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4"/>
  </p:notesMasterIdLst>
  <p:sldIdLst>
    <p:sldId id="257" r:id="rId3"/>
    <p:sldId id="258" r:id="rId4"/>
    <p:sldId id="413" r:id="rId5"/>
    <p:sldId id="414" r:id="rId6"/>
    <p:sldId id="259" r:id="rId7"/>
    <p:sldId id="406" r:id="rId8"/>
    <p:sldId id="394" r:id="rId9"/>
    <p:sldId id="395" r:id="rId10"/>
    <p:sldId id="396" r:id="rId11"/>
    <p:sldId id="397" r:id="rId12"/>
    <p:sldId id="398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399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402" r:id="rId68"/>
    <p:sldId id="403" r:id="rId69"/>
    <p:sldId id="404" r:id="rId70"/>
    <p:sldId id="405" r:id="rId71"/>
    <p:sldId id="359" r:id="rId72"/>
    <p:sldId id="360" r:id="rId73"/>
    <p:sldId id="361" r:id="rId74"/>
    <p:sldId id="400" r:id="rId75"/>
    <p:sldId id="401" r:id="rId76"/>
    <p:sldId id="392" r:id="rId77"/>
    <p:sldId id="393" r:id="rId78"/>
    <p:sldId id="362" r:id="rId79"/>
    <p:sldId id="407" r:id="rId80"/>
    <p:sldId id="408" r:id="rId81"/>
    <p:sldId id="409" r:id="rId82"/>
    <p:sldId id="410" r:id="rId83"/>
    <p:sldId id="411" r:id="rId84"/>
    <p:sldId id="412" r:id="rId85"/>
    <p:sldId id="415" r:id="rId86"/>
    <p:sldId id="416" r:id="rId87"/>
    <p:sldId id="418" r:id="rId88"/>
    <p:sldId id="419" r:id="rId89"/>
    <p:sldId id="358" r:id="rId90"/>
    <p:sldId id="331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1" r:id="rId101"/>
    <p:sldId id="342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753CF-5DE8-44C6-B49A-0BF513AFAD8C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F9B5A-6A78-4FFD-8481-51C1D3173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79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50B0B-4AC4-421F-8B53-A9AD8BBE4DBD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09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7726408C-BE3D-42D7-9E98-5F2BA6A2F158}" type="slidenum">
              <a:rPr lang="en-US" altLang="zh-CN" sz="1200"/>
              <a:pPr algn="r" defTabSz="913576"/>
              <a:t>48</a:t>
            </a:fld>
            <a:endParaRPr lang="en-US" altLang="zh-CN" sz="1200" dirty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4" tIns="45278" rIns="90554" bIns="45278" anchor="b"/>
          <a:lstStyle/>
          <a:p>
            <a:pPr algn="r"/>
            <a:fld id="{96CECE98-4D76-4083-85AE-4497E0305C4A}" type="slidenum">
              <a:rPr lang="de-DE" altLang="zh-CN" sz="1200">
                <a:cs typeface="Arial" pitchFamily="34" charset="0"/>
              </a:rPr>
              <a:pPr algn="r"/>
              <a:t>48</a:t>
            </a:fld>
            <a:endParaRPr lang="de-DE" altLang="zh-CN" sz="1200" dirty="0"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54" tIns="45278" rIns="90554" bIns="45278"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5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3576"/>
            <a:fld id="{D5FCE1E5-DF16-41A7-88A0-44ED4EAF12A8}" type="slidenum">
              <a:rPr lang="en-US" altLang="zh-CN" sz="1200">
                <a:cs typeface="Arial" pitchFamily="34" charset="0"/>
              </a:rPr>
              <a:pPr algn="r" defTabSz="913576"/>
              <a:t>49</a:t>
            </a:fld>
            <a:endParaRPr lang="en-US" altLang="zh-CN" sz="1200" dirty="0">
              <a:cs typeface="Arial" pitchFamily="34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9" tIns="45275" rIns="90549" bIns="45275" anchor="b"/>
          <a:lstStyle/>
          <a:p>
            <a:pPr algn="r" defTabSz="897852"/>
            <a:fld id="{87C4FB5D-F58D-4C2B-8BBA-C42C121AEEE4}" type="slidenum">
              <a:rPr lang="de-DE" altLang="zh-CN" sz="1200">
                <a:cs typeface="Arial" pitchFamily="34" charset="0"/>
              </a:rPr>
              <a:pPr algn="r" defTabSz="897852"/>
              <a:t>49</a:t>
            </a:fld>
            <a:endParaRPr lang="de-DE" altLang="zh-CN" sz="1200" dirty="0">
              <a:cs typeface="Arial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49" tIns="45275" rIns="90549" bIns="45275"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A041F235-897E-4F26-94F8-0A7D6232FA6F}" type="slidenum">
              <a:rPr lang="en-US" altLang="zh-CN" sz="1200"/>
              <a:pPr algn="r" defTabSz="913576"/>
              <a:t>50</a:t>
            </a:fld>
            <a:endParaRPr lang="en-US" altLang="zh-CN" sz="1200" dirty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4" tIns="45278" rIns="90554" bIns="45278" anchor="b"/>
          <a:lstStyle/>
          <a:p>
            <a:pPr algn="r"/>
            <a:fld id="{59A57504-78A9-4329-AB98-AC17542A4B20}" type="slidenum">
              <a:rPr lang="en-US" altLang="zh-CN" sz="1200"/>
              <a:pPr algn="r"/>
              <a:t>50</a:t>
            </a:fld>
            <a:endParaRPr lang="en-US" altLang="zh-CN" sz="1200" dirty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54" tIns="45278" rIns="90554" bIns="45278"/>
          <a:lstStyle/>
          <a:p>
            <a:pPr eaLnBrk="1" hangingPunct="1"/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24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3CAE8D3D-9F0C-488E-AD0F-1C1A2788BAE4}" type="slidenum">
              <a:rPr lang="en-US" altLang="zh-CN" sz="1200"/>
              <a:pPr algn="r" defTabSz="913576"/>
              <a:t>51</a:t>
            </a:fld>
            <a:endParaRPr lang="en-US" altLang="zh-CN" sz="1200" dirty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4" tIns="45278" rIns="90554" bIns="45278" anchor="b"/>
          <a:lstStyle/>
          <a:p>
            <a:pPr algn="r"/>
            <a:fld id="{51CD5DA2-E980-455D-9F90-C863B2ACBCE7}" type="slidenum">
              <a:rPr lang="en-US" altLang="zh-CN" sz="1200"/>
              <a:pPr algn="r"/>
              <a:t>51</a:t>
            </a:fld>
            <a:endParaRPr lang="en-US" altLang="zh-CN" sz="1200" dirty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91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54" tIns="45278" rIns="90554" bIns="45278"/>
          <a:lstStyle/>
          <a:p>
            <a:pPr eaLnBrk="1" hangingPunct="1"/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1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EA91D89E-3918-4AF6-A9E6-33B1DA950F9D}" type="slidenum">
              <a:rPr lang="en-US" altLang="zh-CN" sz="1200"/>
              <a:pPr algn="r" defTabSz="913576"/>
              <a:t>52</a:t>
            </a:fld>
            <a:endParaRPr lang="en-US" altLang="zh-CN" sz="120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63" tIns="45282" rIns="90563" bIns="45282"/>
          <a:lstStyle/>
          <a:p>
            <a:pPr eaLnBrk="1" hangingPunct="1"/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8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611" y="4346708"/>
            <a:ext cx="4572780" cy="3848582"/>
          </a:xfrm>
          <a:noFill/>
          <a:ln/>
        </p:spPr>
        <p:txBody>
          <a:bodyPr lIns="0" tIns="0" rIns="0" bIns="0"/>
          <a:lstStyle/>
          <a:p>
            <a:pPr marL="171450" indent="-171450"/>
            <a:endParaRPr lang="en-US" sz="1100" smtClean="0"/>
          </a:p>
        </p:txBody>
      </p:sp>
    </p:spTree>
    <p:extLst>
      <p:ext uri="{BB962C8B-B14F-4D97-AF65-F5344CB8AC3E}">
        <p14:creationId xmlns:p14="http://schemas.microsoft.com/office/powerpoint/2010/main" xmlns="" val="289536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0850" cy="3197225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1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449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F537FE-3BFD-48F8-8D7E-1378DD2D9AF3}" type="slidenum">
              <a:rPr lang="en-GB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8235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77" tIns="44445" rIns="90477" bIns="44445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636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1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6202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380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82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0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01675"/>
            <a:ext cx="4581525" cy="34369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49831"/>
            <a:ext cx="4999290" cy="4139355"/>
          </a:xfrm>
          <a:prstGeom prst="rect">
            <a:avLst/>
          </a:prstGeom>
          <a:noFill/>
          <a:ln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95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99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Flowchart for the management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pediatric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CML.</a:t>
            </a:r>
          </a:p>
        </p:txBody>
      </p:sp>
    </p:spTree>
    <p:extLst>
      <p:ext uri="{BB962C8B-B14F-4D97-AF65-F5344CB8AC3E}">
        <p14:creationId xmlns:p14="http://schemas.microsoft.com/office/powerpoint/2010/main" xmlns="" val="2642138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AE, adverse event; BID, twice daily; CCyR, complete cytogenetic response; CP-CML, chronic-phase chronic myeloid leukemia; MMR, major molecular response; MR4, molecular response &gt; 4 log reduction; MR4.5, molecular response &gt; 4.5 log reduction; Ph+, Philadelphia chromosome positive.</a:t>
            </a:r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38C68-AA55-4387-A2F7-D1D3414C1D17}" type="slidenum">
              <a:rPr lang="en-US" altLang="en-US" smtClean="0">
                <a:latin typeface="Arial" pitchFamily="34" charset="0"/>
              </a:rPr>
              <a:pPr/>
              <a:t>113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881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CCyR, complete cytogenetic response; CP-CML, chronic-phase chronic myeloid leukemia; MMR, major molecular response; MR4, molecular response &gt; 4 log reduction; MR4.5, molecular response &gt; 4.5 log reduction.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5906-D6BC-4BFB-8ED7-499E5C2C4F31}" type="slidenum">
              <a:rPr lang="en-US" altLang="en-US" smtClean="0">
                <a:latin typeface="Arial" pitchFamily="34" charset="0"/>
              </a:rPr>
              <a:pPr/>
              <a:t>114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421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AE, adverse event; CP-CML, chronic-phase chronic myeloid leukemia.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624E7-FF3E-45E8-94C1-D4E428C6A64B}" type="slidenum">
              <a:rPr lang="en-US" altLang="en-US" smtClean="0">
                <a:latin typeface="Arial" pitchFamily="34" charset="0"/>
              </a:rPr>
              <a:pPr/>
              <a:t>115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C83510-1D21-43AE-86E1-55027FB19AC4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4" tIns="45278" rIns="90554" bIns="45278" anchor="b"/>
          <a:lstStyle/>
          <a:p>
            <a:pPr algn="r"/>
            <a:fld id="{8B914827-C6AB-420E-A7FC-5ABE97C26A4F}" type="slidenum">
              <a:rPr lang="en-US" altLang="zh-CN" sz="1200"/>
              <a:pPr algn="r"/>
              <a:t>41</a:t>
            </a:fld>
            <a:endParaRPr lang="en-US" altLang="zh-CN" sz="1200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54" tIns="45278" rIns="90554" bIns="45278"/>
          <a:lstStyle/>
          <a:p>
            <a:pPr eaLnBrk="1" hangingPunct="1"/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661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CCyR, complete cytogenetic response; CP-CML, chronic-phase chronic myeloid leukemia; MCyR, major cytogenetic response; MMR, major molecular response; OS, overall survival; PFS, progression-free survival; Ph+, Philadelphia chromosome positive; TKI, tyrosine kinase inhibitor.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905E1-2965-44CD-A244-DED7F1E5DF13}" type="slidenum">
              <a:rPr lang="en-US" altLang="en-US" smtClean="0">
                <a:latin typeface="Arial" pitchFamily="34" charset="0"/>
              </a:rPr>
              <a:pPr/>
              <a:t>116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72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CP-CML, chronic-phase chronic myeloid leukemia; MMR, major molecular response; OS, overall survival; PFS, progression-free survival.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16132-F8C3-451C-99A7-3C6B16233D8A}" type="slidenum">
              <a:rPr lang="en-US" altLang="en-US" smtClean="0">
                <a:latin typeface="Arial" pitchFamily="34" charset="0"/>
              </a:rPr>
              <a:pPr/>
              <a:t>117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691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CP-CML, chronic-phase chronic myeloid leukemia; MMR, major molecular response; OS, overall survival; PFS, progression-free survival.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AA64A-844F-435B-92AE-CACF9E81FBB4}" type="slidenum">
              <a:rPr lang="en-US" altLang="en-US" smtClean="0">
                <a:latin typeface="Arial" pitchFamily="34" charset="0"/>
              </a:rPr>
              <a:pPr/>
              <a:t>118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059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CML, chronic myeloid leukemia; PFS, progression-free survival.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DD1E8-FFFF-4F2E-9640-7B6D5941FBC2}" type="slidenum">
              <a:rPr lang="en-US" altLang="en-US" smtClean="0">
                <a:latin typeface="Arial" pitchFamily="34" charset="0"/>
              </a:rPr>
              <a:pPr/>
              <a:t>119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252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CML, chronic myeloid leukemia; PFS, progression-free survival.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DFB79-344F-42D5-BD5D-080BE5BF539E}" type="slidenum">
              <a:rPr lang="en-US" altLang="en-US" smtClean="0">
                <a:latin typeface="Arial" pitchFamily="34" charset="0"/>
              </a:rPr>
              <a:pPr/>
              <a:t>120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22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CML, chronic myeloid leukemia; PFS, progression-free survival.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AA498-D989-4C5C-95A3-3F3940B3C5F0}" type="slidenum">
              <a:rPr lang="en-US" altLang="en-US" smtClean="0">
                <a:latin typeface="Arial" pitchFamily="34" charset="0"/>
              </a:rPr>
              <a:pPr/>
              <a:t>121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086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ALL, acute lymphoblastic leukemia; allo-SCT, allogeneic stem cell transplantation; CML, chronic myeloid leukemia; CP, chronic phase; EBMT, European Bone Marrow Transplant; Ph, Philadelphia chromosome; TKI, tyrosine kinase inhibitor.</a:t>
            </a:r>
          </a:p>
          <a:p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27A0-F95E-4390-95FF-E565A0B536AD}" type="slidenum">
              <a:rPr lang="en-US" altLang="en-US">
                <a:solidFill>
                  <a:prstClr val="black"/>
                </a:solidFill>
              </a:rPr>
              <a:pPr/>
              <a:t>123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20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ALL, acute lymphoblastic leukemia; allo-SCT, allogeneic stem cell transplantation; AP, accelerated phase; BP, blast phase; CML, chronic myeloid leukemia; CP, chronic phase; IQR, interquartile range; NR, not reached.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84B2E-C903-4F34-9359-8AEF4C624F04}" type="slidenum">
              <a:rPr lang="en-US" altLang="en-US">
                <a:solidFill>
                  <a:prstClr val="black"/>
                </a:solidFill>
              </a:rPr>
              <a:pPr/>
              <a:t>124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317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ALL, acute lymphoblastic leukemia; allo-SCT, allogeneic stem cell transplantation; AP, accelerated phase; BP, blast phase; CML, chronic myeloid leukemia; CP, chronic phase; Ph, Philadelphia chromosome.</a:t>
            </a: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A8AEF-2158-490D-B608-11BD1934158B}" type="slidenum">
              <a:rPr lang="en-US" altLang="en-US">
                <a:solidFill>
                  <a:prstClr val="black"/>
                </a:solidFill>
              </a:rPr>
              <a:pPr/>
              <a:t>125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96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CCyR, complete cytogenetic response; CMR, complete molecular response; ECOG, Eastern Cooperative Oncology Group; MMR, major molecular response; PD, progressive disease; Ph, Philadelphia chromosome; PS, performance status; TKI, tyrosine kinase inhibitor.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9EBC1-A2CB-48DA-B99C-47C5AEE88264}" type="slidenum">
              <a:rPr lang="en-US" altLang="en-US">
                <a:solidFill>
                  <a:prstClr val="black"/>
                </a:solidFill>
              </a:rPr>
              <a:pPr/>
              <a:t>126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28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2E396F-1B9B-471F-AA22-B1FF3679911F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4" tIns="45278" rIns="90554" bIns="45278" anchor="b"/>
          <a:lstStyle/>
          <a:p>
            <a:pPr algn="r"/>
            <a:fld id="{8A712B7E-4B9F-4724-969F-DF79EB54E62F}" type="slidenum">
              <a:rPr lang="en-US" altLang="zh-CN" sz="1200"/>
              <a:pPr algn="r"/>
              <a:t>42</a:t>
            </a:fld>
            <a:endParaRPr lang="en-US" altLang="zh-CN" sz="1200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54" tIns="45278" rIns="90554" bIns="45278"/>
          <a:lstStyle/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endParaRPr lang="en-AU" altLang="zh-CN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740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CML, chronic myeloid leukemia; MMR, major molecular response.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1AE88-4488-4F16-825C-75EAB600027D}" type="slidenum">
              <a:rPr lang="en-US" altLang="en-US">
                <a:solidFill>
                  <a:prstClr val="black"/>
                </a:solidFill>
              </a:rPr>
              <a:pPr/>
              <a:t>127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6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CCyR, complete cytogenetic response; CML, chronic myeloid leukemia; CMR, complete molecular response; ELN, European Leukemia Net; Ph, Philadelphia chromosome.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7F25A-EBF9-4E7F-957D-83F3960E0F5C}" type="slidenum">
              <a:rPr lang="en-US" altLang="en-US">
                <a:solidFill>
                  <a:prstClr val="black"/>
                </a:solidFill>
              </a:rPr>
              <a:pPr/>
              <a:t>128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545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AE, adverse event; CML, chronic myeloid leukemia.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E724C-7D74-4E2F-8130-214FAFE55DE3}" type="slidenum">
              <a:rPr lang="en-US" altLang="en-US">
                <a:solidFill>
                  <a:srgbClr val="000000"/>
                </a:solidFill>
              </a:rPr>
              <a:pPr/>
              <a:t>129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102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ALT, alanine transaminase; ARF, acute respiratory failure; AST, aspartate transaminase; CML, chronic myeloid leukemia.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0EF17-B991-45DC-A3EA-085854B86F39}" type="slidenum">
              <a:rPr lang="en-US" altLang="en-US">
                <a:solidFill>
                  <a:srgbClr val="000000"/>
                </a:solidFill>
              </a:rPr>
              <a:pPr/>
              <a:t>130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176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/>
              <a:t>AE, adverse event; CML, chronic myeloid leukemia.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44791-45BC-42A1-B0A9-F1F564F07384}" type="slidenum">
              <a:rPr lang="en-US" altLang="en-US">
                <a:solidFill>
                  <a:prstClr val="black"/>
                </a:solidFill>
              </a:rPr>
              <a:pPr/>
              <a:t>131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9B62DF4A-B1FC-4D32-B054-494A1A01608D}" type="slidenum">
              <a:rPr lang="en-US" altLang="zh-CN" sz="1200"/>
              <a:pPr algn="r" defTabSz="913576"/>
              <a:t>43</a:t>
            </a:fld>
            <a:endParaRPr lang="en-US" altLang="zh-CN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/>
          <a:lstStyle/>
          <a:p>
            <a:endParaRPr lang="zh-CN" altLang="zh-CN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00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2" rIns="91504" bIns="45752" anchor="b"/>
          <a:lstStyle/>
          <a:p>
            <a:pPr algn="r" defTabSz="913576"/>
            <a:fld id="{5ACCB7E0-FF9D-4343-9443-8C6BA349C3B5}" type="slidenum">
              <a:rPr lang="en-US" altLang="zh-CN" sz="1200"/>
              <a:pPr algn="r" defTabSz="913576"/>
              <a:t>44</a:t>
            </a:fld>
            <a:endParaRPr lang="en-US" altLang="zh-CN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1504" tIns="45752" rIns="91504" bIns="45752"/>
          <a:lstStyle/>
          <a:p>
            <a:pPr>
              <a:spcBef>
                <a:spcPct val="0"/>
              </a:spcBef>
            </a:pPr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32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6A803B-DD16-4971-B2D9-2755D4987FB4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63" tIns="45282" rIns="90563" bIns="45282"/>
          <a:lstStyle/>
          <a:p>
            <a:pPr eaLnBrk="1" hangingPunct="1"/>
            <a:endParaRPr lang="en-US" altLang="zh-CN" smtClean="0">
              <a:latin typeface="Arial" pitchFamily="34" charset="0"/>
            </a:endParaRPr>
          </a:p>
          <a:p>
            <a:pPr eaLnBrk="1" hangingPunct="1"/>
            <a:endParaRPr lang="en-US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00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7C0E1F1A-4911-450E-BFDA-E0C87D263EC1}" type="slidenum">
              <a:rPr lang="en-US" altLang="zh-CN" sz="1200"/>
              <a:pPr algn="r" defTabSz="913576"/>
              <a:t>46</a:t>
            </a:fld>
            <a:endParaRPr lang="en-US" altLang="zh-CN" sz="1200" dirty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1" tIns="45286" rIns="90571" bIns="45286" anchor="b"/>
          <a:lstStyle/>
          <a:p>
            <a:pPr algn="r"/>
            <a:fld id="{56802ADD-ECCD-48AC-8F64-52C562529F10}" type="slidenum">
              <a:rPr lang="en-US" altLang="zh-CN" sz="1200"/>
              <a:pPr algn="r"/>
              <a:t>46</a:t>
            </a:fld>
            <a:endParaRPr lang="en-US" altLang="zh-CN" sz="1200" dirty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 lIns="90571" tIns="45286" rIns="90571" bIns="45286"/>
          <a:lstStyle/>
          <a:p>
            <a:pPr eaLnBrk="1" hangingPunct="1">
              <a:lnSpc>
                <a:spcPct val="90000"/>
              </a:lnSpc>
            </a:pPr>
            <a:endParaRPr lang="en-AU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8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21147342-88D2-4B12-85E5-5CC23BD18D90}" type="slidenum">
              <a:rPr lang="en-US" altLang="zh-CN" sz="1200"/>
              <a:pPr algn="r" defTabSz="913576"/>
              <a:t>47</a:t>
            </a:fld>
            <a:endParaRPr lang="en-US" altLang="zh-CN" sz="12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36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5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56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78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B6600E-E609-4C0E-B0B2-AB283793D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4663" y="1608138"/>
            <a:ext cx="7997825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BD5EB-F36C-43B1-B925-EEEAC12FAC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5875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CCO_ONC_RGB.jpg"/>
          <p:cNvPicPr>
            <a:picLocks noChangeAspect="1"/>
          </p:cNvPicPr>
          <p:nvPr userDrawn="1"/>
        </p:nvPicPr>
        <p:blipFill>
          <a:blip r:embed="rId3" cstate="print"/>
          <a:srcRect t="44931"/>
          <a:stretch>
            <a:fillRect/>
          </a:stretch>
        </p:blipFill>
        <p:spPr bwMode="auto">
          <a:xfrm>
            <a:off x="5262563" y="5876925"/>
            <a:ext cx="3671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-11113" y="4529138"/>
            <a:ext cx="915511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57"/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420624"/>
            <a:ext cx="8318373" cy="2822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513047"/>
            <a:ext cx="8455025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1632" y="3244334"/>
            <a:ext cx="292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1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5875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1113" y="4529138"/>
            <a:ext cx="915511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2" descr="CCO_ONC_RGB.jpg"/>
          <p:cNvPicPr>
            <a:picLocks noChangeAspect="1"/>
          </p:cNvPicPr>
          <p:nvPr userDrawn="1"/>
        </p:nvPicPr>
        <p:blipFill>
          <a:blip r:embed="rId3" cstate="print"/>
          <a:srcRect t="44931"/>
          <a:stretch>
            <a:fillRect/>
          </a:stretch>
        </p:blipFill>
        <p:spPr bwMode="auto">
          <a:xfrm>
            <a:off x="5262563" y="5876925"/>
            <a:ext cx="3671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39713"/>
            <a:ext cx="8464550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3" y="1914525"/>
            <a:ext cx="8462962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2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0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63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7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1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24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17D7-8308-4421-A712-52564C915C7F}" type="datetimeFigureOut">
              <a:rPr lang="en-US" smtClean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B998-35F2-4C2C-90AD-4EDC2C88C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2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0" y="238125"/>
            <a:ext cx="844073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517650"/>
            <a:ext cx="84582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sh.confex.com/data/abstract/ash/2014/5/8/Paper_68085_abstract_120779_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s://ash.confex.com/data/abstract/ash/2014/5/8/Paper_68085_abstract_120780_0.png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1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1060" y="982980"/>
            <a:ext cx="748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CML &amp; Recent Advances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1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4953000"/>
            <a:ext cx="4800600" cy="365125"/>
          </a:xfrm>
        </p:spPr>
        <p:txBody>
          <a:bodyPr/>
          <a:lstStyle/>
          <a:p>
            <a:r>
              <a:rPr lang="en-US" dirty="0" smtClean="0"/>
              <a:t>Bone marrow core Biopsy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611" y="1905000"/>
            <a:ext cx="4211389" cy="28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39533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4953000"/>
            <a:ext cx="48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Peripheral Blood Smear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Results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Median age was 60 years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 of 52 pts: Male- 38.5% Female-61.5%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Sokal</a:t>
            </a:r>
            <a:r>
              <a:rPr lang="en-US" sz="2800" dirty="0" smtClean="0">
                <a:solidFill>
                  <a:schemeClr val="bg1"/>
                </a:solidFill>
              </a:rPr>
              <a:t> risk group: Low- 58%, Intermediate in 23%, High-13% and Unknown-6%.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2G-TKIs were offered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 err="1" smtClean="0">
                <a:solidFill>
                  <a:schemeClr val="bg1"/>
                </a:solidFill>
              </a:rPr>
              <a:t>imatinib</a:t>
            </a:r>
            <a:r>
              <a:rPr lang="en-US" dirty="0" smtClean="0">
                <a:solidFill>
                  <a:schemeClr val="bg1"/>
                </a:solidFill>
              </a:rPr>
              <a:t> intolerance -67%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After sub-</a:t>
            </a:r>
            <a:r>
              <a:rPr lang="en-US" dirty="0" err="1" smtClean="0">
                <a:solidFill>
                  <a:schemeClr val="bg1"/>
                </a:solidFill>
              </a:rPr>
              <a:t>optuboptimal</a:t>
            </a:r>
            <a:r>
              <a:rPr lang="en-US" dirty="0" smtClean="0">
                <a:solidFill>
                  <a:schemeClr val="bg1"/>
                </a:solidFill>
              </a:rPr>
              <a:t> response or resistance to imatinib-23% &amp;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Upfront -10%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Results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4958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24 pts lost MMR, majority relapses occurred in 6 months</a:t>
            </a:r>
          </a:p>
          <a:p>
            <a:r>
              <a:rPr lang="en-US" sz="2800" dirty="0" smtClean="0"/>
              <a:t>Treatment free survival without MMR loss</a:t>
            </a:r>
          </a:p>
          <a:p>
            <a:pPr lvl="1"/>
            <a:r>
              <a:rPr lang="en-US" dirty="0" smtClean="0"/>
              <a:t>At 12 mo: </a:t>
            </a:r>
            <a:r>
              <a:rPr lang="en-US" b="1" dirty="0" smtClean="0"/>
              <a:t>61.4%</a:t>
            </a:r>
          </a:p>
          <a:p>
            <a:pPr lvl="1"/>
            <a:r>
              <a:rPr lang="en-US" dirty="0" smtClean="0"/>
              <a:t>At 24 mo: </a:t>
            </a:r>
            <a:r>
              <a:rPr lang="en-US" b="1" dirty="0" smtClean="0"/>
              <a:t>57%</a:t>
            </a:r>
          </a:p>
          <a:p>
            <a:r>
              <a:rPr lang="en-US" sz="2800" dirty="0" smtClean="0"/>
              <a:t>Landmark analysis of pts who were still in MMR at 6 months; Treatment free survival without MMR loss</a:t>
            </a:r>
          </a:p>
          <a:p>
            <a:pPr lvl="1"/>
            <a:r>
              <a:rPr lang="en-US" dirty="0" smtClean="0"/>
              <a:t>At 12 mo: </a:t>
            </a:r>
            <a:r>
              <a:rPr lang="en-US" b="1" dirty="0" smtClean="0"/>
              <a:t>91.2%</a:t>
            </a:r>
          </a:p>
          <a:p>
            <a:pPr lvl="1"/>
            <a:r>
              <a:rPr lang="en-US" dirty="0" smtClean="0"/>
              <a:t>At 24 mo: </a:t>
            </a:r>
            <a:r>
              <a:rPr lang="en-US" b="1" dirty="0" smtClean="0"/>
              <a:t>84.7%</a:t>
            </a:r>
          </a:p>
          <a:p>
            <a:endParaRPr 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r="5532" b="7680"/>
          <a:stretch>
            <a:fillRect/>
          </a:stretch>
        </p:blipFill>
        <p:spPr bwMode="auto">
          <a:xfrm>
            <a:off x="4495800" y="2209800"/>
            <a:ext cx="4544092" cy="33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Results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830262"/>
            <a:ext cx="7886700" cy="4351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relapses occurred very quickly (median 3.7 months)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 relapse occurred 24 months &amp;1 at 37 months after stopping 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Factors without any impact on outcome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Gender, age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Prior interferon exposure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2G-TKI type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Treatment duration and duration of CMR4.5 were not found to have.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Prior history of suboptimal response or resistance to </a:t>
            </a:r>
            <a:r>
              <a:rPr lang="en-US" b="1" dirty="0" err="1" smtClean="0">
                <a:solidFill>
                  <a:schemeClr val="bg1"/>
                </a:solidFill>
              </a:rPr>
              <a:t>imatinib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was associated with a significantly lower chance of successful treatment discontinuation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12-month probability of treatment-free survival without MMR loss of 41.7% in this group compared to 67.3% in other patients (p=0.04).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Conclusion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2G-TKI could be safely and successfully discontinued </a:t>
            </a:r>
            <a:r>
              <a:rPr lang="en-US" sz="2600" dirty="0" smtClean="0">
                <a:solidFill>
                  <a:schemeClr val="bg1"/>
                </a:solidFill>
              </a:rPr>
              <a:t>in CP-CML pts with long-lasting undetectable </a:t>
            </a:r>
            <a:r>
              <a:rPr 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sz="2600" dirty="0" smtClean="0">
                <a:solidFill>
                  <a:schemeClr val="bg1"/>
                </a:solidFill>
              </a:rPr>
              <a:t> transcripts, especially in those without prior history of suboptimal response or resistance.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Most of molecular relapses had an early onset and all were sensitive to 2G-TKI resumption.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ISAV (</a:t>
            </a:r>
            <a:r>
              <a:rPr lang="en-US" sz="3600" b="0" dirty="0" err="1" smtClean="0"/>
              <a:t>Imatinib</a:t>
            </a:r>
            <a:r>
              <a:rPr lang="en-US" sz="3600" b="0" dirty="0" smtClean="0"/>
              <a:t> Suspension And Validation) study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Even undetectable BCR-ABL may not equate to eradication of the disease because of the sensitivity of  Q-RT-PCR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A new diagnostic method, the digital-PCR (</a:t>
            </a:r>
            <a:r>
              <a:rPr lang="en-GB" sz="2600" dirty="0" err="1" smtClean="0">
                <a:solidFill>
                  <a:schemeClr val="bg1"/>
                </a:solidFill>
              </a:rPr>
              <a:t>dPCR</a:t>
            </a:r>
            <a:r>
              <a:rPr lang="en-GB" sz="2600" dirty="0" smtClean="0">
                <a:solidFill>
                  <a:schemeClr val="bg1"/>
                </a:solidFill>
              </a:rPr>
              <a:t>), able to detect 1 BCR-ABL+ cell out of 10</a:t>
            </a:r>
            <a:r>
              <a:rPr lang="en-GB" sz="2600" baseline="30000" dirty="0" smtClean="0">
                <a:solidFill>
                  <a:schemeClr val="bg1"/>
                </a:solidFill>
              </a:rPr>
              <a:t>7</a:t>
            </a:r>
            <a:r>
              <a:rPr lang="en-GB" sz="2600" dirty="0" smtClean="0">
                <a:solidFill>
                  <a:schemeClr val="bg1"/>
                </a:solidFill>
              </a:rPr>
              <a:t> cells, has been recently developed</a:t>
            </a:r>
          </a:p>
          <a:p>
            <a:r>
              <a:rPr lang="en-GB" sz="2600" dirty="0" err="1" smtClean="0">
                <a:solidFill>
                  <a:schemeClr val="bg1"/>
                </a:solidFill>
              </a:rPr>
              <a:t>dPCR</a:t>
            </a:r>
            <a:r>
              <a:rPr lang="en-GB" sz="2600" dirty="0" smtClean="0">
                <a:solidFill>
                  <a:schemeClr val="bg1"/>
                </a:solidFill>
              </a:rPr>
              <a:t> corresponds to a 100 fold increase in sensitivity as compared to Q-RT-PCR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This study aimed at validating the capability of </a:t>
            </a:r>
            <a:r>
              <a:rPr lang="en-US" sz="2600" dirty="0" err="1" smtClean="0">
                <a:solidFill>
                  <a:schemeClr val="bg1"/>
                </a:solidFill>
              </a:rPr>
              <a:t>dPCR</a:t>
            </a:r>
            <a:r>
              <a:rPr lang="en-US" sz="2600" dirty="0" smtClean="0">
                <a:solidFill>
                  <a:schemeClr val="bg1"/>
                </a:solidFill>
              </a:rPr>
              <a:t> to predict relapses after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discontinuation in CML pts with negative Q-RT-PCR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7937" y="6324600"/>
            <a:ext cx="2288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ASH 2014, Abstract # 813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ISAV study: Methods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Patient population:</a:t>
            </a:r>
          </a:p>
          <a:p>
            <a:pPr lvl="1"/>
            <a:r>
              <a:rPr lang="en-GB" sz="2800" dirty="0" smtClean="0"/>
              <a:t>CML pts (Chronic or Accelerated Phase) under </a:t>
            </a:r>
            <a:r>
              <a:rPr lang="en-GB" sz="2800" dirty="0" err="1" smtClean="0"/>
              <a:t>imatinib</a:t>
            </a:r>
            <a:r>
              <a:rPr lang="en-GB" sz="2800" dirty="0" smtClean="0"/>
              <a:t> therapy since more than 2 years and in complete molecular remission (CMR) </a:t>
            </a:r>
          </a:p>
          <a:p>
            <a:pPr lvl="1"/>
            <a:r>
              <a:rPr lang="en-GB" sz="2800" dirty="0" smtClean="0"/>
              <a:t>Pts in CMR for at least 18 months (</a:t>
            </a:r>
            <a:r>
              <a:rPr lang="en-GB" sz="2800" dirty="0" err="1" smtClean="0"/>
              <a:t>mts</a:t>
            </a:r>
            <a:r>
              <a:rPr lang="en-GB" sz="2800" dirty="0" smtClean="0"/>
              <a:t>), with a minimum of 3 Q-RT-PCR performed at their own sites</a:t>
            </a:r>
          </a:p>
          <a:p>
            <a:endParaRPr lang="en-GB" sz="2800" dirty="0" smtClean="0"/>
          </a:p>
          <a:p>
            <a:r>
              <a:rPr lang="en-GB" sz="2800" dirty="0" smtClean="0"/>
              <a:t>After signing the informed consent, blood samples are obtained for </a:t>
            </a:r>
            <a:r>
              <a:rPr lang="en-GB" sz="2800" dirty="0" err="1" smtClean="0"/>
              <a:t>dPCR</a:t>
            </a:r>
            <a:r>
              <a:rPr lang="en-GB" sz="2800" dirty="0" smtClean="0"/>
              <a:t> and the pts discontinue </a:t>
            </a:r>
            <a:r>
              <a:rPr lang="en-GB" sz="2800" dirty="0" err="1" smtClean="0"/>
              <a:t>imatinib</a:t>
            </a:r>
            <a:r>
              <a:rPr lang="en-GB" sz="2800" dirty="0" smtClean="0"/>
              <a:t> therapy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ISAV study: Methods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Standard Q-RT-PCR is performed </a:t>
            </a:r>
          </a:p>
          <a:p>
            <a:pPr lvl="1"/>
            <a:r>
              <a:rPr lang="en-GB" sz="2600" dirty="0" smtClean="0">
                <a:solidFill>
                  <a:schemeClr val="bg1"/>
                </a:solidFill>
              </a:rPr>
              <a:t>Monthly (</a:t>
            </a:r>
            <a:r>
              <a:rPr lang="en-GB" sz="2600" dirty="0" err="1" smtClean="0">
                <a:solidFill>
                  <a:schemeClr val="bg1"/>
                </a:solidFill>
              </a:rPr>
              <a:t>mts</a:t>
            </a:r>
            <a:r>
              <a:rPr lang="en-GB" sz="2600" dirty="0" smtClean="0">
                <a:solidFill>
                  <a:schemeClr val="bg1"/>
                </a:solidFill>
              </a:rPr>
              <a:t> 1-6) and </a:t>
            </a:r>
          </a:p>
          <a:p>
            <a:pPr lvl="1"/>
            <a:r>
              <a:rPr lang="en-GB" sz="2600" dirty="0" smtClean="0">
                <a:solidFill>
                  <a:schemeClr val="bg1"/>
                </a:solidFill>
              </a:rPr>
              <a:t>Then bimonthly for 36 </a:t>
            </a:r>
            <a:r>
              <a:rPr lang="en-GB" sz="2600" dirty="0" err="1" smtClean="0">
                <a:solidFill>
                  <a:schemeClr val="bg1"/>
                </a:solidFill>
              </a:rPr>
              <a:t>mts</a:t>
            </a:r>
            <a:endParaRPr lang="en-GB" sz="2600" dirty="0" smtClean="0">
              <a:solidFill>
                <a:schemeClr val="bg1"/>
              </a:solidFill>
            </a:endParaRP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The loss of molecular remission is defined as</a:t>
            </a:r>
          </a:p>
          <a:p>
            <a:pPr lvl="1"/>
            <a:r>
              <a:rPr lang="en-GB" sz="2600" dirty="0" smtClean="0">
                <a:solidFill>
                  <a:schemeClr val="bg1"/>
                </a:solidFill>
              </a:rPr>
              <a:t>Two consecutive positive Q-RT-PCR tests</a:t>
            </a:r>
          </a:p>
          <a:p>
            <a:pPr lvl="1"/>
            <a:r>
              <a:rPr lang="en-GB" sz="2600" dirty="0" smtClean="0">
                <a:solidFill>
                  <a:schemeClr val="bg1"/>
                </a:solidFill>
              </a:rPr>
              <a:t> With at least one BCR-ABL/ABL value above 0.1%.</a:t>
            </a: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Patients losing molecular remission resume </a:t>
            </a:r>
            <a:r>
              <a:rPr lang="en-GB" sz="2600" dirty="0" err="1" smtClean="0">
                <a:solidFill>
                  <a:schemeClr val="bg1"/>
                </a:solidFill>
              </a:rPr>
              <a:t>imatinib</a:t>
            </a:r>
            <a:r>
              <a:rPr lang="en-GB" sz="2600" dirty="0" smtClean="0">
                <a:solidFill>
                  <a:schemeClr val="bg1"/>
                </a:solidFill>
              </a:rPr>
              <a:t> treatment at the same dosage used before interruption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ISAV study: Results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Among the 112 pts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59.3% were male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37.0% were aged 65 or older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Median duration of </a:t>
            </a:r>
            <a:r>
              <a:rPr lang="en-GB" sz="2800" dirty="0" err="1" smtClean="0">
                <a:solidFill>
                  <a:schemeClr val="bg1"/>
                </a:solidFill>
              </a:rPr>
              <a:t>imatinib</a:t>
            </a:r>
            <a:r>
              <a:rPr lang="en-GB" sz="2800" dirty="0" smtClean="0">
                <a:solidFill>
                  <a:schemeClr val="bg1"/>
                </a:solidFill>
              </a:rPr>
              <a:t> treatment was 103.1 </a:t>
            </a:r>
            <a:r>
              <a:rPr lang="en-GB" sz="2800" dirty="0" err="1" smtClean="0">
                <a:solidFill>
                  <a:schemeClr val="bg1"/>
                </a:solidFill>
              </a:rPr>
              <a:t>mts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Median duration of CMR of 25.8 </a:t>
            </a:r>
            <a:r>
              <a:rPr lang="en-GB" sz="2800" dirty="0" err="1" smtClean="0">
                <a:solidFill>
                  <a:schemeClr val="bg1"/>
                </a:solidFill>
              </a:rPr>
              <a:t>mts</a:t>
            </a:r>
            <a:r>
              <a:rPr lang="en-GB" sz="2800" dirty="0" smtClean="0">
                <a:solidFill>
                  <a:schemeClr val="bg1"/>
                </a:solidFill>
              </a:rPr>
              <a:t> before </a:t>
            </a:r>
            <a:r>
              <a:rPr lang="en-GB" sz="2800" dirty="0" err="1" smtClean="0">
                <a:solidFill>
                  <a:schemeClr val="bg1"/>
                </a:solidFill>
              </a:rPr>
              <a:t>imatinib</a:t>
            </a:r>
            <a:r>
              <a:rPr lang="en-GB" sz="2800" dirty="0" smtClean="0">
                <a:solidFill>
                  <a:schemeClr val="bg1"/>
                </a:solidFill>
              </a:rPr>
              <a:t> discontinuation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47 pts (43.5%, 95% CI: 34.0-53.4) of the 108 eligible pts relapsed and resumed </a:t>
            </a:r>
            <a:r>
              <a:rPr lang="en-GB" sz="2800" dirty="0" err="1" smtClean="0">
                <a:solidFill>
                  <a:schemeClr val="bg1"/>
                </a:solidFill>
              </a:rPr>
              <a:t>imatinib</a:t>
            </a:r>
            <a:endParaRPr lang="en-GB" sz="2800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38/47 (80.9%) of them relapsed in the first 9 </a:t>
            </a:r>
            <a:r>
              <a:rPr lang="en-GB" dirty="0" err="1" smtClean="0">
                <a:solidFill>
                  <a:schemeClr val="bg1"/>
                </a:solidFill>
              </a:rPr>
              <a:t>mts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Last relapse occurred 19.6 </a:t>
            </a:r>
            <a:r>
              <a:rPr lang="en-GB" dirty="0" err="1" smtClean="0">
                <a:solidFill>
                  <a:schemeClr val="bg1"/>
                </a:solidFill>
              </a:rPr>
              <a:t>mts</a:t>
            </a:r>
            <a:r>
              <a:rPr lang="en-GB" dirty="0" smtClean="0">
                <a:solidFill>
                  <a:schemeClr val="bg1"/>
                </a:solidFill>
              </a:rPr>
              <a:t> after </a:t>
            </a:r>
            <a:r>
              <a:rPr lang="en-GB" dirty="0" err="1" smtClean="0">
                <a:solidFill>
                  <a:schemeClr val="bg1"/>
                </a:solidFill>
              </a:rPr>
              <a:t>imatinib</a:t>
            </a:r>
            <a:r>
              <a:rPr lang="en-GB" dirty="0" smtClean="0">
                <a:solidFill>
                  <a:schemeClr val="bg1"/>
                </a:solidFill>
              </a:rPr>
              <a:t> discontinuation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ISAV study: Results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962400" cy="44196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</a:rPr>
              <a:t>dPCR</a:t>
            </a:r>
            <a:r>
              <a:rPr lang="en-GB" sz="2800" dirty="0" smtClean="0">
                <a:solidFill>
                  <a:schemeClr val="bg1"/>
                </a:solidFill>
              </a:rPr>
              <a:t> Negative Predictive Value (NPV) of </a:t>
            </a:r>
            <a:r>
              <a:rPr lang="en-GB" sz="2800" b="1" dirty="0" smtClean="0">
                <a:solidFill>
                  <a:schemeClr val="bg1"/>
                </a:solidFill>
              </a:rPr>
              <a:t>63.4%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Pts age and risk of relapse is evident: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&lt; 45 years- 90%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45 - &lt; 65 yrs- 37.5%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≥ 65 yrs -27.5% [p(χ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)&lt;0.0001]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ash.confex.com/data/abstract/ash/2014/5/8/Paper_68085_abstract_120779_0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ash.confex.com/data/abstract/ash/2014/5/8/Paper_68085_abstract_120780_0.pn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9718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ISAV study: Conclusions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After 32 </a:t>
            </a:r>
            <a:r>
              <a:rPr lang="en-GB" sz="2600" dirty="0" err="1" smtClean="0">
                <a:solidFill>
                  <a:schemeClr val="bg1"/>
                </a:solidFill>
              </a:rPr>
              <a:t>mts</a:t>
            </a:r>
            <a:r>
              <a:rPr lang="en-GB" sz="2600" dirty="0" smtClean="0">
                <a:solidFill>
                  <a:schemeClr val="bg1"/>
                </a:solidFill>
              </a:rPr>
              <a:t> from the beginning of the study, with a median FUP of 16.6 </a:t>
            </a:r>
            <a:r>
              <a:rPr lang="en-GB" sz="2600" dirty="0" err="1" smtClean="0">
                <a:solidFill>
                  <a:schemeClr val="bg1"/>
                </a:solidFill>
              </a:rPr>
              <a:t>mts</a:t>
            </a:r>
            <a:r>
              <a:rPr lang="en-GB" sz="2600" dirty="0" smtClean="0">
                <a:solidFill>
                  <a:schemeClr val="bg1"/>
                </a:solidFill>
              </a:rPr>
              <a:t>, 43.5% of pts relapsed</a:t>
            </a: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Majority of relapses developed in the first 9 months after </a:t>
            </a:r>
            <a:r>
              <a:rPr lang="en-GB" sz="2600" dirty="0" err="1" smtClean="0">
                <a:solidFill>
                  <a:schemeClr val="bg1"/>
                </a:solidFill>
              </a:rPr>
              <a:t>imatinib</a:t>
            </a:r>
            <a:r>
              <a:rPr lang="en-GB" sz="2600" dirty="0" smtClean="0">
                <a:solidFill>
                  <a:schemeClr val="bg1"/>
                </a:solidFill>
              </a:rPr>
              <a:t> discontinuation</a:t>
            </a: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Age &lt; 45 years and </a:t>
            </a:r>
            <a:r>
              <a:rPr lang="en-GB" sz="2600" dirty="0" err="1" smtClean="0">
                <a:solidFill>
                  <a:schemeClr val="bg1"/>
                </a:solidFill>
              </a:rPr>
              <a:t>dPCR</a:t>
            </a:r>
            <a:r>
              <a:rPr lang="en-GB" sz="2600" dirty="0" smtClean="0">
                <a:solidFill>
                  <a:schemeClr val="bg1"/>
                </a:solidFill>
              </a:rPr>
              <a:t> positivity are significantly associated with relapses.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bone marrow is </a:t>
            </a:r>
            <a:r>
              <a:rPr lang="en-US" dirty="0" err="1" smtClean="0"/>
              <a:t>hypercellular</a:t>
            </a:r>
            <a:r>
              <a:rPr lang="en-US" dirty="0" smtClean="0"/>
              <a:t>, with left-shifted </a:t>
            </a:r>
            <a:r>
              <a:rPr lang="en-US" dirty="0" err="1" smtClean="0"/>
              <a:t>myelopoiesis</a:t>
            </a:r>
            <a:r>
              <a:rPr lang="en-US" dirty="0" smtClean="0"/>
              <a:t> </a:t>
            </a:r>
            <a:r>
              <a:rPr lang="en-US" dirty="0" err="1" smtClean="0"/>
              <a:t>Myeloblasts</a:t>
            </a:r>
            <a:r>
              <a:rPr lang="en-US" dirty="0" smtClean="0"/>
              <a:t> comprise less than 5% of marrow cells.</a:t>
            </a:r>
          </a:p>
          <a:p>
            <a:r>
              <a:rPr lang="en-US" dirty="0" smtClean="0"/>
              <a:t>Polymerase chain reaction (PCR)</a:t>
            </a:r>
            <a:r>
              <a:rPr lang="en-US" i="1" dirty="0" smtClean="0"/>
              <a:t> test</a:t>
            </a:r>
          </a:p>
          <a:p>
            <a:pPr lvl="1"/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gene in the peripheral blood test </a:t>
            </a:r>
          </a:p>
          <a:p>
            <a:pPr lvl="1"/>
            <a:r>
              <a:rPr lang="en-US" dirty="0" smtClean="0"/>
              <a:t>the hallmark of the disease</a:t>
            </a:r>
          </a:p>
          <a:p>
            <a:r>
              <a:rPr lang="en-US" dirty="0" smtClean="0"/>
              <a:t>With progression to the accelerated and blast phases</a:t>
            </a:r>
          </a:p>
          <a:p>
            <a:pPr lvl="1"/>
            <a:r>
              <a:rPr lang="en-US" dirty="0" smtClean="0"/>
              <a:t>progressive anemia  &amp;</a:t>
            </a:r>
          </a:p>
          <a:p>
            <a:pPr lvl="1"/>
            <a:r>
              <a:rPr lang="en-US" smtClean="0"/>
              <a:t>thrombocytopenia occur</a:t>
            </a:r>
          </a:p>
          <a:p>
            <a:pPr lvl="1"/>
            <a:r>
              <a:rPr lang="en-US" smtClean="0"/>
              <a:t>the </a:t>
            </a:r>
            <a:r>
              <a:rPr lang="en-US" dirty="0" smtClean="0"/>
              <a:t>percentage of blasts in the blood and bone marrow increases (see micrograph). Blast phase CML is diagnosed when blasts comprise more than 30% of bone marrow cells.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KIDS (Korean </a:t>
            </a:r>
            <a:r>
              <a:rPr lang="en-US" sz="3600" b="0" dirty="0" err="1" smtClean="0"/>
              <a:t>Imatinib</a:t>
            </a:r>
            <a:r>
              <a:rPr lang="en-US" sz="3600" b="0" dirty="0" smtClean="0"/>
              <a:t> Discontinuation) study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Pts population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Patients treated with IM for &gt;3 years &amp;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Undetectable BCR-ABL1 with RQ-PCR for at least 2 years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Data were </a:t>
            </a:r>
            <a:r>
              <a:rPr lang="en-US" sz="2800" dirty="0" err="1" smtClean="0">
                <a:solidFill>
                  <a:schemeClr val="bg1"/>
                </a:solidFill>
              </a:rPr>
              <a:t>analysed</a:t>
            </a:r>
            <a:r>
              <a:rPr lang="en-US" sz="2800" dirty="0" smtClean="0">
                <a:solidFill>
                  <a:schemeClr val="bg1"/>
                </a:solidFill>
              </a:rPr>
              <a:t> for 115 people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Median age was much younger (Median 44 years) than in the other STOP studies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Median time on IM therapy 84 months (32 – 149 mo)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Median duration of sustained UMRD prior to discontinuation: 44 months (22 – 131 mo)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7937" y="6324600"/>
            <a:ext cx="239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ASH 2014, Abstract # 3155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KIDS study: Results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With a median follow-up of 15 months (range, 0.2 – 45.4), 28 patients loss MMR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Probability of sustained MMR was 73.5 ± 4.3%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12-month probability of sustained MMR was 67.0 ± 5.2%</a:t>
            </a:r>
          </a:p>
          <a:p>
            <a:r>
              <a:rPr lang="en-US" sz="2600" dirty="0" err="1" smtClean="0">
                <a:solidFill>
                  <a:schemeClr val="bg1"/>
                </a:solidFill>
              </a:rPr>
              <a:t>Univariate</a:t>
            </a:r>
            <a:r>
              <a:rPr lang="en-US" sz="2600" dirty="0" smtClean="0">
                <a:solidFill>
                  <a:schemeClr val="bg1"/>
                </a:solidFill>
              </a:rPr>
              <a:t> analysis -IM duration &amp; UMRD duration before treatment discontinuation had a higher 12-month probability of sustained MMR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Based on results, IM discontinuation with resuming after MMR loss can be applied safely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b="0" dirty="0" smtClean="0"/>
              <a:t>ASH 2014 Updates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28650" y="1973262"/>
            <a:ext cx="7886700" cy="4351338"/>
          </a:xfrm>
        </p:spPr>
        <p:txBody>
          <a:bodyPr>
            <a:noAutofit/>
          </a:bodyPr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Early analysis of the randomized, open-label EPIC trial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Terminated early due to safety concerns in </a:t>
            </a: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clinical program (arterial thrombotic events)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Endpoints: </a:t>
            </a:r>
            <a:r>
              <a:rPr lang="en-US" altLang="en-US" i="1" dirty="0" smtClean="0">
                <a:solidFill>
                  <a:schemeClr val="bg1"/>
                </a:solidFill>
              </a:rPr>
              <a:t>BCR-ABL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IS</a:t>
            </a:r>
            <a:r>
              <a:rPr lang="en-US" altLang="en-US" dirty="0" smtClean="0">
                <a:solidFill>
                  <a:schemeClr val="bg1"/>
                </a:solidFill>
              </a:rPr>
              <a:t> &lt; 10% at 3 </a:t>
            </a:r>
            <a:r>
              <a:rPr lang="en-US" altLang="en-US" dirty="0" err="1" smtClean="0">
                <a:solidFill>
                  <a:schemeClr val="bg1"/>
                </a:solidFill>
              </a:rPr>
              <a:t>mos</a:t>
            </a:r>
            <a:r>
              <a:rPr lang="en-US" altLang="en-US" dirty="0" smtClean="0">
                <a:solidFill>
                  <a:schemeClr val="bg1"/>
                </a:solidFill>
              </a:rPr>
              <a:t>; MMR, MR4, MR4.5; </a:t>
            </a:r>
            <a:r>
              <a:rPr lang="en-US" altLang="en-US" dirty="0" err="1" smtClean="0">
                <a:solidFill>
                  <a:schemeClr val="bg1"/>
                </a:solidFill>
              </a:rPr>
              <a:t>CCyR</a:t>
            </a:r>
            <a:r>
              <a:rPr lang="en-US" altLang="en-US" dirty="0" smtClean="0">
                <a:solidFill>
                  <a:schemeClr val="bg1"/>
                </a:solidFill>
              </a:rPr>
              <a:t> rates; safety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0" dirty="0" smtClean="0"/>
              <a:t>Phase III EPIC: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vs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Imatinib</a:t>
            </a:r>
            <a:r>
              <a:rPr lang="en-US" altLang="en-US" b="0" dirty="0" smtClean="0"/>
              <a:t> in Pts With Newly Diagnosed Ph+ CP-CML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969259" y="6474023"/>
            <a:ext cx="309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chemeClr val="bg1"/>
                </a:solidFill>
              </a:rPr>
              <a:t>Lipton JH, et al. ASH 2014. Abstract 519.</a:t>
            </a:r>
          </a:p>
        </p:txBody>
      </p:sp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787400" y="2962275"/>
            <a:ext cx="21256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0" dirty="0">
                <a:solidFill>
                  <a:schemeClr val="bg1"/>
                </a:solidFill>
              </a:rPr>
              <a:t>Pts with newly diagnosed</a:t>
            </a:r>
            <a:br>
              <a:rPr lang="en-US" altLang="en-US" sz="1600" b="0" dirty="0">
                <a:solidFill>
                  <a:schemeClr val="bg1"/>
                </a:solidFill>
              </a:rPr>
            </a:br>
            <a:r>
              <a:rPr lang="en-US" altLang="en-US" sz="1600" b="0" dirty="0">
                <a:solidFill>
                  <a:schemeClr val="bg1"/>
                </a:solidFill>
              </a:rPr>
              <a:t>Ph+ CP-CML</a:t>
            </a:r>
          </a:p>
          <a:p>
            <a:pPr algn="ctr"/>
            <a:r>
              <a:rPr lang="en-US" altLang="en-US" sz="1600" b="0" dirty="0">
                <a:solidFill>
                  <a:schemeClr val="bg1"/>
                </a:solidFill>
              </a:rPr>
              <a:t>(N = 307)</a:t>
            </a:r>
          </a:p>
        </p:txBody>
      </p:sp>
      <p:sp>
        <p:nvSpPr>
          <p:cNvPr id="53254" name="TextBox 8"/>
          <p:cNvSpPr txBox="1">
            <a:spLocks noChangeArrowheads="1"/>
          </p:cNvSpPr>
          <p:nvPr/>
        </p:nvSpPr>
        <p:spPr bwMode="auto">
          <a:xfrm>
            <a:off x="1358900" y="1912938"/>
            <a:ext cx="3775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0" i="1">
                <a:solidFill>
                  <a:schemeClr val="bg1"/>
                </a:solidFill>
              </a:rPr>
              <a:t>Stratified by Sokal risk score:</a:t>
            </a:r>
            <a:br>
              <a:rPr lang="en-US" altLang="en-US" sz="1600" b="0" i="1">
                <a:solidFill>
                  <a:schemeClr val="bg1"/>
                </a:solidFill>
              </a:rPr>
            </a:br>
            <a:r>
              <a:rPr lang="en-US" altLang="en-US" sz="1600" b="0" i="1">
                <a:solidFill>
                  <a:schemeClr val="bg1"/>
                </a:solidFill>
              </a:rPr>
              <a:t>low (&lt; 0.8) vs </a:t>
            </a:r>
            <a:br>
              <a:rPr lang="en-US" altLang="en-US" sz="1600" b="0" i="1">
                <a:solidFill>
                  <a:schemeClr val="bg1"/>
                </a:solidFill>
              </a:rPr>
            </a:br>
            <a:r>
              <a:rPr lang="en-US" altLang="en-US" sz="1600" b="0" i="1">
                <a:solidFill>
                  <a:schemeClr val="bg1"/>
                </a:solidFill>
              </a:rPr>
              <a:t>intermediate (0.8 to ≤ 1.2) vs </a:t>
            </a:r>
            <a:br>
              <a:rPr lang="en-US" altLang="en-US" sz="1600" b="0" i="1">
                <a:solidFill>
                  <a:schemeClr val="bg1"/>
                </a:solidFill>
              </a:rPr>
            </a:br>
            <a:r>
              <a:rPr lang="en-US" altLang="en-US" sz="1600" b="0" i="1">
                <a:solidFill>
                  <a:schemeClr val="bg1"/>
                </a:solidFill>
              </a:rPr>
              <a:t>high (&gt; 1.2)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2588" y="2719388"/>
            <a:ext cx="3978275" cy="5847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Ponatinib</a:t>
            </a:r>
            <a:r>
              <a:rPr lang="en-US" sz="16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45 mg/day orally</a:t>
            </a:r>
            <a:br>
              <a:rPr lang="en-US" sz="1600" dirty="0">
                <a:solidFill>
                  <a:schemeClr val="bg1"/>
                </a:solidFill>
                <a:latin typeface="Arial" charset="0"/>
              </a:rPr>
            </a:br>
            <a:r>
              <a:rPr lang="en-US" sz="1600" b="0" dirty="0">
                <a:solidFill>
                  <a:schemeClr val="bg1"/>
                </a:solidFill>
                <a:latin typeface="Arial" charset="0"/>
              </a:rPr>
              <a:t>(n = 155)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2588" y="3498850"/>
            <a:ext cx="3978275" cy="5847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Imatinib</a:t>
            </a:r>
            <a:r>
              <a:rPr lang="en-US" sz="16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400 mg/day* orally</a:t>
            </a:r>
            <a:br>
              <a:rPr lang="en-US" sz="1600" dirty="0">
                <a:solidFill>
                  <a:schemeClr val="bg1"/>
                </a:solidFill>
                <a:latin typeface="Arial" charset="0"/>
              </a:rPr>
            </a:br>
            <a:r>
              <a:rPr lang="en-US" sz="1600" b="0" dirty="0">
                <a:solidFill>
                  <a:schemeClr val="bg1"/>
                </a:solidFill>
                <a:latin typeface="Arial" charset="0"/>
              </a:rPr>
              <a:t>(n = 152)</a:t>
            </a:r>
          </a:p>
        </p:txBody>
      </p:sp>
      <p:cxnSp>
        <p:nvCxnSpPr>
          <p:cNvPr id="53257" name="Straight Arrow Connector 4"/>
          <p:cNvCxnSpPr>
            <a:cxnSpLocks noChangeShapeType="1"/>
          </p:cNvCxnSpPr>
          <p:nvPr/>
        </p:nvCxnSpPr>
        <p:spPr bwMode="auto">
          <a:xfrm flipV="1">
            <a:off x="2811463" y="3011488"/>
            <a:ext cx="1255712" cy="1825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58" name="Straight Arrow Connector 11"/>
          <p:cNvCxnSpPr>
            <a:cxnSpLocks noChangeShapeType="1"/>
          </p:cNvCxnSpPr>
          <p:nvPr/>
        </p:nvCxnSpPr>
        <p:spPr bwMode="auto">
          <a:xfrm>
            <a:off x="2811463" y="3498850"/>
            <a:ext cx="1255712" cy="292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59" name="Straight Arrow Connector 13"/>
          <p:cNvCxnSpPr>
            <a:cxnSpLocks noChangeShapeType="1"/>
            <a:stCxn id="53254" idx="2"/>
          </p:cNvCxnSpPr>
          <p:nvPr/>
        </p:nvCxnSpPr>
        <p:spPr bwMode="auto">
          <a:xfrm rot="5400000">
            <a:off x="3234978" y="3000822"/>
            <a:ext cx="22127" cy="79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60" name="TextBox 14"/>
          <p:cNvSpPr txBox="1">
            <a:spLocks noChangeArrowheads="1"/>
          </p:cNvSpPr>
          <p:nvPr/>
        </p:nvSpPr>
        <p:spPr bwMode="auto">
          <a:xfrm>
            <a:off x="384175" y="4060825"/>
            <a:ext cx="965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0">
                <a:solidFill>
                  <a:schemeClr val="bg1"/>
                </a:solidFill>
              </a:rPr>
              <a:t>Dose modification allowed in both arms for management of AEs</a:t>
            </a:r>
          </a:p>
          <a:p>
            <a:r>
              <a:rPr lang="en-US" altLang="en-US" sz="1400" b="0">
                <a:solidFill>
                  <a:schemeClr val="bg1"/>
                </a:solidFill>
              </a:rPr>
              <a:t>*Dose escalation allowed for suboptimal response up to 800 mg/day (400 mg BID)</a:t>
            </a:r>
          </a:p>
        </p:txBody>
      </p:sp>
      <p:cxnSp>
        <p:nvCxnSpPr>
          <p:cNvPr id="15" name="Straight Arrow Connector 4"/>
          <p:cNvCxnSpPr>
            <a:cxnSpLocks noChangeShapeType="1"/>
          </p:cNvCxnSpPr>
          <p:nvPr/>
        </p:nvCxnSpPr>
        <p:spPr bwMode="auto">
          <a:xfrm flipV="1">
            <a:off x="2711191" y="3163888"/>
            <a:ext cx="1255712" cy="182562"/>
          </a:xfrm>
          <a:prstGeom prst="straightConnector1">
            <a:avLst/>
          </a:prstGeom>
          <a:noFill/>
          <a:ln w="28575" algn="ctr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16" name="Straight Arrow Connector 11"/>
          <p:cNvCxnSpPr>
            <a:cxnSpLocks noChangeShapeType="1"/>
          </p:cNvCxnSpPr>
          <p:nvPr/>
        </p:nvCxnSpPr>
        <p:spPr bwMode="auto">
          <a:xfrm>
            <a:off x="2711191" y="3651250"/>
            <a:ext cx="1255712" cy="292100"/>
          </a:xfrm>
          <a:prstGeom prst="straightConnector1">
            <a:avLst/>
          </a:prstGeom>
          <a:noFill/>
          <a:ln w="28575" algn="ctr">
            <a:solidFill>
              <a:srgbClr val="FFFF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Autofit/>
          </a:bodyPr>
          <a:lstStyle/>
          <a:p>
            <a:r>
              <a:rPr lang="en-US" altLang="en-US" b="0" dirty="0" smtClean="0"/>
              <a:t>EPIC: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vs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Imatinib</a:t>
            </a:r>
            <a:r>
              <a:rPr lang="en-US" altLang="en-US" b="0" dirty="0" smtClean="0"/>
              <a:t> in Pts With Newly Diagnosed CP-CML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86700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 smtClean="0">
                <a:solidFill>
                  <a:schemeClr val="bg1"/>
                </a:solidFill>
              </a:rPr>
              <a:t>None of the prospectively defined endpoints could be analyzed due to trial termination</a:t>
            </a:r>
          </a:p>
          <a:p>
            <a:pPr>
              <a:spcAft>
                <a:spcPts val="600"/>
              </a:spcAft>
            </a:pPr>
            <a:r>
              <a:rPr lang="en-US" altLang="en-US" sz="2800" dirty="0" smtClean="0">
                <a:solidFill>
                  <a:schemeClr val="bg1"/>
                </a:solidFill>
              </a:rPr>
              <a:t>Deeper, more rapid response rates with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imatinib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&lt; 10% </a:t>
            </a:r>
            <a:r>
              <a:rPr lang="en-US" altLang="en-US" i="1" dirty="0" smtClean="0">
                <a:solidFill>
                  <a:schemeClr val="bg1"/>
                </a:solidFill>
              </a:rPr>
              <a:t>BCR-ABL</a:t>
            </a:r>
            <a:r>
              <a:rPr lang="en-US" altLang="en-US" dirty="0" smtClean="0">
                <a:solidFill>
                  <a:schemeClr val="bg1"/>
                </a:solidFill>
              </a:rPr>
              <a:t> transcripts at 3 </a:t>
            </a:r>
            <a:r>
              <a:rPr lang="en-US" altLang="en-US" dirty="0" err="1" smtClean="0">
                <a:solidFill>
                  <a:schemeClr val="bg1"/>
                </a:solidFill>
              </a:rPr>
              <a:t>mos</a:t>
            </a:r>
            <a:r>
              <a:rPr lang="en-US" altLang="en-US" dirty="0" smtClean="0">
                <a:solidFill>
                  <a:schemeClr val="bg1"/>
                </a:solidFill>
              </a:rPr>
              <a:t> overall </a:t>
            </a:r>
          </a:p>
          <a:p>
            <a:pPr lvl="2">
              <a:spcAft>
                <a:spcPts val="600"/>
              </a:spcAft>
            </a:pP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: 94% </a:t>
            </a:r>
          </a:p>
          <a:p>
            <a:pPr lvl="2">
              <a:spcAft>
                <a:spcPts val="600"/>
              </a:spcAft>
            </a:pPr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dirty="0" smtClean="0">
                <a:solidFill>
                  <a:schemeClr val="bg1"/>
                </a:solidFill>
              </a:rPr>
              <a:t>: 68%</a:t>
            </a:r>
          </a:p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Significantly higher number of patients achieved MMR, MR4, MR4.5 with </a:t>
            </a: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vs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dirty="0" smtClean="0">
                <a:solidFill>
                  <a:schemeClr val="bg1"/>
                </a:solidFill>
              </a:rPr>
              <a:t> in all risk groups </a:t>
            </a:r>
          </a:p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Greater rate of molecular responses at 3, 6, 9, 12 </a:t>
            </a:r>
            <a:r>
              <a:rPr lang="en-US" altLang="en-US" dirty="0" err="1" smtClean="0">
                <a:solidFill>
                  <a:schemeClr val="bg1"/>
                </a:solidFill>
              </a:rPr>
              <a:t>mos</a:t>
            </a:r>
            <a:r>
              <a:rPr lang="en-US" altLang="en-US" dirty="0" smtClean="0">
                <a:solidFill>
                  <a:schemeClr val="bg1"/>
                </a:solidFill>
              </a:rPr>
              <a:t> with </a:t>
            </a: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vs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Higher percentage of </a:t>
            </a:r>
            <a:r>
              <a:rPr lang="en-US" altLang="en-US" dirty="0" err="1" smtClean="0">
                <a:solidFill>
                  <a:schemeClr val="bg1"/>
                </a:solidFill>
              </a:rPr>
              <a:t>CCyR</a:t>
            </a:r>
            <a:r>
              <a:rPr lang="en-US" altLang="en-US" dirty="0" smtClean="0">
                <a:solidFill>
                  <a:schemeClr val="bg1"/>
                </a:solidFill>
              </a:rPr>
              <a:t> with </a:t>
            </a: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vs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5664459" y="6626423"/>
            <a:ext cx="309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chemeClr val="bg1"/>
                </a:solidFill>
              </a:rPr>
              <a:t>Lipton JH, et al. ASH 2014. Abstract 519.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0" dirty="0" smtClean="0"/>
              <a:t>EPIC: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vs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Imatinib</a:t>
            </a:r>
            <a:r>
              <a:rPr lang="en-US" altLang="en-US" b="0" dirty="0" smtClean="0"/>
              <a:t> in Pts With Newly Diagnosed CP-CML: AEs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More treatment-related AEs with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imatinib</a:t>
            </a:r>
            <a:endParaRPr lang="en-US" altLang="en-US" sz="26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: rash, abdominal pain, headache, constipation, increased lipase, </a:t>
            </a:r>
            <a:r>
              <a:rPr lang="en-US" altLang="en-US" dirty="0" err="1" smtClean="0">
                <a:solidFill>
                  <a:schemeClr val="bg1"/>
                </a:solidFill>
              </a:rPr>
              <a:t>myalgia</a:t>
            </a:r>
            <a:r>
              <a:rPr lang="en-US" altLang="en-US" dirty="0" smtClean="0">
                <a:solidFill>
                  <a:schemeClr val="bg1"/>
                </a:solidFill>
              </a:rPr>
              <a:t>, thrombocytopenia </a:t>
            </a:r>
          </a:p>
          <a:p>
            <a:pPr lvl="2" eaLnBrk="1" hangingPunct="1"/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dirty="0" smtClean="0">
                <a:solidFill>
                  <a:schemeClr val="bg1"/>
                </a:solidFill>
              </a:rPr>
              <a:t>: nausea, muscle spasms, diarrhea</a:t>
            </a:r>
            <a:endParaRPr lang="en-US" altLang="en-US" sz="2600" dirty="0" smtClean="0">
              <a:solidFill>
                <a:schemeClr val="bg1"/>
              </a:solidFill>
            </a:endParaRPr>
          </a:p>
          <a:p>
            <a:endParaRPr lang="en-US" altLang="en-US" sz="2600" dirty="0" smtClean="0">
              <a:solidFill>
                <a:schemeClr val="bg1"/>
              </a:solidFill>
            </a:endParaRPr>
          </a:p>
          <a:p>
            <a:r>
              <a:rPr lang="en-US" altLang="en-US" sz="2600" dirty="0" smtClean="0">
                <a:solidFill>
                  <a:schemeClr val="bg1"/>
                </a:solidFill>
              </a:rPr>
              <a:t>Serious treatment-emergent vascular occlusive events</a:t>
            </a:r>
          </a:p>
          <a:p>
            <a:pPr lvl="1"/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(7.0%), </a:t>
            </a:r>
            <a:r>
              <a:rPr lang="en-US" altLang="en-US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dirty="0" smtClean="0">
                <a:solidFill>
                  <a:schemeClr val="bg1"/>
                </a:solidFill>
              </a:rPr>
              <a:t> (0.7%)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11 of 12 pts in </a:t>
            </a:r>
            <a:r>
              <a:rPr lang="en-US" altLang="en-US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dirty="0" smtClean="0">
                <a:solidFill>
                  <a:schemeClr val="bg1"/>
                </a:solidFill>
              </a:rPr>
              <a:t> arm who experienced vascular occlusive events had relevant medical history or ≥ 1 risk factor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5969259" y="6474023"/>
            <a:ext cx="309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chemeClr val="bg1"/>
                </a:solidFill>
              </a:rPr>
              <a:t>Lipton JH, et al. ASH 2014. Abstract 519.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0" dirty="0" smtClean="0"/>
              <a:t>PACE: Effect of Early Response to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 on Outcomes in Pretreated Pts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Objective: Subset analysis (n = 267) of association between early landmark responses with ponatinib and long-term outcomes in heavily pretreated pts (more than 90% ≥ 2 TKIs) with CP-CML in phase II PACE trial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Assessment of responses at 3, 6, and 12 mos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Molecular: </a:t>
            </a:r>
            <a:r>
              <a:rPr 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sz="2600" baseline="30000" dirty="0" smtClean="0">
                <a:solidFill>
                  <a:schemeClr val="bg1"/>
                </a:solidFill>
              </a:rPr>
              <a:t>IS </a:t>
            </a:r>
            <a:r>
              <a:rPr lang="en-US" sz="2600" dirty="0" smtClean="0">
                <a:solidFill>
                  <a:schemeClr val="bg1"/>
                </a:solidFill>
              </a:rPr>
              <a:t>≤ 0.1% (MMR), ≤ 1%, ≤ 10%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Cytogenetic: MCyR, ≤ 35% Ph+ metaphases; CCyR, ≤ 0% Ph+ metaphases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  <a:ea typeface="+mn-ea"/>
                <a:cs typeface="+mn-cs"/>
              </a:rPr>
              <a:t>Outcomes</a:t>
            </a:r>
            <a:r>
              <a:rPr lang="en-US" sz="2600" dirty="0">
                <a:solidFill>
                  <a:schemeClr val="bg1"/>
                </a:solidFill>
                <a:ea typeface="+mn-ea"/>
                <a:cs typeface="+mn-cs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ea typeface="+mn-ea"/>
                <a:cs typeface="+mn-cs"/>
              </a:rPr>
              <a:t>PFS, OS, MR4.5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  <a:ea typeface="+mn-ea"/>
                <a:cs typeface="+mn-cs"/>
              </a:rPr>
              <a:t>Median follow-up: 38.4 mos (range: 0.1-48.6)</a:t>
            </a:r>
            <a:endParaRPr lang="en-US" sz="2600" dirty="0">
              <a:solidFill>
                <a:schemeClr val="bg1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endParaRPr lang="en-US" sz="26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5870578" y="6474023"/>
            <a:ext cx="3197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chemeClr val="bg1"/>
                </a:solidFill>
              </a:rPr>
              <a:t>Mueller M, et al. ASH 2014. Abstract 518.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749800"/>
            <a:ext cx="8455025" cy="210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charset="0"/>
              <a:buChar char="–"/>
              <a:defRPr sz="1600">
                <a:solidFill>
                  <a:srgbClr val="FEFDDE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altLang="en-US" sz="2000" b="0" dirty="0" smtClean="0"/>
              <a:t>≤ </a:t>
            </a:r>
            <a:r>
              <a:rPr lang="en-US" altLang="en-US" sz="2000" b="0" dirty="0"/>
              <a:t>1% </a:t>
            </a:r>
            <a:r>
              <a:rPr lang="en-US" altLang="en-US" sz="2000" b="0" i="1" dirty="0"/>
              <a:t>BCR-ABL</a:t>
            </a:r>
            <a:r>
              <a:rPr lang="en-US" altLang="en-US" sz="2000" b="0" dirty="0"/>
              <a:t> by 3 mos associated with longer </a:t>
            </a:r>
            <a:r>
              <a:rPr lang="en-US" altLang="en-US" sz="2000" b="0" dirty="0" smtClean="0"/>
              <a:t>2-yr </a:t>
            </a:r>
            <a:r>
              <a:rPr lang="en-US" altLang="en-US" sz="2000" b="0" dirty="0"/>
              <a:t>PFS, OS vs </a:t>
            </a:r>
            <a:r>
              <a:rPr lang="en-US" altLang="en-US" sz="2000" b="0" i="1" dirty="0"/>
              <a:t>BCR-ABL</a:t>
            </a:r>
            <a:r>
              <a:rPr lang="en-US" altLang="en-US" sz="2000" b="0" dirty="0"/>
              <a:t> &gt; 1% at 3 mos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000" b="0" dirty="0"/>
              <a:t>Molecular response at 3 mos directly correlated with </a:t>
            </a:r>
            <a:r>
              <a:rPr lang="en-US" altLang="en-US" sz="2000" b="0" dirty="0" smtClean="0"/>
              <a:t>MR4.5 </a:t>
            </a:r>
            <a:r>
              <a:rPr lang="en-US" altLang="en-US" sz="2000" b="0" dirty="0"/>
              <a:t>over time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000" b="0" dirty="0"/>
              <a:t>Response at </a:t>
            </a:r>
            <a:r>
              <a:rPr lang="en-US" altLang="en-US" sz="2000" b="0" dirty="0" smtClean="0"/>
              <a:t>3 and 6 </a:t>
            </a:r>
            <a:r>
              <a:rPr lang="en-US" altLang="en-US" sz="2000" b="0" dirty="0"/>
              <a:t>mos </a:t>
            </a:r>
            <a:r>
              <a:rPr lang="en-US" altLang="en-US" sz="2000" b="0" dirty="0" smtClean="0"/>
              <a:t>associated </a:t>
            </a:r>
            <a:r>
              <a:rPr lang="en-US" altLang="en-US" sz="2000" b="0" dirty="0"/>
              <a:t>with significant improvement in </a:t>
            </a:r>
            <a:r>
              <a:rPr lang="en-US" altLang="en-US" sz="2000" b="0" dirty="0" smtClean="0"/>
              <a:t>2-yr </a:t>
            </a:r>
            <a:r>
              <a:rPr lang="en-US" altLang="en-US" sz="2000" b="0" dirty="0"/>
              <a:t>PFS and </a:t>
            </a:r>
            <a:r>
              <a:rPr lang="en-US" altLang="en-US" sz="2000" b="0" dirty="0" smtClean="0"/>
              <a:t>OS </a:t>
            </a:r>
            <a:endParaRPr lang="en-US" altLang="en-US" sz="2000" b="0" dirty="0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PACE: Effect of Early Response to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: 2-Yr PFS, OS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84175" y="1250280"/>
          <a:ext cx="8455025" cy="342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005"/>
                <a:gridCol w="1691005"/>
                <a:gridCol w="1691005"/>
                <a:gridCol w="1691005"/>
                <a:gridCol w="1691005"/>
              </a:tblGrid>
              <a:tr h="51809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2-Yr PFS Probability, 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 Value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2-Yr OS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Probability, %</a:t>
                      </a: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 Value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 mos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.0006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.0324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No 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 mos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&lt; .0001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.0428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No 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 mos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.0010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.0089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473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No MMR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b="0" dirty="0" smtClean="0"/>
              <a:t>PACE: Effect of Early Response to </a:t>
            </a:r>
            <a:r>
              <a:rPr lang="en-US" altLang="en-US" b="0" dirty="0" err="1" smtClean="0"/>
              <a:t>Ponatinib</a:t>
            </a:r>
            <a:r>
              <a:rPr lang="en-US" altLang="en-US" b="0" dirty="0" smtClean="0"/>
              <a:t>: Conclusions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 smtClean="0">
                <a:solidFill>
                  <a:schemeClr val="bg1"/>
                </a:solidFill>
              </a:rPr>
              <a:t>Early MMR in 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dirty="0" smtClean="0">
                <a:solidFill>
                  <a:schemeClr val="bg1"/>
                </a:solidFill>
              </a:rPr>
              <a:t> with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ponatinib</a:t>
            </a:r>
            <a:r>
              <a:rPr lang="en-US" altLang="en-US" sz="2600" dirty="0" smtClean="0">
                <a:solidFill>
                  <a:schemeClr val="bg1"/>
                </a:solidFill>
              </a:rPr>
              <a:t> in heavily pretreated pts with CP-CML correlated with improved long-term outcomes </a:t>
            </a:r>
          </a:p>
          <a:p>
            <a:pPr lvl="1"/>
            <a:endParaRPr lang="en-US" altLang="en-US" sz="2600" dirty="0" smtClean="0">
              <a:solidFill>
                <a:schemeClr val="bg1"/>
              </a:solidFill>
            </a:endParaRPr>
          </a:p>
          <a:p>
            <a:r>
              <a:rPr lang="en-US" altLang="en-US" sz="2600" dirty="0" smtClean="0">
                <a:solidFill>
                  <a:schemeClr val="bg1"/>
                </a:solidFill>
              </a:rPr>
              <a:t>2-yr PFS and OS significantly associated with positive 3-mo, 6-mo, and 12-mo cytogenetic and molecular responses 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84163" y="6354763"/>
            <a:ext cx="3197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>
                <a:solidFill>
                  <a:schemeClr val="bg1"/>
                </a:solidFill>
              </a:rPr>
              <a:t>Mueller M, et al. ASH 2014. Abstract 518.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Early Predictors of Survival in Pts With CML Treated With </a:t>
            </a:r>
            <a:r>
              <a:rPr lang="en-US" altLang="en-US" b="0" dirty="0" err="1" smtClean="0"/>
              <a:t>Imatinib</a:t>
            </a:r>
            <a:endParaRPr lang="en-US" altLang="en-US" b="0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600" dirty="0" smtClean="0"/>
              <a:t>P</a:t>
            </a:r>
            <a:r>
              <a:rPr lang="en-US" altLang="en-US" sz="2600" dirty="0" smtClean="0">
                <a:solidFill>
                  <a:schemeClr val="bg1"/>
                </a:solidFill>
              </a:rPr>
              <a:t>rognostic significance of 3-mo and </a:t>
            </a:r>
            <a:br>
              <a:rPr lang="en-US" altLang="en-US" sz="2600" dirty="0" smtClean="0">
                <a:solidFill>
                  <a:schemeClr val="bg1"/>
                </a:solidFill>
              </a:rPr>
            </a:br>
            <a:r>
              <a:rPr lang="en-US" altLang="en-US" sz="2600" dirty="0" smtClean="0">
                <a:solidFill>
                  <a:schemeClr val="bg1"/>
                </a:solidFill>
              </a:rPr>
              <a:t>6-mo BCR-ABL</a:t>
            </a:r>
            <a:r>
              <a:rPr lang="en-US" altLang="en-US" sz="2600" baseline="30000" dirty="0" smtClean="0">
                <a:solidFill>
                  <a:schemeClr val="bg1"/>
                </a:solidFill>
              </a:rPr>
              <a:t>IS</a:t>
            </a:r>
            <a:r>
              <a:rPr lang="en-US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2600" dirty="0" smtClean="0">
                <a:solidFill>
                  <a:schemeClr val="bg1"/>
                </a:solidFill>
              </a:rPr>
              <a:t> 0.5 log reduction of BCR-ABL*</a:t>
            </a:r>
            <a:r>
              <a:rPr lang="en-US" altLang="en-US" sz="2600" baseline="30000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</a:rPr>
              <a:t>at </a:t>
            </a:r>
            <a:br>
              <a:rPr lang="en-US" altLang="en-US" sz="2600" dirty="0" smtClean="0">
                <a:solidFill>
                  <a:schemeClr val="bg1"/>
                </a:solidFill>
              </a:rPr>
            </a:br>
            <a:r>
              <a:rPr lang="en-US" altLang="en-US" sz="2600" dirty="0" smtClean="0">
                <a:solidFill>
                  <a:schemeClr val="bg1"/>
                </a:solidFill>
              </a:rPr>
              <a:t>3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mos</a:t>
            </a:r>
            <a:r>
              <a:rPr lang="en-US" altLang="en-US" sz="2600" dirty="0" smtClean="0">
                <a:solidFill>
                  <a:schemeClr val="bg1"/>
                </a:solidFill>
              </a:rPr>
              <a:t> from baseline according to sensitivity and specificity of BCR-ABL landmarks in pts with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sz="2600" dirty="0" smtClean="0">
                <a:solidFill>
                  <a:schemeClr val="bg1"/>
                </a:solidFill>
              </a:rPr>
              <a:t>-treated CML in CML-Study IV </a:t>
            </a:r>
          </a:p>
          <a:p>
            <a:pPr lvl="1" eaLnBrk="1" hangingPunct="1"/>
            <a:endParaRPr lang="en-US" altLang="en-US" sz="2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BCR-ABL landmarks applied to pts with later disease progression (accelerated phase, blast phase, or death)</a:t>
            </a:r>
          </a:p>
          <a:p>
            <a:pPr lvl="1"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Measured: 8-yr PFS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84163" y="6354763"/>
            <a:ext cx="3262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>
                <a:solidFill>
                  <a:schemeClr val="bg1"/>
                </a:solidFill>
              </a:rPr>
              <a:t>Hanfstein B, et al. ASH 2014. Abstract 156.</a:t>
            </a:r>
          </a:p>
        </p:txBody>
      </p: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384175" y="6029325"/>
            <a:ext cx="631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0">
                <a:solidFill>
                  <a:schemeClr val="bg1"/>
                </a:solidFill>
              </a:rPr>
              <a:t>*Calculated from </a:t>
            </a:r>
            <a:r>
              <a:rPr lang="en-US" altLang="en-US" b="0" i="1">
                <a:solidFill>
                  <a:schemeClr val="bg1"/>
                </a:solidFill>
              </a:rPr>
              <a:t>BCR-ABL</a:t>
            </a:r>
            <a:r>
              <a:rPr lang="en-US" altLang="en-US" b="0">
                <a:solidFill>
                  <a:schemeClr val="bg1"/>
                </a:solidFill>
              </a:rPr>
              <a:t> ratio at 3 mos and at diagnosis.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M</a:t>
            </a:r>
            <a:r>
              <a:rPr lang="en-US" b="0" kern="0" dirty="0" smtClean="0">
                <a:ea typeface="ＭＳ Ｐゴシック" panose="020B0600070205080204" pitchFamily="34" charset="-128"/>
              </a:rPr>
              <a:t>olecular </a:t>
            </a:r>
            <a:r>
              <a:rPr lang="en-US" b="0" kern="0" dirty="0">
                <a:ea typeface="ＭＳ Ｐゴシック" panose="020B0600070205080204" pitchFamily="34" charset="-128"/>
              </a:rPr>
              <a:t>G</a:t>
            </a:r>
            <a:r>
              <a:rPr lang="en-US" b="0" kern="0" dirty="0" smtClean="0">
                <a:ea typeface="ＭＳ Ｐゴシック" panose="020B0600070205080204" pitchFamily="34" charset="-128"/>
              </a:rPr>
              <a:t>enetics of CML</a:t>
            </a:r>
            <a:endParaRPr lang="en-US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45247"/>
            <a:ext cx="8229600" cy="525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The first genetic abnormality to be associated with a human cancer.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The result of a balanced translocation between chromosomes 9 and 22.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lang="en-US" sz="2600" kern="0" dirty="0" smtClean="0">
              <a:solidFill>
                <a:schemeClr val="accent4">
                  <a:lumMod val="20000"/>
                  <a:lumOff val="80000"/>
                </a:schemeClr>
              </a:solidFill>
              <a:ea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Ph chromosome is acquired and </a:t>
            </a:r>
            <a:r>
              <a:rPr lang="en-US" sz="26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NOT</a:t>
            </a: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 inherited through the germline.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20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0" dirty="0" smtClean="0"/>
              <a:t>Early Predictors of Survival in Pts With CML Treated With </a:t>
            </a:r>
            <a:r>
              <a:rPr lang="en-US" altLang="en-US" b="0" dirty="0" err="1" smtClean="0"/>
              <a:t>Imatinib</a:t>
            </a:r>
            <a:r>
              <a:rPr lang="en-US" altLang="en-US" b="0" dirty="0" smtClean="0"/>
              <a:t>: Results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84175" y="1914525"/>
          <a:ext cx="8455027" cy="44386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0630"/>
                <a:gridCol w="899410"/>
                <a:gridCol w="1431561"/>
                <a:gridCol w="532151"/>
                <a:gridCol w="1011836"/>
                <a:gridCol w="1648918"/>
                <a:gridCol w="1630521"/>
              </a:tblGrid>
              <a:tr h="340668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BCR-ABL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  <a:endParaRPr lang="en-US" sz="16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8-Yr PFS, 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60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Sensitivity, 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Specificity, 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At 3 mos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≤ 10%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499 (73)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2.2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.001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&gt; 10%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187 (27)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At 6 mos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≤ 10%</a:t>
                      </a: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690 (88)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2.4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.001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&gt; 10%</a:t>
                      </a: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91 (12)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At 6 mos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≤ 1%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497 (64)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2.7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&lt;.001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&gt; 1%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284 (36)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0637">
                <a:tc gridSpan="7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(at 3 mos)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0.5 log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243 (84)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&lt; 0.5 log 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48 (16)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513" name="Rectangle 5"/>
          <p:cNvSpPr>
            <a:spLocks noChangeArrowheads="1"/>
          </p:cNvSpPr>
          <p:nvPr/>
        </p:nvSpPr>
        <p:spPr bwMode="auto">
          <a:xfrm>
            <a:off x="5418138" y="6477000"/>
            <a:ext cx="364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 err="1">
                <a:solidFill>
                  <a:schemeClr val="bg2"/>
                </a:solidFill>
              </a:rPr>
              <a:t>Hanfstein</a:t>
            </a:r>
            <a:r>
              <a:rPr lang="en-US" altLang="en-US" sz="1400" b="0" dirty="0">
                <a:solidFill>
                  <a:schemeClr val="bg2"/>
                </a:solidFill>
              </a:rPr>
              <a:t> B, et al. ASH 2014. Abstract 156.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r>
              <a:rPr lang="en-US" altLang="en-US" b="0" dirty="0" smtClean="0"/>
              <a:t>Conclusions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dirty="0" smtClean="0">
                <a:solidFill>
                  <a:schemeClr val="bg1"/>
                </a:solidFill>
              </a:rPr>
              <a:t> transcript level ratio at diagnosis and 3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mos</a:t>
            </a:r>
            <a:r>
              <a:rPr lang="en-US" altLang="en-US" sz="2600" dirty="0" smtClean="0">
                <a:solidFill>
                  <a:schemeClr val="bg1"/>
                </a:solidFill>
              </a:rPr>
              <a:t> identifies pts with CML on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altLang="en-US" sz="2600" dirty="0" smtClean="0">
                <a:solidFill>
                  <a:schemeClr val="bg1"/>
                </a:solidFill>
              </a:rPr>
              <a:t> at risk of disease progression better than current 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dirty="0" smtClean="0">
                <a:solidFill>
                  <a:schemeClr val="bg1"/>
                </a:solidFill>
              </a:rPr>
              <a:t> landmarks </a:t>
            </a:r>
          </a:p>
          <a:p>
            <a:pPr lvl="1"/>
            <a:r>
              <a:rPr lang="en-US" altLang="en-US" sz="2600" dirty="0" smtClean="0">
                <a:solidFill>
                  <a:schemeClr val="bg1"/>
                </a:solidFill>
              </a:rPr>
              <a:t>One-half log reduction at 3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mos</a:t>
            </a:r>
            <a:r>
              <a:rPr lang="en-US" altLang="en-US" sz="2600" dirty="0" smtClean="0">
                <a:solidFill>
                  <a:schemeClr val="bg1"/>
                </a:solidFill>
              </a:rPr>
              <a:t> from baseline associated with 8-yr PFS of 94%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2600" dirty="0" smtClean="0">
                <a:solidFill>
                  <a:schemeClr val="bg1"/>
                </a:solidFill>
              </a:rPr>
              <a:t> 75% for pts with smaller transcript reduction </a:t>
            </a:r>
          </a:p>
          <a:p>
            <a:r>
              <a:rPr lang="en-US" altLang="en-US" sz="2600" dirty="0" smtClean="0">
                <a:solidFill>
                  <a:schemeClr val="bg1"/>
                </a:solidFill>
              </a:rPr>
              <a:t>Good specificity and sensitivity</a:t>
            </a:r>
          </a:p>
          <a:p>
            <a:r>
              <a:rPr lang="en-US" altLang="en-US" sz="2600" dirty="0" smtClean="0">
                <a:solidFill>
                  <a:schemeClr val="bg1"/>
                </a:solidFill>
              </a:rPr>
              <a:t>Current 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baseline="30000" dirty="0" smtClean="0">
                <a:solidFill>
                  <a:schemeClr val="bg1"/>
                </a:solidFill>
              </a:rPr>
              <a:t>IS</a:t>
            </a:r>
            <a:r>
              <a:rPr lang="en-US" altLang="en-US" sz="2600" dirty="0" smtClean="0">
                <a:solidFill>
                  <a:schemeClr val="bg1"/>
                </a:solidFill>
              </a:rPr>
              <a:t> landmarks trade off sensitivity and specificity in identifying risk of progression in subset of patients in CML-Study IV </a:t>
            </a:r>
          </a:p>
          <a:p>
            <a:r>
              <a:rPr lang="en-US" altLang="en-US" sz="2600" dirty="0" smtClean="0">
                <a:solidFill>
                  <a:schemeClr val="bg1"/>
                </a:solidFill>
              </a:rPr>
              <a:t>3-mo 10% 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baseline="30000" dirty="0" smtClean="0">
                <a:solidFill>
                  <a:schemeClr val="bg1"/>
                </a:solidFill>
              </a:rPr>
              <a:t>IS</a:t>
            </a:r>
            <a:r>
              <a:rPr lang="en-US" altLang="en-US" sz="2600" dirty="0" smtClean="0">
                <a:solidFill>
                  <a:schemeClr val="bg1"/>
                </a:solidFill>
              </a:rPr>
              <a:t> landmark has higher sensitivity but lower specificity than 6-mo 10% 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BCR-ABL</a:t>
            </a:r>
            <a:r>
              <a:rPr lang="en-US" altLang="en-US" sz="2600" baseline="30000" dirty="0" smtClean="0">
                <a:solidFill>
                  <a:schemeClr val="bg1"/>
                </a:solidFill>
              </a:rPr>
              <a:t>IS</a:t>
            </a:r>
            <a:r>
              <a:rPr lang="en-US" altLang="en-US" sz="2600" dirty="0" smtClean="0">
                <a:solidFill>
                  <a:schemeClr val="bg1"/>
                </a:solidFill>
              </a:rPr>
              <a:t> landmark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5646738" y="6550025"/>
            <a:ext cx="364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 dirty="0" err="1">
                <a:solidFill>
                  <a:schemeClr val="bg2"/>
                </a:solidFill>
              </a:rPr>
              <a:t>Hanfstein</a:t>
            </a:r>
            <a:r>
              <a:rPr lang="en-US" altLang="en-US" sz="1400" b="0" dirty="0">
                <a:solidFill>
                  <a:schemeClr val="bg2"/>
                </a:solidFill>
              </a:rPr>
              <a:t> B, et al. ASH 2014. Abstract 156.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ASH 2015 Updates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 smtClean="0"/>
              <a:t>Ponatinib in T315I+ CML/ALL: </a:t>
            </a:r>
            <a:br>
              <a:rPr lang="en-US" altLang="en-US" smtClean="0"/>
            </a:br>
            <a:r>
              <a:rPr lang="en-US" altLang="en-US" smtClean="0"/>
              <a:t>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512888"/>
            <a:ext cx="8455025" cy="4651375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altLang="en-US" sz="2000" dirty="0" smtClean="0"/>
              <a:t>Retrospective observational study of pooled data of TKI inhibitor </a:t>
            </a:r>
            <a:r>
              <a:rPr lang="en-US" altLang="en-US" sz="2000" dirty="0" err="1" smtClean="0"/>
              <a:t>ponatinib</a:t>
            </a:r>
            <a:r>
              <a:rPr lang="en-US" altLang="en-US" sz="2000" baseline="30000" dirty="0" smtClean="0"/>
              <a:t>[1]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dirty="0" smtClean="0"/>
              <a:t>Observational period: date of treatment intervention to either death or end of data availability</a:t>
            </a:r>
          </a:p>
          <a:p>
            <a:pPr marL="342900" lvl="1" indent="-3429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ea typeface="+mn-ea"/>
                <a:cs typeface="+mn-cs"/>
              </a:rPr>
              <a:t>Adult pts with T315I+ CML (any phase) or treatment-naïve Ph+ ALL, excluding </a:t>
            </a:r>
            <a:r>
              <a:rPr lang="en-US" altLang="en-US" sz="2000" dirty="0" err="1" smtClean="0">
                <a:ea typeface="+mn-ea"/>
                <a:cs typeface="+mn-cs"/>
              </a:rPr>
              <a:t>allo</a:t>
            </a:r>
            <a:r>
              <a:rPr lang="en-US" altLang="en-US" sz="2000" dirty="0" smtClean="0">
                <a:ea typeface="+mn-ea"/>
                <a:cs typeface="+mn-cs"/>
              </a:rPr>
              <a:t>-SCT pts in second CP, stratified by CML phase and Ph+ ALL (N = 671)</a:t>
            </a:r>
          </a:p>
          <a:p>
            <a:pPr marL="742950" lvl="2" indent="-342900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ea typeface="+mn-ea"/>
                <a:cs typeface="+mn-cs"/>
              </a:rPr>
              <a:t>Pts treated with </a:t>
            </a:r>
            <a:r>
              <a:rPr lang="en-US" altLang="en-US" sz="1800" dirty="0" err="1" smtClean="0">
                <a:ea typeface="+mn-ea"/>
                <a:cs typeface="+mn-cs"/>
              </a:rPr>
              <a:t>ponatinib</a:t>
            </a:r>
            <a:r>
              <a:rPr lang="en-US" altLang="en-US" sz="1800" dirty="0" smtClean="0">
                <a:ea typeface="+mn-ea"/>
                <a:cs typeface="+mn-cs"/>
              </a:rPr>
              <a:t> in PACE trial</a:t>
            </a:r>
            <a:r>
              <a:rPr lang="en-US" altLang="en-US" sz="1800" baseline="30000" dirty="0" smtClean="0"/>
              <a:t>[2]</a:t>
            </a:r>
            <a:r>
              <a:rPr lang="en-US" altLang="en-US" sz="1800" dirty="0" smtClean="0">
                <a:ea typeface="+mn-ea"/>
                <a:cs typeface="+mn-cs"/>
              </a:rPr>
              <a:t> (n = 449)</a:t>
            </a:r>
          </a:p>
          <a:p>
            <a:pPr marL="1200150" lvl="3" indent="-342900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en-US" sz="1600" dirty="0" smtClean="0">
                <a:ea typeface="+mn-ea"/>
                <a:cs typeface="+mn-cs"/>
              </a:rPr>
              <a:t>Single-arm phase II study of </a:t>
            </a:r>
            <a:r>
              <a:rPr lang="en-US" altLang="en-US" sz="1600" dirty="0" err="1" smtClean="0">
                <a:ea typeface="+mn-ea"/>
                <a:cs typeface="+mn-cs"/>
              </a:rPr>
              <a:t>ponatinib</a:t>
            </a:r>
            <a:r>
              <a:rPr lang="en-US" altLang="en-US" sz="1600" dirty="0" smtClean="0">
                <a:ea typeface="+mn-ea"/>
                <a:cs typeface="+mn-cs"/>
              </a:rPr>
              <a:t> safety/efficacy in T315I+ Ph+ ALL and CML (all phases) pts with </a:t>
            </a:r>
            <a:r>
              <a:rPr lang="en-US" altLang="en-US" sz="1600" dirty="0" err="1" smtClean="0">
                <a:ea typeface="+mn-ea"/>
                <a:cs typeface="+mn-cs"/>
              </a:rPr>
              <a:t>dasatinib</a:t>
            </a:r>
            <a:r>
              <a:rPr lang="en-US" altLang="en-US" sz="1600" dirty="0" smtClean="0">
                <a:ea typeface="+mn-ea"/>
                <a:cs typeface="+mn-cs"/>
              </a:rPr>
              <a:t> or </a:t>
            </a:r>
            <a:r>
              <a:rPr lang="en-US" altLang="en-US" sz="1600" dirty="0" err="1" smtClean="0">
                <a:ea typeface="+mn-ea"/>
                <a:cs typeface="+mn-cs"/>
              </a:rPr>
              <a:t>nilotinib</a:t>
            </a:r>
            <a:r>
              <a:rPr lang="en-US" altLang="en-US" sz="1600" dirty="0" smtClean="0">
                <a:ea typeface="+mn-ea"/>
                <a:cs typeface="+mn-cs"/>
              </a:rPr>
              <a:t> resistance or intolerance</a:t>
            </a:r>
          </a:p>
          <a:p>
            <a:pPr marL="742950" lvl="2" indent="-342900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ea typeface="+mn-ea"/>
                <a:cs typeface="+mn-cs"/>
              </a:rPr>
              <a:t>Pts treated with </a:t>
            </a:r>
            <a:r>
              <a:rPr lang="en-US" altLang="en-US" sz="1800" dirty="0" err="1" smtClean="0">
                <a:ea typeface="+mn-ea"/>
                <a:cs typeface="+mn-cs"/>
              </a:rPr>
              <a:t>allo</a:t>
            </a:r>
            <a:r>
              <a:rPr lang="en-US" altLang="en-US" sz="1800" dirty="0" smtClean="0">
                <a:ea typeface="+mn-ea"/>
                <a:cs typeface="+mn-cs"/>
              </a:rPr>
              <a:t>-SCT, from EBMT Registry (n = 222)</a:t>
            </a:r>
          </a:p>
          <a:p>
            <a:pPr marL="1200150" lvl="3" indent="-342900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en-US" sz="1600" dirty="0" smtClean="0">
                <a:ea typeface="+mn-ea"/>
                <a:cs typeface="+mn-cs"/>
              </a:rPr>
              <a:t>T315I+ CML and treatment-naïve Ph+ ALL pts with TKI resistance, registered 1999-2010 (pre-</a:t>
            </a:r>
            <a:r>
              <a:rPr lang="en-US" altLang="en-US" sz="1600" dirty="0" err="1" smtClean="0">
                <a:ea typeface="+mn-ea"/>
                <a:cs typeface="+mn-cs"/>
              </a:rPr>
              <a:t>ponatinib</a:t>
            </a:r>
            <a:r>
              <a:rPr lang="en-US" altLang="en-US" sz="1600" dirty="0" smtClean="0">
                <a:ea typeface="+mn-ea"/>
                <a:cs typeface="+mn-cs"/>
              </a:rPr>
              <a:t>)</a:t>
            </a:r>
          </a:p>
          <a:p>
            <a:pPr marL="342900" lvl="1" indent="-3429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ea typeface="+mn-ea"/>
                <a:cs typeface="+mn-cs"/>
              </a:rPr>
              <a:t>Primary endpoint: OS</a:t>
            </a:r>
          </a:p>
        </p:txBody>
      </p:sp>
      <p:sp>
        <p:nvSpPr>
          <p:cNvPr id="77828" name="Text Box 11"/>
          <p:cNvSpPr txBox="1">
            <a:spLocks noChangeArrowheads="1"/>
          </p:cNvSpPr>
          <p:nvPr/>
        </p:nvSpPr>
        <p:spPr bwMode="auto">
          <a:xfrm>
            <a:off x="285750" y="6138863"/>
            <a:ext cx="60086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en-US" sz="1400" smtClean="0">
                <a:solidFill>
                  <a:srgbClr val="CDCDCF"/>
                </a:solidFill>
              </a:rPr>
              <a:t>1. Nicolini FE, et al. ASH 2015. Abstract 480.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r-FR" altLang="en-US" sz="1400" smtClean="0">
                <a:solidFill>
                  <a:srgbClr val="CDCDCF"/>
                </a:solidFill>
              </a:rPr>
              <a:t>2. Cortes JE, et al. N Engl J Med. 2013;369:1783-1796.</a:t>
            </a:r>
            <a:endParaRPr lang="en-US" altLang="en-US" sz="1400" smtClean="0">
              <a:solidFill>
                <a:srgbClr val="CDCDCF"/>
              </a:solidFill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 smtClean="0"/>
              <a:t>Ponatinib in T315I+ CML/ALL: </a:t>
            </a:r>
            <a:br>
              <a:rPr lang="en-US" altLang="en-US" smtClean="0"/>
            </a:br>
            <a:r>
              <a:rPr lang="en-US" altLang="en-US" smtClean="0"/>
              <a:t>Adjusted OS</a:t>
            </a:r>
          </a:p>
        </p:txBody>
      </p:sp>
      <p:sp>
        <p:nvSpPr>
          <p:cNvPr id="78852" name="Text Box 11"/>
          <p:cNvSpPr txBox="1">
            <a:spLocks noChangeArrowheads="1"/>
          </p:cNvSpPr>
          <p:nvPr/>
        </p:nvSpPr>
        <p:spPr bwMode="auto">
          <a:xfrm>
            <a:off x="285750" y="6357938"/>
            <a:ext cx="60086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Nicolini FE, et al. ASH 2015. Abstract 480.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385763" y="1587500"/>
          <a:ext cx="8461375" cy="3627439"/>
        </p:xfrm>
        <a:graphic>
          <a:graphicData uri="http://schemas.openxmlformats.org/drawingml/2006/table">
            <a:tbl>
              <a:tblPr/>
              <a:tblGrid>
                <a:gridCol w="3332886">
                  <a:extLst>
                    <a:ext uri="{9D8B030D-6E8A-4147-A177-3AD203B41FA5}"/>
                  </a:extLst>
                </a:gridCol>
                <a:gridCol w="2058547">
                  <a:extLst>
                    <a:ext uri="{9D8B030D-6E8A-4147-A177-3AD203B41FA5}"/>
                  </a:extLst>
                </a:gridCol>
                <a:gridCol w="2058547">
                  <a:extLst>
                    <a:ext uri="{9D8B030D-6E8A-4147-A177-3AD203B41FA5}"/>
                  </a:extLst>
                </a:gridCol>
                <a:gridCol w="1011395">
                  <a:extLst>
                    <a:ext uri="{9D8B030D-6E8A-4147-A177-3AD203B41FA5}"/>
                  </a:extLst>
                </a:gridCol>
              </a:tblGrid>
              <a:tr h="3353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Adjusted OS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3D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Ponatinib </a:t>
                      </a:r>
                    </a:p>
                  </a:txBody>
                  <a:tcPr marL="91277" marR="91277" marT="45751" marB="457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3D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Allo-SCT </a:t>
                      </a:r>
                    </a:p>
                  </a:txBody>
                  <a:tcPr marL="91277" marR="91277" marT="45751" marB="457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3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Value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277" marR="91277" marT="45751" marB="457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3D9A"/>
                    </a:solidFill>
                  </a:tcPr>
                </a:tc>
                <a:extLst>
                  <a:ext uri="{0D108BD9-81ED-4DB2-BD59-A6C34878D82A}"/>
                </a:extLst>
              </a:tr>
              <a:tr h="823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CP-CML, n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OS, median mos (IQR)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NR (45.9-NR)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0.37 (0.16-0.84)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103.3 (6.6-103.3)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.017</a:t>
                      </a:r>
                    </a:p>
                  </a:txBody>
                  <a:tcPr marL="91277" marR="91277" marT="45751" marB="4575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823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AP-CML, n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OS, median mos (IQR)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 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CI)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NR (24.6-NR)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0.90 (0.20-4.10)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Wingdings" charset="2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20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6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8B3D9A"/>
                        </a:buClr>
                        <a:buFont typeface="Arial" charset="0"/>
                        <a:defRPr sz="1400">
                          <a:solidFill>
                            <a:srgbClr val="FEFDDE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55.6 (11.4-NR)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.889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.889</a:t>
                      </a:r>
                    </a:p>
                  </a:txBody>
                  <a:tcPr marL="91277" marR="91277" marT="45751" marB="4575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23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BP-CML, n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OS, median mos (IQR)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 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CI)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7.0 (3.5-11.0)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2.29 (1.08-4.82)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10.5 (5.8-49.9)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.030</a:t>
                      </a:r>
                    </a:p>
                  </a:txBody>
                  <a:tcPr marL="91277" marR="91277" marT="45751" marB="4575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823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Ph+ ALL, n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OS, median mos (IQR)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% CI)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6.7 (4.0-15.3)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2.77 (0.73-10.56)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32.4 (7.8-NR)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277" marR="91277" marT="45751" marB="4575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.119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.136</a:t>
                      </a:r>
                    </a:p>
                  </a:txBody>
                  <a:tcPr marL="91277" marR="91277" marT="45751" marB="4575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8874" name="Content Placeholder 1"/>
          <p:cNvSpPr>
            <a:spLocks noGrp="1"/>
          </p:cNvSpPr>
          <p:nvPr>
            <p:ph idx="1"/>
          </p:nvPr>
        </p:nvSpPr>
        <p:spPr>
          <a:xfrm>
            <a:off x="374650" y="5262563"/>
            <a:ext cx="8455025" cy="95091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1600" dirty="0" smtClean="0"/>
              <a:t>For CP-CML, </a:t>
            </a:r>
            <a:r>
              <a:rPr lang="en-US" altLang="en-US" sz="1600" dirty="0" err="1" smtClean="0"/>
              <a:t>ponatinib</a:t>
            </a:r>
            <a:r>
              <a:rPr lang="en-US" altLang="en-US" sz="1600" dirty="0" smtClean="0"/>
              <a:t> achieved significantly longer adjusted OS </a:t>
            </a:r>
            <a:r>
              <a:rPr lang="en-US" altLang="en-US" sz="1600" dirty="0" err="1" smtClean="0"/>
              <a:t>vs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allo</a:t>
            </a:r>
            <a:r>
              <a:rPr lang="en-US" altLang="en-US" sz="1600" dirty="0" smtClean="0"/>
              <a:t>-SCT</a:t>
            </a:r>
          </a:p>
          <a:p>
            <a:pPr>
              <a:spcAft>
                <a:spcPct val="0"/>
              </a:spcAft>
            </a:pPr>
            <a:r>
              <a:rPr lang="en-US" altLang="en-US" sz="1600" dirty="0" smtClean="0"/>
              <a:t>For BP-CML, </a:t>
            </a:r>
            <a:r>
              <a:rPr lang="en-US" altLang="en-US" sz="1600" dirty="0" err="1" smtClean="0"/>
              <a:t>allo</a:t>
            </a:r>
            <a:r>
              <a:rPr lang="en-US" altLang="en-US" sz="1600" dirty="0" smtClean="0"/>
              <a:t>-SCT achieved significantly longer adjusted OS </a:t>
            </a:r>
            <a:r>
              <a:rPr lang="en-US" altLang="en-US" sz="1600" dirty="0" err="1" smtClean="0"/>
              <a:t>vs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ponatinib</a:t>
            </a:r>
            <a:endParaRPr lang="en-US" altLang="en-US" sz="1600" dirty="0" smtClean="0"/>
          </a:p>
          <a:p>
            <a:pPr>
              <a:spcAft>
                <a:spcPct val="0"/>
              </a:spcAft>
            </a:pPr>
            <a:r>
              <a:rPr lang="en-US" altLang="en-US" sz="1600" dirty="0" smtClean="0"/>
              <a:t>Although not significant, OS for Ph+ ALL was longer for </a:t>
            </a:r>
            <a:r>
              <a:rPr lang="en-US" altLang="en-US" sz="1600" dirty="0" err="1" smtClean="0"/>
              <a:t>allo</a:t>
            </a:r>
            <a:r>
              <a:rPr lang="en-US" altLang="en-US" sz="1600" dirty="0" smtClean="0"/>
              <a:t>-SCT </a:t>
            </a:r>
            <a:r>
              <a:rPr lang="en-US" altLang="en-US" sz="1600" dirty="0" err="1" smtClean="0"/>
              <a:t>vs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ponatinib</a:t>
            </a: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 smtClean="0"/>
              <a:t>Ponatinib in T315I+ CML/ALL: Conclusions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12888"/>
            <a:ext cx="8455025" cy="4651375"/>
          </a:xfrm>
        </p:spPr>
        <p:txBody>
          <a:bodyPr/>
          <a:lstStyle/>
          <a:p>
            <a:r>
              <a:rPr lang="en-US" altLang="en-US" smtClean="0"/>
              <a:t>Ponatinib achieved significantly longer OS in pts with T315I+ CP-CML compared with allo-SCT</a:t>
            </a:r>
          </a:p>
          <a:p>
            <a:r>
              <a:rPr lang="en-US" altLang="en-US" smtClean="0"/>
              <a:t>OS was similar for ponatinib compared with allo-SCT in AP-CML</a:t>
            </a:r>
          </a:p>
          <a:p>
            <a:r>
              <a:rPr lang="en-US" altLang="en-US" smtClean="0"/>
              <a:t>In BP-CML and treatment-naïve Ph+ ALL, OS was longer for pts receiving allo-SCT </a:t>
            </a:r>
          </a:p>
          <a:p>
            <a:r>
              <a:rPr lang="en-US" altLang="en-US" smtClean="0"/>
              <a:t>Authors concluded that results warrant consideration of ponatinib as an alternative to allo-SCT for pts with T315I+ CP-CML</a:t>
            </a:r>
          </a:p>
          <a:p>
            <a:r>
              <a:rPr lang="en-US" altLang="en-US" smtClean="0"/>
              <a:t>Authors suggest further studies on this topic</a:t>
            </a:r>
          </a:p>
        </p:txBody>
      </p:sp>
      <p:sp>
        <p:nvSpPr>
          <p:cNvPr id="79877" name="Text Box 11"/>
          <p:cNvSpPr txBox="1">
            <a:spLocks noChangeArrowheads="1"/>
          </p:cNvSpPr>
          <p:nvPr/>
        </p:nvSpPr>
        <p:spPr bwMode="auto">
          <a:xfrm>
            <a:off x="285750" y="6357938"/>
            <a:ext cx="60086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Nicolini FE, et al. ASH 2015. Abstract 480.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pPr eaLnBrk="1" hangingPunct="1"/>
            <a:r>
              <a:rPr lang="en-US" altLang="en-US" smtClean="0"/>
              <a:t>Radotinib vs Imatinib in CML: Study Design</a:t>
            </a:r>
          </a:p>
        </p:txBody>
      </p:sp>
      <p:sp>
        <p:nvSpPr>
          <p:cNvPr id="80899" name="Text Box 11"/>
          <p:cNvSpPr txBox="1">
            <a:spLocks noChangeArrowheads="1"/>
          </p:cNvSpPr>
          <p:nvPr/>
        </p:nvSpPr>
        <p:spPr bwMode="auto">
          <a:xfrm>
            <a:off x="28575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663" y="1530350"/>
            <a:ext cx="8796337" cy="4651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/>
              <a:t>Open-label, randomized phase III study of TKI radotinib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000" dirty="0" smtClean="0"/>
          </a:p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000" dirty="0"/>
              <a:t>Primary endpoint: MMR by 12 mos</a:t>
            </a:r>
          </a:p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000" dirty="0"/>
              <a:t>Secondary endpoints: CCyR and CMR by 12 mos; MMR at 12 mos; </a:t>
            </a:r>
            <a:r>
              <a:rPr lang="en-US" sz="2000" dirty="0" smtClean="0"/>
              <a:t>PD</a:t>
            </a:r>
            <a:endParaRPr lang="en-US" sz="2000" dirty="0"/>
          </a:p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000" dirty="0"/>
              <a:t>Other endpoints: OS, </a:t>
            </a:r>
            <a:r>
              <a:rPr lang="en-US" sz="2000" dirty="0" smtClean="0"/>
              <a:t>PFS</a:t>
            </a:r>
            <a:endParaRPr lang="en-US" altLang="en-US" sz="2000" dirty="0" smtClean="0"/>
          </a:p>
        </p:txBody>
      </p:sp>
      <p:sp>
        <p:nvSpPr>
          <p:cNvPr id="80902" name="Text Box 23"/>
          <p:cNvSpPr txBox="1">
            <a:spLocks noChangeArrowheads="1"/>
          </p:cNvSpPr>
          <p:nvPr/>
        </p:nvSpPr>
        <p:spPr bwMode="auto">
          <a:xfrm>
            <a:off x="422275" y="2692400"/>
            <a:ext cx="2425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  <a:cs typeface="Arial" charset="0"/>
              </a:rPr>
              <a:t>Adult pts (4 Asian countries) with Ph+ chronic phase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  <a:cs typeface="Arial" charset="0"/>
              </a:rPr>
              <a:t>CML ≤ 3 mos since diagnosis, ECOG PS 0-2, previous therapy limited to h</a:t>
            </a:r>
            <a:r>
              <a:rPr lang="en-US" altLang="en-US" sz="1400" smtClean="0">
                <a:solidFill>
                  <a:srgbClr val="FFFFFF"/>
                </a:solidFill>
                <a:cs typeface="Arial" charset="0"/>
              </a:rPr>
              <a:t>ydroxyurea, anagrelide or &lt; 8 days of imatinib</a:t>
            </a:r>
            <a:r>
              <a:rPr lang="en-GB" altLang="en-US" sz="14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  <a:cs typeface="Arial" charset="0"/>
              </a:rPr>
              <a:t>(N = 241) 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730625" y="2447925"/>
            <a:ext cx="2844800" cy="703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Radotinib 300 mg BID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(n = 79)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730625" y="3989388"/>
            <a:ext cx="2844800" cy="703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Imatinib 400 mg QD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(n = 81)</a:t>
            </a:r>
          </a:p>
        </p:txBody>
      </p:sp>
      <p:sp>
        <p:nvSpPr>
          <p:cNvPr id="80905" name="Line 26"/>
          <p:cNvSpPr>
            <a:spLocks noChangeShapeType="1"/>
          </p:cNvSpPr>
          <p:nvPr/>
        </p:nvSpPr>
        <p:spPr bwMode="auto">
          <a:xfrm>
            <a:off x="2847975" y="3678238"/>
            <a:ext cx="638175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80906" name="Line 27"/>
          <p:cNvSpPr>
            <a:spLocks noChangeShapeType="1"/>
          </p:cNvSpPr>
          <p:nvPr/>
        </p:nvSpPr>
        <p:spPr bwMode="auto">
          <a:xfrm flipV="1">
            <a:off x="2876550" y="2809875"/>
            <a:ext cx="609600" cy="698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730625" y="3217863"/>
            <a:ext cx="2844800" cy="7032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Radotinib 400 mg BID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DCDCF">
                    <a:lumMod val="10000"/>
                  </a:srgbClr>
                </a:solidFill>
                <a:cs typeface="Arial" charset="0"/>
              </a:rPr>
              <a:t>(n = 81)</a:t>
            </a:r>
          </a:p>
        </p:txBody>
      </p:sp>
      <p:sp>
        <p:nvSpPr>
          <p:cNvPr id="80908" name="Line 32"/>
          <p:cNvSpPr>
            <a:spLocks noChangeShapeType="1"/>
          </p:cNvSpPr>
          <p:nvPr/>
        </p:nvSpPr>
        <p:spPr bwMode="auto">
          <a:xfrm>
            <a:off x="6718300" y="365283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80909" name="Line 33"/>
          <p:cNvSpPr>
            <a:spLocks noChangeShapeType="1"/>
          </p:cNvSpPr>
          <p:nvPr/>
        </p:nvSpPr>
        <p:spPr bwMode="auto">
          <a:xfrm>
            <a:off x="2847975" y="3597275"/>
            <a:ext cx="636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80910" name="TextBox 4"/>
          <p:cNvSpPr txBox="1">
            <a:spLocks noChangeArrowheads="1"/>
          </p:cNvSpPr>
          <p:nvPr/>
        </p:nvSpPr>
        <p:spPr bwMode="auto">
          <a:xfrm>
            <a:off x="7118350" y="3513138"/>
            <a:ext cx="19224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b="1" i="1" smtClean="0">
                <a:solidFill>
                  <a:srgbClr val="FFFFFF"/>
                </a:solidFill>
              </a:rPr>
              <a:t>3-yr extension study</a:t>
            </a:r>
          </a:p>
        </p:txBody>
      </p:sp>
      <p:cxnSp>
        <p:nvCxnSpPr>
          <p:cNvPr id="80911" name="Straight Arrow Connector 7"/>
          <p:cNvCxnSpPr>
            <a:cxnSpLocks noChangeShapeType="1"/>
          </p:cNvCxnSpPr>
          <p:nvPr/>
        </p:nvCxnSpPr>
        <p:spPr bwMode="auto">
          <a:xfrm flipH="1">
            <a:off x="6572250" y="2192338"/>
            <a:ext cx="0" cy="203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12" name="TextBox 15"/>
          <p:cNvSpPr txBox="1">
            <a:spLocks noChangeArrowheads="1"/>
          </p:cNvSpPr>
          <p:nvPr/>
        </p:nvSpPr>
        <p:spPr bwMode="auto">
          <a:xfrm>
            <a:off x="1095375" y="2087563"/>
            <a:ext cx="3879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i="1" smtClean="0">
                <a:solidFill>
                  <a:srgbClr val="FFFFFF"/>
                </a:solidFill>
              </a:rPr>
              <a:t>Stratified by Sokal risk score</a:t>
            </a:r>
          </a:p>
        </p:txBody>
      </p:sp>
      <p:sp>
        <p:nvSpPr>
          <p:cNvPr id="80913" name="TextBox 5"/>
          <p:cNvSpPr txBox="1">
            <a:spLocks noChangeArrowheads="1"/>
          </p:cNvSpPr>
          <p:nvPr/>
        </p:nvSpPr>
        <p:spPr bwMode="auto">
          <a:xfrm>
            <a:off x="6321425" y="1898650"/>
            <a:ext cx="504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b="1" i="1" smtClean="0">
                <a:solidFill>
                  <a:srgbClr val="FFFFFF"/>
                </a:solidFill>
              </a:rPr>
              <a:t>1 yr</a:t>
            </a:r>
          </a:p>
        </p:txBody>
      </p:sp>
      <p:cxnSp>
        <p:nvCxnSpPr>
          <p:cNvPr id="80914" name="Straight Arrow Connector 7"/>
          <p:cNvCxnSpPr>
            <a:cxnSpLocks noChangeShapeType="1"/>
          </p:cNvCxnSpPr>
          <p:nvPr/>
        </p:nvCxnSpPr>
        <p:spPr bwMode="auto">
          <a:xfrm>
            <a:off x="3022600" y="2395538"/>
            <a:ext cx="0" cy="7556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 smtClean="0"/>
              <a:t>Radotinib vs Imatinib in CML: 12-Mo MMR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>
          <a:xfrm>
            <a:off x="374650" y="4398963"/>
            <a:ext cx="8455025" cy="1765300"/>
          </a:xfrm>
        </p:spPr>
        <p:txBody>
          <a:bodyPr/>
          <a:lstStyle/>
          <a:p>
            <a:r>
              <a:rPr lang="en-US" altLang="en-US" smtClean="0"/>
              <a:t>By 12 mos, MMR significantly higher for radotinib at both doses vs imatinib</a:t>
            </a:r>
          </a:p>
          <a:p>
            <a:r>
              <a:rPr lang="en-US" altLang="en-US" smtClean="0"/>
              <a:t>At 12 mos, MMR for radotinib 300 mg significantly higher than imatinib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385763" y="1606550"/>
          <a:ext cx="8461376" cy="2194482"/>
        </p:xfrm>
        <a:graphic>
          <a:graphicData uri="http://schemas.openxmlformats.org/drawingml/2006/table">
            <a:tbl>
              <a:tblPr/>
              <a:tblGrid>
                <a:gridCol w="2977325">
                  <a:extLst>
                    <a:ext uri="{9D8B030D-6E8A-4147-A177-3AD203B41FA5}"/>
                  </a:extLst>
                </a:gridCol>
                <a:gridCol w="1828017">
                  <a:extLst>
                    <a:ext uri="{9D8B030D-6E8A-4147-A177-3AD203B41FA5}"/>
                  </a:extLst>
                </a:gridCol>
                <a:gridCol w="1828017">
                  <a:extLst>
                    <a:ext uri="{9D8B030D-6E8A-4147-A177-3AD203B41FA5}"/>
                  </a:extLst>
                </a:gridCol>
                <a:gridCol w="1828017">
                  <a:extLst>
                    <a:ext uri="{9D8B030D-6E8A-4147-A177-3AD203B41FA5}"/>
                  </a:extLst>
                </a:gridCol>
              </a:tblGrid>
              <a:tr h="914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Outcome, %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79)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63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MMR by 12 mos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8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value vs imatinib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.0044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.0342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309" marR="91309" marT="45707" marB="4570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63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MMR at 12 mos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8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value vs imatinib</a:t>
                      </a: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.0065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309" marR="91309" marT="45707" marB="457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309" marR="91309" marT="45707" marB="4570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1937" name="Text Box 11"/>
          <p:cNvSpPr txBox="1">
            <a:spLocks noChangeArrowheads="1"/>
          </p:cNvSpPr>
          <p:nvPr/>
        </p:nvSpPr>
        <p:spPr bwMode="auto">
          <a:xfrm>
            <a:off x="28575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  <p:sp>
        <p:nvSpPr>
          <p:cNvPr id="81938" name="TextBox 3"/>
          <p:cNvSpPr txBox="1">
            <a:spLocks noChangeArrowheads="1"/>
          </p:cNvSpPr>
          <p:nvPr/>
        </p:nvSpPr>
        <p:spPr bwMode="auto">
          <a:xfrm>
            <a:off x="384175" y="3840163"/>
            <a:ext cx="464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MMR: transcript level BCR-ABL/ABL ≤ 0.1%</a:t>
            </a:r>
            <a:r>
              <a:rPr lang="en-US" altLang="en-US" sz="1400" baseline="30000" smtClean="0">
                <a:solidFill>
                  <a:srgbClr val="FFFFFF"/>
                </a:solidFill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pPr eaLnBrk="1" hangingPunct="1"/>
            <a:r>
              <a:rPr lang="en-US" altLang="en-US" smtClean="0"/>
              <a:t>Radotinib vs Imatinib in CML: Other Outcomes</a:t>
            </a:r>
          </a:p>
        </p:txBody>
      </p:sp>
      <p:sp>
        <p:nvSpPr>
          <p:cNvPr id="82947" name="Content Placeholder 4"/>
          <p:cNvSpPr>
            <a:spLocks noGrp="1"/>
          </p:cNvSpPr>
          <p:nvPr>
            <p:ph idx="1"/>
          </p:nvPr>
        </p:nvSpPr>
        <p:spPr>
          <a:xfrm>
            <a:off x="374650" y="5445125"/>
            <a:ext cx="8455025" cy="719138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CCR by 12 </a:t>
            </a:r>
            <a:r>
              <a:rPr lang="en-US" altLang="en-US" sz="1800" dirty="0" err="1" smtClean="0"/>
              <a:t>mos</a:t>
            </a:r>
            <a:r>
              <a:rPr lang="en-US" altLang="en-US" sz="1800" dirty="0" smtClean="0"/>
              <a:t> for </a:t>
            </a:r>
            <a:r>
              <a:rPr lang="en-US" altLang="en-US" sz="1800" dirty="0" err="1" smtClean="0"/>
              <a:t>radotinib</a:t>
            </a:r>
            <a:r>
              <a:rPr lang="en-US" altLang="en-US" sz="1800" dirty="0" smtClean="0"/>
              <a:t> 300 mg significantly higher than </a:t>
            </a:r>
            <a:r>
              <a:rPr lang="en-US" altLang="en-US" sz="1800" dirty="0" err="1" smtClean="0"/>
              <a:t>imatinib</a:t>
            </a:r>
            <a:r>
              <a:rPr lang="en-US" altLang="en-US" sz="1800" dirty="0" smtClean="0"/>
              <a:t>, whereas both doses significantly better </a:t>
            </a:r>
            <a:r>
              <a:rPr lang="en-US" altLang="en-US" sz="1800" dirty="0" err="1" smtClean="0"/>
              <a:t>vs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imatinib</a:t>
            </a:r>
            <a:r>
              <a:rPr lang="en-US" altLang="en-US" sz="1800" dirty="0" smtClean="0"/>
              <a:t> at reducing BCR-ABL1 transcripts at 3 </a:t>
            </a:r>
            <a:r>
              <a:rPr lang="en-US" altLang="en-US" sz="1800" dirty="0" err="1" smtClean="0"/>
              <a:t>mos</a:t>
            </a:r>
            <a:endParaRPr lang="en-US" altLang="en-US" sz="1800" dirty="0" smtClean="0"/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384175" y="1606550"/>
          <a:ext cx="8456612" cy="3230592"/>
        </p:xfrm>
        <a:graphic>
          <a:graphicData uri="http://schemas.openxmlformats.org/drawingml/2006/table">
            <a:tbl>
              <a:tblPr/>
              <a:tblGrid>
                <a:gridCol w="3981740">
                  <a:extLst>
                    <a:ext uri="{9D8B030D-6E8A-4147-A177-3AD203B41FA5}"/>
                  </a:extLst>
                </a:gridCol>
                <a:gridCol w="1491624">
                  <a:extLst>
                    <a:ext uri="{9D8B030D-6E8A-4147-A177-3AD203B41FA5}"/>
                  </a:extLst>
                </a:gridCol>
                <a:gridCol w="1491624">
                  <a:extLst>
                    <a:ext uri="{9D8B030D-6E8A-4147-A177-3AD203B41FA5}"/>
                  </a:extLst>
                </a:gridCol>
                <a:gridCol w="1491624">
                  <a:extLst>
                    <a:ext uri="{9D8B030D-6E8A-4147-A177-3AD203B41FA5}"/>
                  </a:extLst>
                </a:gridCol>
              </a:tblGrid>
              <a:tr h="822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Outcome, %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79)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5790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CMR*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by 12 mos</a:t>
                      </a:r>
                    </a:p>
                    <a:p>
                      <a:pPr marL="284163" indent="-1651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value vs imatinib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287" marR="91287" marT="45696" marB="45696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.2012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.3274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287" marR="91287" marT="45696" marB="4569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57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CCyR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†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by 12 mos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value vs imatinib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.0120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.4302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91287" marR="91287" marT="45696" marB="4569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BCR-ABL1 transcripts ≤ 10%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</a:rPr>
                        <a:t>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at 3 mos</a:t>
                      </a:r>
                    </a:p>
                    <a:p>
                      <a:pPr marL="284163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value vs imatinib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.0179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.0096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91287" marR="91287" marT="45696" marB="4569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Treatment failure</a:t>
                      </a:r>
                      <a:r>
                        <a:rPr lang="en-US" sz="1600" i="0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at 12 mos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Suboptimal response</a:t>
                      </a:r>
                      <a:r>
                        <a:rPr lang="en-US" sz="1600" i="0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at 12 mos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287" marR="91287"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973" name="Text Box 11"/>
          <p:cNvSpPr txBox="1">
            <a:spLocks noChangeArrowheads="1"/>
          </p:cNvSpPr>
          <p:nvPr/>
        </p:nvSpPr>
        <p:spPr bwMode="auto">
          <a:xfrm>
            <a:off x="27940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  <p:sp>
        <p:nvSpPr>
          <p:cNvPr id="82974" name="TextBox 3"/>
          <p:cNvSpPr txBox="1">
            <a:spLocks noChangeArrowheads="1"/>
          </p:cNvSpPr>
          <p:nvPr/>
        </p:nvSpPr>
        <p:spPr bwMode="auto">
          <a:xfrm>
            <a:off x="384175" y="4862513"/>
            <a:ext cx="845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*CMR: transcript level BCR-ABL/ABL ≤ 0.0032%</a:t>
            </a:r>
            <a:r>
              <a:rPr lang="en-US" altLang="en-US" sz="1400" baseline="30000" smtClean="0">
                <a:solidFill>
                  <a:srgbClr val="FFFFFF"/>
                </a:solidFill>
              </a:rPr>
              <a:t>IS</a:t>
            </a:r>
            <a:r>
              <a:rPr lang="en-US" altLang="en-US" sz="1400" smtClean="0">
                <a:solidFill>
                  <a:srgbClr val="FFFFFF"/>
                </a:solidFill>
              </a:rPr>
              <a:t>. </a:t>
            </a:r>
            <a:r>
              <a:rPr lang="en-US" altLang="en-US" sz="1400" baseline="30000" smtClean="0">
                <a:solidFill>
                  <a:srgbClr val="FFFFFF"/>
                </a:solidFill>
              </a:rPr>
              <a:t>†</a:t>
            </a:r>
            <a:r>
              <a:rPr lang="en-US" altLang="en-US" sz="1400" smtClean="0">
                <a:solidFill>
                  <a:srgbClr val="FFFFFF"/>
                </a:solidFill>
              </a:rPr>
              <a:t>CCyR: 0% Ph+ metaphase (FISH not allowed).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aseline="30000" smtClean="0">
                <a:solidFill>
                  <a:srgbClr val="FFFFFF"/>
                </a:solidFill>
              </a:rPr>
              <a:t>‡</a:t>
            </a:r>
            <a:r>
              <a:rPr lang="en-US" altLang="en-US" sz="1400" smtClean="0">
                <a:solidFill>
                  <a:srgbClr val="FFFFFF"/>
                </a:solidFill>
              </a:rPr>
              <a:t>Assessed according to ELN 2009 recommendations. </a:t>
            </a:r>
            <a:endParaRPr lang="en-US" altLang="en-US" sz="1400" baseline="30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pPr eaLnBrk="1" hangingPunct="1"/>
            <a:r>
              <a:rPr lang="en-US" altLang="en-US" smtClean="0"/>
              <a:t>Radotinib vs Imatinib in CML: AEs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376238" y="1587500"/>
          <a:ext cx="8470900" cy="4267200"/>
        </p:xfrm>
        <a:graphic>
          <a:graphicData uri="http://schemas.openxmlformats.org/drawingml/2006/table">
            <a:tbl>
              <a:tblPr/>
              <a:tblGrid>
                <a:gridCol w="2597699">
                  <a:extLst>
                    <a:ext uri="{9D8B030D-6E8A-4147-A177-3AD203B41FA5}"/>
                  </a:extLst>
                </a:gridCol>
                <a:gridCol w="833425">
                  <a:extLst>
                    <a:ext uri="{9D8B030D-6E8A-4147-A177-3AD203B41FA5}"/>
                  </a:extLst>
                </a:gridCol>
                <a:gridCol w="1018630">
                  <a:extLst>
                    <a:ext uri="{9D8B030D-6E8A-4147-A177-3AD203B41FA5}"/>
                  </a:extLst>
                </a:gridCol>
                <a:gridCol w="1018630">
                  <a:extLst>
                    <a:ext uri="{9D8B030D-6E8A-4147-A177-3AD203B41FA5}"/>
                  </a:extLst>
                </a:gridCol>
                <a:gridCol w="1034064">
                  <a:extLst>
                    <a:ext uri="{9D8B030D-6E8A-4147-A177-3AD203B41FA5}"/>
                  </a:extLst>
                </a:gridCol>
                <a:gridCol w="1018630">
                  <a:extLst>
                    <a:ext uri="{9D8B030D-6E8A-4147-A177-3AD203B41FA5}"/>
                  </a:extLst>
                </a:gridCol>
                <a:gridCol w="949822">
                  <a:extLst>
                    <a:ext uri="{9D8B030D-6E8A-4147-A177-3AD203B41FA5}"/>
                  </a:extLst>
                </a:gridCol>
              </a:tblGrid>
              <a:tr h="3692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AE,* %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79)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15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306" marR="91306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Grade 3/4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Grade 3/4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Grade 3/4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Edema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Muscle disorder</a:t>
                      </a:r>
                      <a:endParaRPr lang="en-US" sz="14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Diarrhea</a:t>
                      </a:r>
                      <a:endParaRPr lang="en-US" sz="14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Nausea/vomiting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Musculoskeletal pain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Rash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Pruritus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Headache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Grade 3/4 hematologic AEs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Thrombocytopenia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Anemia</a:t>
                      </a:r>
                      <a:endParaRPr lang="en-US" sz="14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10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Neutropenia</a:t>
                      </a:r>
                      <a:endParaRPr lang="en-US" sz="14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4066" name="Text Box 11"/>
          <p:cNvSpPr txBox="1">
            <a:spLocks noChangeArrowheads="1"/>
          </p:cNvSpPr>
          <p:nvPr/>
        </p:nvSpPr>
        <p:spPr bwMode="auto">
          <a:xfrm>
            <a:off x="28575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  <p:sp>
        <p:nvSpPr>
          <p:cNvPr id="84067" name="TextBox 1"/>
          <p:cNvSpPr txBox="1">
            <a:spLocks noChangeArrowheads="1"/>
          </p:cNvSpPr>
          <p:nvPr/>
        </p:nvSpPr>
        <p:spPr bwMode="auto">
          <a:xfrm>
            <a:off x="376238" y="5899150"/>
            <a:ext cx="3556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*≥ 20% of pts, regardless of causality.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M</a:t>
            </a:r>
            <a:r>
              <a:rPr lang="en-US" b="0" kern="0" dirty="0" smtClean="0">
                <a:ea typeface="ＭＳ Ｐゴシック" panose="020B0600070205080204" pitchFamily="34" charset="-128"/>
              </a:rPr>
              <a:t>olecular </a:t>
            </a:r>
            <a:r>
              <a:rPr lang="en-US" b="0" kern="0" dirty="0">
                <a:ea typeface="ＭＳ Ｐゴシック" panose="020B0600070205080204" pitchFamily="34" charset="-128"/>
              </a:rPr>
              <a:t>G</a:t>
            </a:r>
            <a:r>
              <a:rPr lang="en-US" b="0" kern="0" dirty="0" smtClean="0">
                <a:ea typeface="ＭＳ Ｐゴシック" panose="020B0600070205080204" pitchFamily="34" charset="-128"/>
              </a:rPr>
              <a:t>enetics of CML</a:t>
            </a:r>
            <a:endParaRPr lang="en-US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6687"/>
            <a:ext cx="82296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irect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 result of the BCR-ABL1 activity, which promotes its development by allowing:</a:t>
            </a:r>
          </a:p>
          <a:p>
            <a:pPr marL="914400" lvl="1" indent="-514350">
              <a:buSzPct val="80000"/>
              <a:buFont typeface="+mj-lt"/>
              <a:buAutoNum type="romanUcPeriod"/>
              <a:defRPr/>
            </a:pPr>
            <a:r>
              <a:rPr lang="en-US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Uncontrolled proliferation of transformed cells</a:t>
            </a:r>
          </a:p>
          <a:p>
            <a:pPr marL="914400" lvl="1" indent="-514350">
              <a:buSzPct val="80000"/>
              <a:buFont typeface="+mj-lt"/>
              <a:buAutoNum type="romanUcPeriod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Discordant maturation</a:t>
            </a:r>
          </a:p>
          <a:p>
            <a:pPr marL="914400" lvl="1" indent="-514350">
              <a:buSzPct val="80000"/>
              <a:buFont typeface="+mj-lt"/>
              <a:buAutoNum type="romanUcPeriod"/>
              <a:defRPr/>
            </a:pPr>
            <a:r>
              <a:rPr lang="en-US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Escape from apoptosis</a:t>
            </a:r>
          </a:p>
          <a:p>
            <a:pPr marL="914400" lvl="1" indent="-514350">
              <a:buSzPct val="80000"/>
              <a:buFont typeface="+mj-lt"/>
              <a:buAutoNum type="romanUcPeriod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Altered interaction with the cellular Matrix</a:t>
            </a:r>
          </a:p>
        </p:txBody>
      </p:sp>
    </p:spTree>
    <p:extLst>
      <p:ext uri="{BB962C8B-B14F-4D97-AF65-F5344CB8AC3E}">
        <p14:creationId xmlns:p14="http://schemas.microsoft.com/office/powerpoint/2010/main" xmlns="" val="241409115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pPr eaLnBrk="1" hangingPunct="1"/>
            <a:r>
              <a:rPr lang="en-US" altLang="en-US" smtClean="0"/>
              <a:t>Radotinib vs Imatinib in CML: Grade 3/4 Lab Abnormalities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384175" y="1606550"/>
          <a:ext cx="8462962" cy="4175166"/>
        </p:xfrm>
        <a:graphic>
          <a:graphicData uri="http://schemas.openxmlformats.org/drawingml/2006/table">
            <a:tbl>
              <a:tblPr/>
              <a:tblGrid>
                <a:gridCol w="3466570">
                  <a:extLst>
                    <a:ext uri="{9D8B030D-6E8A-4147-A177-3AD203B41FA5}"/>
                  </a:extLst>
                </a:gridCol>
                <a:gridCol w="1665464">
                  <a:extLst>
                    <a:ext uri="{9D8B030D-6E8A-4147-A177-3AD203B41FA5}"/>
                  </a:extLst>
                </a:gridCol>
                <a:gridCol w="1665464">
                  <a:extLst>
                    <a:ext uri="{9D8B030D-6E8A-4147-A177-3AD203B41FA5}"/>
                  </a:extLst>
                </a:gridCol>
                <a:gridCol w="1665464">
                  <a:extLst>
                    <a:ext uri="{9D8B030D-6E8A-4147-A177-3AD203B41FA5}"/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 Abnormalities, %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79)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Radotinib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81)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Hypophosphatemia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Increased amylase</a:t>
                      </a:r>
                      <a:endParaRPr lang="en-US" sz="16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+mn-cs"/>
                        </a:rPr>
                        <a:t>0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Hypocalcemia</a:t>
                      </a:r>
                      <a:endParaRPr lang="en-US" sz="160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Hypokalemia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lipase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ALT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Hyperbilirubinemia*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AST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Hypercholesteremia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Hyperglycemia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295" marR="91295" marT="45693" marB="456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5040" name="Text Box 11"/>
          <p:cNvSpPr txBox="1">
            <a:spLocks noChangeArrowheads="1"/>
          </p:cNvSpPr>
          <p:nvPr/>
        </p:nvSpPr>
        <p:spPr bwMode="auto">
          <a:xfrm>
            <a:off x="28575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  <p:sp>
        <p:nvSpPr>
          <p:cNvPr id="85041" name="TextBox 1"/>
          <p:cNvSpPr txBox="1">
            <a:spLocks noChangeArrowheads="1"/>
          </p:cNvSpPr>
          <p:nvPr/>
        </p:nvSpPr>
        <p:spPr bwMode="auto">
          <a:xfrm>
            <a:off x="384175" y="5800725"/>
            <a:ext cx="81502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*Managed by dose reduction; n = 3 pts in radotinib 400 mg BID group discontinued.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3D9A"/>
              </a:buClr>
              <a:buFont typeface="Arial" charset="0"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Deaths in radotinib arms, n = 3 (actinic prurigo, HTN, PD); death in imatinib arm, n = 1 (ARF).</a:t>
            </a:r>
          </a:p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None/>
            </a:pPr>
            <a:endParaRPr lang="en-US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pPr eaLnBrk="1" hangingPunct="1"/>
            <a:r>
              <a:rPr lang="en-US" altLang="en-US" smtClean="0"/>
              <a:t>Radotinib vs Imatinib in CML: Conclusions</a:t>
            </a:r>
          </a:p>
        </p:txBody>
      </p:sp>
      <p:sp>
        <p:nvSpPr>
          <p:cNvPr id="86019" name="Content Placeholder 1"/>
          <p:cNvSpPr>
            <a:spLocks noGrp="1"/>
          </p:cNvSpPr>
          <p:nvPr>
            <p:ph idx="1"/>
          </p:nvPr>
        </p:nvSpPr>
        <p:spPr>
          <a:xfrm>
            <a:off x="374650" y="1512888"/>
            <a:ext cx="8455025" cy="46513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 phase III trial of 2 doses of radotinib vs imatinib in pts with newly diagnosed chronic-phase CML</a:t>
            </a:r>
          </a:p>
          <a:p>
            <a:pPr lvl="1" eaLnBrk="1" hangingPunct="1"/>
            <a:r>
              <a:rPr lang="en-US" altLang="en-US" sz="2200" smtClean="0"/>
              <a:t>Radotinib associated with significantly higher molecular response rate </a:t>
            </a:r>
          </a:p>
          <a:p>
            <a:pPr lvl="1" eaLnBrk="1" hangingPunct="1"/>
            <a:r>
              <a:rPr lang="en-US" altLang="en-US" sz="2200" smtClean="0"/>
              <a:t>Treatment failure and suboptimal response lower in radotinib arms</a:t>
            </a:r>
          </a:p>
          <a:p>
            <a:pPr lvl="1" eaLnBrk="1" hangingPunct="1"/>
            <a:r>
              <a:rPr lang="en-US" altLang="en-US" sz="2200" smtClean="0"/>
              <a:t>Safety profiles different, with relatively low incidence of grade 3/4 AEs</a:t>
            </a:r>
          </a:p>
          <a:p>
            <a:pPr lvl="2" eaLnBrk="1" hangingPunct="1"/>
            <a:r>
              <a:rPr lang="en-US" altLang="en-US" sz="2000" smtClean="0"/>
              <a:t>Higher grade 3/4 laboratory abnormalities with radotinib</a:t>
            </a:r>
          </a:p>
          <a:p>
            <a:pPr eaLnBrk="1" hangingPunct="1"/>
            <a:r>
              <a:rPr lang="en-US" altLang="en-US" sz="2400" smtClean="0"/>
              <a:t>Authors suggest radotinib as new frontline therapy option in pts with newly diagnosed chronic-phase CML</a:t>
            </a:r>
          </a:p>
        </p:txBody>
      </p:sp>
      <p:sp>
        <p:nvSpPr>
          <p:cNvPr id="86020" name="Text Box 11"/>
          <p:cNvSpPr txBox="1">
            <a:spLocks noChangeArrowheads="1"/>
          </p:cNvSpPr>
          <p:nvPr/>
        </p:nvSpPr>
        <p:spPr bwMode="auto">
          <a:xfrm>
            <a:off x="285750" y="6353175"/>
            <a:ext cx="856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CDCDCF"/>
                </a:solidFill>
              </a:rPr>
              <a:t>Kwak J-Y, et al. ASH 2015. Abstract 476.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M</a:t>
            </a:r>
            <a:r>
              <a:rPr lang="en-US" b="0" kern="0" dirty="0" smtClean="0">
                <a:ea typeface="ＭＳ Ｐゴシック" panose="020B0600070205080204" pitchFamily="34" charset="-128"/>
              </a:rPr>
              <a:t>olecular </a:t>
            </a:r>
            <a:r>
              <a:rPr lang="en-US" b="0" kern="0" dirty="0">
                <a:ea typeface="ＭＳ Ｐゴシック" panose="020B0600070205080204" pitchFamily="34" charset="-128"/>
              </a:rPr>
              <a:t>G</a:t>
            </a:r>
            <a:r>
              <a:rPr lang="en-US" b="0" kern="0" dirty="0" smtClean="0">
                <a:ea typeface="ＭＳ Ｐゴシック" panose="020B0600070205080204" pitchFamily="34" charset="-128"/>
              </a:rPr>
              <a:t>enetics of CML</a:t>
            </a:r>
            <a:endParaRPr lang="en-US" b="0" dirty="0"/>
          </a:p>
        </p:txBody>
      </p:sp>
      <p:sp>
        <p:nvSpPr>
          <p:cNvPr id="3" name="Rectangle 101"/>
          <p:cNvSpPr>
            <a:spLocks noChangeArrowheads="1"/>
          </p:cNvSpPr>
          <p:nvPr/>
        </p:nvSpPr>
        <p:spPr bwMode="auto">
          <a:xfrm>
            <a:off x="579438" y="1225868"/>
            <a:ext cx="7870825" cy="5419725"/>
          </a:xfrm>
          <a:prstGeom prst="rect">
            <a:avLst/>
          </a:prstGeom>
          <a:solidFill>
            <a:schemeClr val="bg1"/>
          </a:solidFill>
          <a:ln w="25400">
            <a:solidFill>
              <a:srgbClr val="66FFFF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Aft>
                <a:spcPct val="0"/>
              </a:spcAft>
              <a:buSzTx/>
              <a:buFontTx/>
              <a:buNone/>
            </a:pPr>
            <a:endParaRPr lang="en-US" sz="2400" baseline="-250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32350" y="1371918"/>
            <a:ext cx="1465263" cy="4857750"/>
            <a:chOff x="3425" y="804"/>
            <a:chExt cx="1038" cy="306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5" y="3287"/>
              <a:ext cx="428" cy="21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defTabSz="7620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defTabSz="7620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ct val="0"/>
                </a:spcAft>
                <a:buSzTx/>
                <a:buFontTx/>
                <a:buNone/>
              </a:pPr>
              <a:r>
                <a:rPr lang="en-GB" sz="16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BCR</a:t>
              </a:r>
            </a:p>
          </p:txBody>
        </p:sp>
        <p:graphicFrame>
          <p:nvGraphicFramePr>
            <p:cNvPr id="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75" y="3222"/>
            <a:ext cx="346" cy="98"/>
          </p:xfrm>
          <a:graphic>
            <a:graphicData uri="http://schemas.openxmlformats.org/presentationml/2006/ole">
              <p:oleObj spid="_x0000_s15377" name="CorelDRAW" r:id="rId3" imgW="732798" imgH="334002" progId="">
                <p:embed/>
              </p:oleObj>
            </a:graphicData>
          </a:graphic>
        </p:graphicFrame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39" y="3057"/>
              <a:ext cx="423" cy="210"/>
            </a:xfrm>
            <a:prstGeom prst="rect">
              <a:avLst/>
            </a:prstGeom>
            <a:solidFill>
              <a:srgbClr val="E5405D"/>
            </a:solidFill>
            <a:ln>
              <a:noFill/>
            </a:ln>
            <a:effectLst>
              <a:prstShdw prst="shdw17" dist="17961" dir="2700000">
                <a:srgbClr val="892638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defTabSz="7620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defTabSz="7620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ct val="0"/>
                </a:spcAft>
                <a:buSzTx/>
                <a:buFontTx/>
                <a:buNone/>
              </a:pPr>
              <a:r>
                <a:rPr lang="en-GB" sz="16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ABL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425" y="804"/>
              <a:ext cx="506" cy="3060"/>
              <a:chOff x="3425" y="804"/>
              <a:chExt cx="506" cy="3060"/>
            </a:xfrm>
          </p:grpSpPr>
          <p:graphicFrame>
            <p:nvGraphicFramePr>
              <p:cNvPr id="1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425" y="804"/>
              <a:ext cx="506" cy="3060"/>
            </p:xfrm>
            <a:graphic>
              <a:graphicData uri="http://schemas.openxmlformats.org/presentationml/2006/ole">
                <p:oleObj spid="_x0000_s15378" name="CorelDRAW" r:id="rId4" imgW="546991" imgH="4801058" progId="">
                  <p:embed/>
                </p:oleObj>
              </a:graphicData>
            </a:graphic>
          </p:graphicFrame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454" y="952"/>
                <a:ext cx="443" cy="146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454" y="1162"/>
                <a:ext cx="443" cy="20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454" y="1562"/>
                <a:ext cx="443" cy="11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451" y="2327"/>
                <a:ext cx="442" cy="14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451" y="2137"/>
                <a:ext cx="442" cy="135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451" y="2599"/>
                <a:ext cx="442" cy="46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451" y="3061"/>
                <a:ext cx="442" cy="11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451" y="2824"/>
                <a:ext cx="442" cy="148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Freeform 18" descr="Wide downward diagonal"/>
              <p:cNvSpPr>
                <a:spLocks/>
              </p:cNvSpPr>
              <p:nvPr/>
            </p:nvSpPr>
            <p:spPr bwMode="auto">
              <a:xfrm>
                <a:off x="3438" y="1660"/>
                <a:ext cx="470" cy="118"/>
              </a:xfrm>
              <a:custGeom>
                <a:avLst/>
                <a:gdLst>
                  <a:gd name="T0" fmla="*/ 0 w 470"/>
                  <a:gd name="T1" fmla="*/ 0 h 118"/>
                  <a:gd name="T2" fmla="*/ 463 w 470"/>
                  <a:gd name="T3" fmla="*/ 0 h 118"/>
                  <a:gd name="T4" fmla="*/ 469 w 470"/>
                  <a:gd name="T5" fmla="*/ 24 h 118"/>
                  <a:gd name="T6" fmla="*/ 423 w 470"/>
                  <a:gd name="T7" fmla="*/ 44 h 118"/>
                  <a:gd name="T8" fmla="*/ 337 w 470"/>
                  <a:gd name="T9" fmla="*/ 44 h 118"/>
                  <a:gd name="T10" fmla="*/ 337 w 470"/>
                  <a:gd name="T11" fmla="*/ 68 h 118"/>
                  <a:gd name="T12" fmla="*/ 412 w 470"/>
                  <a:gd name="T13" fmla="*/ 73 h 118"/>
                  <a:gd name="T14" fmla="*/ 463 w 470"/>
                  <a:gd name="T15" fmla="*/ 98 h 118"/>
                  <a:gd name="T16" fmla="*/ 463 w 470"/>
                  <a:gd name="T17" fmla="*/ 117 h 118"/>
                  <a:gd name="T18" fmla="*/ 6 w 470"/>
                  <a:gd name="T19" fmla="*/ 117 h 118"/>
                  <a:gd name="T20" fmla="*/ 11 w 470"/>
                  <a:gd name="T21" fmla="*/ 93 h 118"/>
                  <a:gd name="T22" fmla="*/ 46 w 470"/>
                  <a:gd name="T23" fmla="*/ 73 h 118"/>
                  <a:gd name="T24" fmla="*/ 120 w 470"/>
                  <a:gd name="T25" fmla="*/ 73 h 118"/>
                  <a:gd name="T26" fmla="*/ 114 w 470"/>
                  <a:gd name="T27" fmla="*/ 39 h 118"/>
                  <a:gd name="T28" fmla="*/ 57 w 470"/>
                  <a:gd name="T29" fmla="*/ 39 h 118"/>
                  <a:gd name="T30" fmla="*/ 0 w 470"/>
                  <a:gd name="T31" fmla="*/ 0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0"/>
                  <a:gd name="T49" fmla="*/ 0 h 118"/>
                  <a:gd name="T50" fmla="*/ 470 w 470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0" h="118">
                    <a:moveTo>
                      <a:pt x="0" y="0"/>
                    </a:moveTo>
                    <a:lnTo>
                      <a:pt x="463" y="0"/>
                    </a:lnTo>
                    <a:lnTo>
                      <a:pt x="469" y="24"/>
                    </a:lnTo>
                    <a:lnTo>
                      <a:pt x="423" y="44"/>
                    </a:lnTo>
                    <a:lnTo>
                      <a:pt x="337" y="44"/>
                    </a:lnTo>
                    <a:lnTo>
                      <a:pt x="337" y="68"/>
                    </a:lnTo>
                    <a:lnTo>
                      <a:pt x="412" y="73"/>
                    </a:lnTo>
                    <a:lnTo>
                      <a:pt x="463" y="98"/>
                    </a:lnTo>
                    <a:lnTo>
                      <a:pt x="463" y="117"/>
                    </a:lnTo>
                    <a:lnTo>
                      <a:pt x="6" y="117"/>
                    </a:lnTo>
                    <a:lnTo>
                      <a:pt x="11" y="93"/>
                    </a:lnTo>
                    <a:lnTo>
                      <a:pt x="46" y="73"/>
                    </a:lnTo>
                    <a:lnTo>
                      <a:pt x="120" y="73"/>
                    </a:lnTo>
                    <a:lnTo>
                      <a:pt x="114" y="39"/>
                    </a:lnTo>
                    <a:lnTo>
                      <a:pt x="57" y="39"/>
                    </a:lnTo>
                    <a:lnTo>
                      <a:pt x="0" y="0"/>
                    </a:lnTo>
                  </a:path>
                </a:pathLst>
              </a:custGeom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455" y="1779"/>
                <a:ext cx="443" cy="265"/>
              </a:xfrm>
              <a:prstGeom prst="rect">
                <a:avLst/>
              </a:prstGeom>
              <a:gradFill rotWithShape="0">
                <a:gsLst>
                  <a:gs pos="0">
                    <a:srgbClr val="9C9C9C"/>
                  </a:gs>
                  <a:gs pos="100000">
                    <a:srgbClr val="919191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457" y="3338"/>
                <a:ext cx="443" cy="120"/>
                <a:chOff x="3457" y="3338"/>
                <a:chExt cx="443" cy="120"/>
              </a:xfrm>
            </p:grpSpPr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3457" y="3338"/>
                  <a:ext cx="443" cy="47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ct val="40000"/>
                    </a:spcAft>
                    <a:buSzPct val="80000"/>
                    <a:buFont typeface="Wingdings" panose="05000000000000000000" pitchFamily="2" charset="2"/>
                    <a:buChar char="v"/>
                    <a:defRPr sz="3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Aft>
                      <a:spcPct val="40000"/>
                    </a:spcAft>
                    <a:buChar char="–"/>
                    <a:defRPr sz="26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Aft>
                      <a:spcPct val="40000"/>
                    </a:spcAft>
                    <a:buChar char="•"/>
                    <a:defRPr sz="2200">
                      <a:solidFill>
                        <a:schemeClr val="bg1"/>
                      </a:solidFill>
                      <a:latin typeface="Arial" panose="020B0604020202020204" pitchFamily="34" charset="0"/>
                      <a:ea typeface="ヒラギノ角ゴ Pro W3" charset="-128"/>
                    </a:defRPr>
                  </a:lvl3pPr>
                  <a:lvl4pPr marL="1600200" indent="-228600">
                    <a:spcAft>
                      <a:spcPct val="40000"/>
                    </a:spcAft>
                    <a:buChar char="–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ヒラギノ角ゴ Pro W3" charset="-128"/>
                    </a:defRPr>
                  </a:lvl4pPr>
                  <a:lvl5pPr marL="2057400" indent="-228600"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  <a:buFontTx/>
                    <a:buNone/>
                  </a:pPr>
                  <a:endParaRPr lang="en-US" sz="18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4" name="Rectangle 22"/>
                <p:cNvSpPr>
                  <a:spLocks noChangeArrowheads="1"/>
                </p:cNvSpPr>
                <p:nvPr/>
              </p:nvSpPr>
              <p:spPr bwMode="auto">
                <a:xfrm>
                  <a:off x="3457" y="3409"/>
                  <a:ext cx="443" cy="49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ct val="40000"/>
                    </a:spcAft>
                    <a:buSzPct val="80000"/>
                    <a:buFont typeface="Wingdings" panose="05000000000000000000" pitchFamily="2" charset="2"/>
                    <a:buChar char="v"/>
                    <a:defRPr sz="3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Aft>
                      <a:spcPct val="40000"/>
                    </a:spcAft>
                    <a:buChar char="–"/>
                    <a:defRPr sz="26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Aft>
                      <a:spcPct val="40000"/>
                    </a:spcAft>
                    <a:buChar char="•"/>
                    <a:defRPr sz="2200">
                      <a:solidFill>
                        <a:schemeClr val="bg1"/>
                      </a:solidFill>
                      <a:latin typeface="Arial" panose="020B0604020202020204" pitchFamily="34" charset="0"/>
                      <a:ea typeface="ヒラギノ角ゴ Pro W3" charset="-128"/>
                    </a:defRPr>
                  </a:lvl3pPr>
                  <a:lvl4pPr marL="1600200" indent="-228600">
                    <a:spcAft>
                      <a:spcPct val="40000"/>
                    </a:spcAft>
                    <a:buChar char="–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ヒラギノ角ゴ Pro W3" charset="-128"/>
                    </a:defRPr>
                  </a:lvl4pPr>
                  <a:lvl5pPr marL="2057400" indent="-228600"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40000"/>
                    </a:spcAft>
                    <a:buChar char="»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  <a:buFontTx/>
                    <a:buNone/>
                  </a:pPr>
                  <a:endParaRPr lang="en-US" sz="18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457" y="3612"/>
                <a:ext cx="443" cy="4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6445250" y="2187893"/>
            <a:ext cx="1479550" cy="1252537"/>
            <a:chOff x="4568" y="1318"/>
            <a:chExt cx="1049" cy="789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5040" y="1594"/>
              <a:ext cx="577" cy="437"/>
              <a:chOff x="5040" y="1594"/>
              <a:chExt cx="577" cy="437"/>
            </a:xfrm>
          </p:grpSpPr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5182" y="1594"/>
                <a:ext cx="431" cy="212"/>
              </a:xfrm>
              <a:prstGeom prst="rect">
                <a:avLst/>
              </a:prstGeom>
              <a:solidFill>
                <a:srgbClr val="8CF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defTabSz="762000"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762000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620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 defTabSz="7620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 defTabSz="7620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Aft>
                    <a:spcPct val="0"/>
                  </a:spcAft>
                  <a:buSz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BCR</a:t>
                </a:r>
              </a:p>
            </p:txBody>
          </p:sp>
          <p:graphicFrame>
            <p:nvGraphicFramePr>
              <p:cNvPr id="34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040" y="1777"/>
              <a:ext cx="330" cy="87"/>
            </p:xfrm>
            <a:graphic>
              <a:graphicData uri="http://schemas.openxmlformats.org/presentationml/2006/ole">
                <p:oleObj spid="_x0000_s15379" name="CorelDRAW" r:id="rId5" imgW="732798" imgH="334002" progId="">
                  <p:embed/>
                </p:oleObj>
              </a:graphicData>
            </a:graphic>
          </p:graphicFrame>
          <p:sp>
            <p:nvSpPr>
              <p:cNvPr id="35" name="Rectangle 28"/>
              <p:cNvSpPr>
                <a:spLocks noChangeArrowheads="1"/>
              </p:cNvSpPr>
              <p:nvPr/>
            </p:nvSpPr>
            <p:spPr bwMode="auto">
              <a:xfrm>
                <a:off x="5201" y="1821"/>
                <a:ext cx="416" cy="210"/>
              </a:xfrm>
              <a:prstGeom prst="rect">
                <a:avLst/>
              </a:prstGeom>
              <a:solidFill>
                <a:srgbClr val="E5405D"/>
              </a:solidFill>
              <a:ln>
                <a:noFill/>
              </a:ln>
              <a:effectLst>
                <a:prstShdw prst="shdw17" dist="17961" dir="2700000">
                  <a:srgbClr val="892638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defTabSz="762000"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762000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620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 defTabSz="7620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 defTabSz="7620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Aft>
                    <a:spcPct val="0"/>
                  </a:spcAft>
                  <a:buSz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ABL</a:t>
                </a:r>
              </a:p>
            </p:txBody>
          </p:sp>
        </p:grp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4568" y="1318"/>
              <a:ext cx="508" cy="789"/>
              <a:chOff x="4568" y="1318"/>
              <a:chExt cx="508" cy="789"/>
            </a:xfrm>
          </p:grpSpPr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4599" y="1973"/>
                <a:ext cx="443" cy="49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Aft>
                    <a:spcPct val="40000"/>
                  </a:spcAft>
                  <a:buSzPct val="80000"/>
                  <a:buFont typeface="Wingdings" panose="05000000000000000000" pitchFamily="2" charset="2"/>
                  <a:buChar char="v"/>
                  <a:defRPr sz="3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Aft>
                    <a:spcPct val="40000"/>
                  </a:spcAft>
                  <a:buChar char="–"/>
                  <a:defRPr sz="26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Aft>
                    <a:spcPct val="40000"/>
                  </a:spcAft>
                  <a:buChar char="•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Aft>
                    <a:spcPct val="40000"/>
                  </a:spcAft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40000"/>
                  </a:spcAft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4597" y="1329"/>
                <a:ext cx="460" cy="64"/>
              </a:xfrm>
              <a:custGeom>
                <a:avLst/>
                <a:gdLst>
                  <a:gd name="T0" fmla="*/ 0 w 460"/>
                  <a:gd name="T1" fmla="*/ 34 h 64"/>
                  <a:gd name="T2" fmla="*/ 102 w 460"/>
                  <a:gd name="T3" fmla="*/ 63 h 64"/>
                  <a:gd name="T4" fmla="*/ 350 w 460"/>
                  <a:gd name="T5" fmla="*/ 63 h 64"/>
                  <a:gd name="T6" fmla="*/ 459 w 460"/>
                  <a:gd name="T7" fmla="*/ 34 h 64"/>
                  <a:gd name="T8" fmla="*/ 350 w 460"/>
                  <a:gd name="T9" fmla="*/ 0 h 64"/>
                  <a:gd name="T10" fmla="*/ 95 w 460"/>
                  <a:gd name="T11" fmla="*/ 0 h 64"/>
                  <a:gd name="T12" fmla="*/ 0 w 460"/>
                  <a:gd name="T13" fmla="*/ 3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0"/>
                  <a:gd name="T22" fmla="*/ 0 h 64"/>
                  <a:gd name="T23" fmla="*/ 460 w 460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0" h="64">
                    <a:moveTo>
                      <a:pt x="0" y="34"/>
                    </a:moveTo>
                    <a:lnTo>
                      <a:pt x="102" y="63"/>
                    </a:lnTo>
                    <a:lnTo>
                      <a:pt x="350" y="63"/>
                    </a:lnTo>
                    <a:lnTo>
                      <a:pt x="459" y="34"/>
                    </a:lnTo>
                    <a:lnTo>
                      <a:pt x="350" y="0"/>
                    </a:lnTo>
                    <a:lnTo>
                      <a:pt x="95" y="0"/>
                    </a:lnTo>
                    <a:lnTo>
                      <a:pt x="0" y="34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919191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4577" y="1522"/>
                <a:ext cx="467" cy="137"/>
              </a:xfrm>
              <a:custGeom>
                <a:avLst/>
                <a:gdLst>
                  <a:gd name="T0" fmla="*/ 7 w 467"/>
                  <a:gd name="T1" fmla="*/ 136 h 137"/>
                  <a:gd name="T2" fmla="*/ 466 w 467"/>
                  <a:gd name="T3" fmla="*/ 136 h 137"/>
                  <a:gd name="T4" fmla="*/ 466 w 467"/>
                  <a:gd name="T5" fmla="*/ 32 h 137"/>
                  <a:gd name="T6" fmla="*/ 400 w 467"/>
                  <a:gd name="T7" fmla="*/ 0 h 137"/>
                  <a:gd name="T8" fmla="*/ 342 w 467"/>
                  <a:gd name="T9" fmla="*/ 0 h 137"/>
                  <a:gd name="T10" fmla="*/ 95 w 467"/>
                  <a:gd name="T11" fmla="*/ 0 h 137"/>
                  <a:gd name="T12" fmla="*/ 0 w 467"/>
                  <a:gd name="T13" fmla="*/ 39 h 137"/>
                  <a:gd name="T14" fmla="*/ 7 w 467"/>
                  <a:gd name="T15" fmla="*/ 136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7"/>
                  <a:gd name="T25" fmla="*/ 0 h 137"/>
                  <a:gd name="T26" fmla="*/ 467 w 467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7" h="137">
                    <a:moveTo>
                      <a:pt x="7" y="136"/>
                    </a:moveTo>
                    <a:lnTo>
                      <a:pt x="466" y="136"/>
                    </a:lnTo>
                    <a:lnTo>
                      <a:pt x="466" y="32"/>
                    </a:lnTo>
                    <a:lnTo>
                      <a:pt x="400" y="0"/>
                    </a:lnTo>
                    <a:lnTo>
                      <a:pt x="342" y="0"/>
                    </a:lnTo>
                    <a:lnTo>
                      <a:pt x="95" y="0"/>
                    </a:lnTo>
                    <a:lnTo>
                      <a:pt x="0" y="39"/>
                    </a:lnTo>
                    <a:lnTo>
                      <a:pt x="7" y="1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919191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aphicFrame>
            <p:nvGraphicFramePr>
              <p:cNvPr id="31" name="Object 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568" y="1318"/>
              <a:ext cx="508" cy="789"/>
            </p:xfrm>
            <a:graphic>
              <a:graphicData uri="http://schemas.openxmlformats.org/presentationml/2006/ole">
                <p:oleObj spid="_x0000_s15380" name="CorelDRAW" r:id="rId6" imgW="546632" imgH="1240189" progId="">
                  <p:embed/>
                </p:oleObj>
              </a:graphicData>
            </a:graphic>
          </p:graphicFrame>
          <p:sp>
            <p:nvSpPr>
              <p:cNvPr id="32" name="Freeform 34" descr="Wide downward diagonal"/>
              <p:cNvSpPr>
                <a:spLocks/>
              </p:cNvSpPr>
              <p:nvPr/>
            </p:nvSpPr>
            <p:spPr bwMode="auto">
              <a:xfrm>
                <a:off x="4587" y="1662"/>
                <a:ext cx="471" cy="119"/>
              </a:xfrm>
              <a:custGeom>
                <a:avLst/>
                <a:gdLst>
                  <a:gd name="T0" fmla="*/ 0 w 471"/>
                  <a:gd name="T1" fmla="*/ 0 h 119"/>
                  <a:gd name="T2" fmla="*/ 464 w 471"/>
                  <a:gd name="T3" fmla="*/ 0 h 119"/>
                  <a:gd name="T4" fmla="*/ 470 w 471"/>
                  <a:gd name="T5" fmla="*/ 25 h 119"/>
                  <a:gd name="T6" fmla="*/ 424 w 471"/>
                  <a:gd name="T7" fmla="*/ 44 h 119"/>
                  <a:gd name="T8" fmla="*/ 338 w 471"/>
                  <a:gd name="T9" fmla="*/ 44 h 119"/>
                  <a:gd name="T10" fmla="*/ 338 w 471"/>
                  <a:gd name="T11" fmla="*/ 69 h 119"/>
                  <a:gd name="T12" fmla="*/ 413 w 471"/>
                  <a:gd name="T13" fmla="*/ 74 h 119"/>
                  <a:gd name="T14" fmla="*/ 464 w 471"/>
                  <a:gd name="T15" fmla="*/ 98 h 119"/>
                  <a:gd name="T16" fmla="*/ 464 w 471"/>
                  <a:gd name="T17" fmla="*/ 118 h 119"/>
                  <a:gd name="T18" fmla="*/ 6 w 471"/>
                  <a:gd name="T19" fmla="*/ 118 h 119"/>
                  <a:gd name="T20" fmla="*/ 11 w 471"/>
                  <a:gd name="T21" fmla="*/ 93 h 119"/>
                  <a:gd name="T22" fmla="*/ 46 w 471"/>
                  <a:gd name="T23" fmla="*/ 74 h 119"/>
                  <a:gd name="T24" fmla="*/ 120 w 471"/>
                  <a:gd name="T25" fmla="*/ 74 h 119"/>
                  <a:gd name="T26" fmla="*/ 115 w 471"/>
                  <a:gd name="T27" fmla="*/ 39 h 119"/>
                  <a:gd name="T28" fmla="*/ 57 w 471"/>
                  <a:gd name="T29" fmla="*/ 39 h 119"/>
                  <a:gd name="T30" fmla="*/ 0 w 471"/>
                  <a:gd name="T31" fmla="*/ 0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1"/>
                  <a:gd name="T49" fmla="*/ 0 h 119"/>
                  <a:gd name="T50" fmla="*/ 471 w 471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1" h="119">
                    <a:moveTo>
                      <a:pt x="0" y="0"/>
                    </a:moveTo>
                    <a:lnTo>
                      <a:pt x="464" y="0"/>
                    </a:lnTo>
                    <a:lnTo>
                      <a:pt x="470" y="25"/>
                    </a:lnTo>
                    <a:lnTo>
                      <a:pt x="424" y="44"/>
                    </a:lnTo>
                    <a:lnTo>
                      <a:pt x="338" y="44"/>
                    </a:lnTo>
                    <a:lnTo>
                      <a:pt x="338" y="69"/>
                    </a:lnTo>
                    <a:lnTo>
                      <a:pt x="413" y="74"/>
                    </a:lnTo>
                    <a:lnTo>
                      <a:pt x="464" y="98"/>
                    </a:lnTo>
                    <a:lnTo>
                      <a:pt x="464" y="118"/>
                    </a:lnTo>
                    <a:lnTo>
                      <a:pt x="6" y="118"/>
                    </a:lnTo>
                    <a:lnTo>
                      <a:pt x="11" y="93"/>
                    </a:lnTo>
                    <a:lnTo>
                      <a:pt x="46" y="74"/>
                    </a:lnTo>
                    <a:lnTo>
                      <a:pt x="120" y="74"/>
                    </a:lnTo>
                    <a:lnTo>
                      <a:pt x="115" y="39"/>
                    </a:lnTo>
                    <a:lnTo>
                      <a:pt x="57" y="39"/>
                    </a:lnTo>
                    <a:lnTo>
                      <a:pt x="0" y="0"/>
                    </a:lnTo>
                  </a:path>
                </a:pathLst>
              </a:custGeom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3278188" y="2159318"/>
            <a:ext cx="715962" cy="1817687"/>
            <a:chOff x="2323" y="1300"/>
            <a:chExt cx="508" cy="1145"/>
          </a:xfrm>
        </p:grpSpPr>
        <p:graphicFrame>
          <p:nvGraphicFramePr>
            <p:cNvPr id="37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323" y="1300"/>
            <a:ext cx="508" cy="1145"/>
          </p:xfrm>
          <a:graphic>
            <a:graphicData uri="http://schemas.openxmlformats.org/presentationml/2006/ole">
              <p:oleObj spid="_x0000_s15381" name="CorelDRAW" r:id="rId7" imgW="547178" imgH="1797741" progId="">
                <p:embed/>
              </p:oleObj>
            </a:graphicData>
          </a:graphic>
        </p:graphicFrame>
        <p:sp>
          <p:nvSpPr>
            <p:cNvPr id="38" name="Freeform 38" descr="Wide downward diagonal"/>
            <p:cNvSpPr>
              <a:spLocks/>
            </p:cNvSpPr>
            <p:nvPr/>
          </p:nvSpPr>
          <p:spPr bwMode="auto">
            <a:xfrm>
              <a:off x="2342" y="1646"/>
              <a:ext cx="471" cy="118"/>
            </a:xfrm>
            <a:custGeom>
              <a:avLst/>
              <a:gdLst>
                <a:gd name="T0" fmla="*/ 0 w 471"/>
                <a:gd name="T1" fmla="*/ 0 h 118"/>
                <a:gd name="T2" fmla="*/ 464 w 471"/>
                <a:gd name="T3" fmla="*/ 0 h 118"/>
                <a:gd name="T4" fmla="*/ 470 w 471"/>
                <a:gd name="T5" fmla="*/ 24 h 118"/>
                <a:gd name="T6" fmla="*/ 424 w 471"/>
                <a:gd name="T7" fmla="*/ 44 h 118"/>
                <a:gd name="T8" fmla="*/ 338 w 471"/>
                <a:gd name="T9" fmla="*/ 44 h 118"/>
                <a:gd name="T10" fmla="*/ 338 w 471"/>
                <a:gd name="T11" fmla="*/ 68 h 118"/>
                <a:gd name="T12" fmla="*/ 413 w 471"/>
                <a:gd name="T13" fmla="*/ 73 h 118"/>
                <a:gd name="T14" fmla="*/ 464 w 471"/>
                <a:gd name="T15" fmla="*/ 98 h 118"/>
                <a:gd name="T16" fmla="*/ 464 w 471"/>
                <a:gd name="T17" fmla="*/ 117 h 118"/>
                <a:gd name="T18" fmla="*/ 6 w 471"/>
                <a:gd name="T19" fmla="*/ 117 h 118"/>
                <a:gd name="T20" fmla="*/ 11 w 471"/>
                <a:gd name="T21" fmla="*/ 93 h 118"/>
                <a:gd name="T22" fmla="*/ 46 w 471"/>
                <a:gd name="T23" fmla="*/ 73 h 118"/>
                <a:gd name="T24" fmla="*/ 120 w 471"/>
                <a:gd name="T25" fmla="*/ 73 h 118"/>
                <a:gd name="T26" fmla="*/ 115 w 471"/>
                <a:gd name="T27" fmla="*/ 39 h 118"/>
                <a:gd name="T28" fmla="*/ 57 w 471"/>
                <a:gd name="T29" fmla="*/ 39 h 118"/>
                <a:gd name="T30" fmla="*/ 0 w 471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1"/>
                <a:gd name="T49" fmla="*/ 0 h 118"/>
                <a:gd name="T50" fmla="*/ 471 w 471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1" h="118">
                  <a:moveTo>
                    <a:pt x="0" y="0"/>
                  </a:moveTo>
                  <a:lnTo>
                    <a:pt x="464" y="0"/>
                  </a:lnTo>
                  <a:lnTo>
                    <a:pt x="470" y="24"/>
                  </a:lnTo>
                  <a:lnTo>
                    <a:pt x="424" y="44"/>
                  </a:lnTo>
                  <a:lnTo>
                    <a:pt x="338" y="44"/>
                  </a:lnTo>
                  <a:lnTo>
                    <a:pt x="338" y="68"/>
                  </a:lnTo>
                  <a:lnTo>
                    <a:pt x="413" y="73"/>
                  </a:lnTo>
                  <a:lnTo>
                    <a:pt x="464" y="98"/>
                  </a:lnTo>
                  <a:lnTo>
                    <a:pt x="464" y="117"/>
                  </a:lnTo>
                  <a:lnTo>
                    <a:pt x="6" y="117"/>
                  </a:lnTo>
                  <a:lnTo>
                    <a:pt x="11" y="93"/>
                  </a:lnTo>
                  <a:lnTo>
                    <a:pt x="46" y="73"/>
                  </a:lnTo>
                  <a:lnTo>
                    <a:pt x="120" y="73"/>
                  </a:lnTo>
                  <a:lnTo>
                    <a:pt x="115" y="39"/>
                  </a:lnTo>
                  <a:lnTo>
                    <a:pt x="57" y="39"/>
                  </a:lnTo>
                  <a:lnTo>
                    <a:pt x="0" y="0"/>
                  </a:lnTo>
                </a:path>
              </a:pathLst>
            </a:custGeom>
            <a:pattFill prst="wdDnDiag">
              <a:fgClr>
                <a:schemeClr val="tx2"/>
              </a:fgClr>
              <a:bgClr>
                <a:schemeClr val="bg1"/>
              </a:bgClr>
            </a:patt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3319463" y="3189605"/>
            <a:ext cx="623887" cy="192088"/>
            <a:chOff x="2352" y="1949"/>
            <a:chExt cx="443" cy="121"/>
          </a:xfrm>
        </p:grpSpPr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352" y="1949"/>
              <a:ext cx="443" cy="4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352" y="2020"/>
              <a:ext cx="443" cy="5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3324225" y="3583305"/>
            <a:ext cx="628650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endParaRPr 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3290888" y="2479993"/>
            <a:ext cx="658812" cy="223837"/>
          </a:xfrm>
          <a:custGeom>
            <a:avLst/>
            <a:gdLst>
              <a:gd name="T0" fmla="*/ 2147483646 w 467"/>
              <a:gd name="T1" fmla="*/ 2147483646 h 141"/>
              <a:gd name="T2" fmla="*/ 2147483646 w 467"/>
              <a:gd name="T3" fmla="*/ 2147483646 h 141"/>
              <a:gd name="T4" fmla="*/ 2147483646 w 467"/>
              <a:gd name="T5" fmla="*/ 2147483646 h 141"/>
              <a:gd name="T6" fmla="*/ 2147483646 w 467"/>
              <a:gd name="T7" fmla="*/ 0 h 141"/>
              <a:gd name="T8" fmla="*/ 2147483646 w 467"/>
              <a:gd name="T9" fmla="*/ 0 h 141"/>
              <a:gd name="T10" fmla="*/ 2147483646 w 467"/>
              <a:gd name="T11" fmla="*/ 0 h 141"/>
              <a:gd name="T12" fmla="*/ 0 w 467"/>
              <a:gd name="T13" fmla="*/ 2147483646 h 141"/>
              <a:gd name="T14" fmla="*/ 2147483646 w 467"/>
              <a:gd name="T15" fmla="*/ 2147483646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7"/>
              <a:gd name="T25" fmla="*/ 0 h 141"/>
              <a:gd name="T26" fmla="*/ 467 w 467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7" h="141">
                <a:moveTo>
                  <a:pt x="7" y="140"/>
                </a:moveTo>
                <a:lnTo>
                  <a:pt x="466" y="140"/>
                </a:lnTo>
                <a:lnTo>
                  <a:pt x="466" y="33"/>
                </a:lnTo>
                <a:lnTo>
                  <a:pt x="400" y="0"/>
                </a:lnTo>
                <a:lnTo>
                  <a:pt x="342" y="0"/>
                </a:lnTo>
                <a:lnTo>
                  <a:pt x="95" y="0"/>
                </a:lnTo>
                <a:lnTo>
                  <a:pt x="0" y="40"/>
                </a:lnTo>
                <a:lnTo>
                  <a:pt x="7" y="140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919191"/>
              </a:gs>
            </a:gsLst>
            <a:path path="rect">
              <a:fillToRect l="50000" t="50000" r="50000" b="50000"/>
            </a:path>
          </a:gra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3327400" y="2175193"/>
            <a:ext cx="647700" cy="103187"/>
          </a:xfrm>
          <a:custGeom>
            <a:avLst/>
            <a:gdLst>
              <a:gd name="T0" fmla="*/ 0 w 459"/>
              <a:gd name="T1" fmla="*/ 2147483646 h 65"/>
              <a:gd name="T2" fmla="*/ 2147483646 w 459"/>
              <a:gd name="T3" fmla="*/ 2147483646 h 65"/>
              <a:gd name="T4" fmla="*/ 2147483646 w 459"/>
              <a:gd name="T5" fmla="*/ 2147483646 h 65"/>
              <a:gd name="T6" fmla="*/ 2147483646 w 459"/>
              <a:gd name="T7" fmla="*/ 2147483646 h 65"/>
              <a:gd name="T8" fmla="*/ 2147483646 w 459"/>
              <a:gd name="T9" fmla="*/ 0 h 65"/>
              <a:gd name="T10" fmla="*/ 2147483646 w 459"/>
              <a:gd name="T11" fmla="*/ 0 h 65"/>
              <a:gd name="T12" fmla="*/ 0 w 459"/>
              <a:gd name="T13" fmla="*/ 2147483646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9"/>
              <a:gd name="T22" fmla="*/ 0 h 65"/>
              <a:gd name="T23" fmla="*/ 459 w 459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9" h="65">
                <a:moveTo>
                  <a:pt x="0" y="35"/>
                </a:moveTo>
                <a:lnTo>
                  <a:pt x="102" y="64"/>
                </a:lnTo>
                <a:lnTo>
                  <a:pt x="349" y="64"/>
                </a:lnTo>
                <a:lnTo>
                  <a:pt x="458" y="35"/>
                </a:lnTo>
                <a:lnTo>
                  <a:pt x="349" y="0"/>
                </a:lnTo>
                <a:lnTo>
                  <a:pt x="95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919191"/>
              </a:gs>
            </a:gsLst>
            <a:path path="rect">
              <a:fillToRect l="50000" t="50000" r="50000" b="50000"/>
            </a:path>
          </a:gra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343275" y="2897505"/>
            <a:ext cx="569913" cy="336550"/>
          </a:xfrm>
          <a:prstGeom prst="rect">
            <a:avLst/>
          </a:prstGeom>
          <a:solidFill>
            <a:srgbClr val="8CF4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BCR</a:t>
            </a: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3003550" y="2683193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{</a:t>
            </a: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2570163" y="2843530"/>
            <a:ext cx="630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q11</a:t>
            </a:r>
            <a:endParaRPr lang="en-GB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7118350" y="3721418"/>
            <a:ext cx="733425" cy="735012"/>
            <a:chOff x="5044" y="2284"/>
            <a:chExt cx="520" cy="463"/>
          </a:xfrm>
        </p:grpSpPr>
        <p:sp>
          <p:nvSpPr>
            <p:cNvPr id="49" name="AutoShape 50"/>
            <p:cNvSpPr>
              <a:spLocks noChangeArrowheads="1"/>
            </p:cNvSpPr>
            <p:nvPr/>
          </p:nvSpPr>
          <p:spPr bwMode="auto">
            <a:xfrm rot="10800000" flipH="1">
              <a:off x="5044" y="2284"/>
              <a:ext cx="520" cy="46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rgbClr val="959595"/>
              </a:prst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omic Sans MS" pitchFamily="66" charset="0"/>
                <a:ea typeface="+mn-ea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5076" y="2414"/>
              <a:ext cx="412" cy="32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GB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Ph</a:t>
              </a:r>
            </a:p>
          </p:txBody>
        </p: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6434138" y="5562918"/>
            <a:ext cx="971550" cy="952500"/>
            <a:chOff x="4660" y="3444"/>
            <a:chExt cx="688" cy="600"/>
          </a:xfrm>
        </p:grpSpPr>
        <p:sp>
          <p:nvSpPr>
            <p:cNvPr id="52" name="AutoShape 54"/>
            <p:cNvSpPr>
              <a:spLocks noChangeArrowheads="1"/>
            </p:cNvSpPr>
            <p:nvPr/>
          </p:nvSpPr>
          <p:spPr bwMode="auto">
            <a:xfrm rot="10800000" flipH="1">
              <a:off x="4660" y="3444"/>
              <a:ext cx="688" cy="500"/>
            </a:xfrm>
            <a:prstGeom prst="wedgeRoundRectCallout">
              <a:avLst>
                <a:gd name="adj1" fmla="val -41667"/>
                <a:gd name="adj2" fmla="val 66667"/>
                <a:gd name="adj3" fmla="val 16667"/>
              </a:avLst>
            </a:prstGeom>
            <a:solidFill>
              <a:schemeClr val="tx1"/>
            </a:solidFill>
            <a:ln>
              <a:noFill/>
            </a:ln>
            <a:effectLst>
              <a:prstShdw prst="shdw17" dist="17961" dir="2700000">
                <a:srgbClr val="00175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4727" y="3601"/>
              <a:ext cx="570" cy="325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GB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9q+</a:t>
              </a:r>
            </a:p>
          </p:txBody>
        </p:sp>
      </p:grp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3348038" y="4224655"/>
            <a:ext cx="690562" cy="520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rgbClr val="00175F"/>
            </a:prstShdw>
          </a:effectLst>
          <a:extLst/>
        </p:spPr>
        <p:txBody>
          <a:bodyPr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22</a:t>
            </a: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1743075" y="5805805"/>
            <a:ext cx="465138" cy="6445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rgbClr val="00175F"/>
            </a:prstShdw>
          </a:effectLst>
          <a:extLst/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</a:t>
            </a:r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1227138" y="4927918"/>
            <a:ext cx="3889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{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793750" y="5175568"/>
            <a:ext cx="630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q34</a:t>
            </a:r>
            <a:endParaRPr lang="en-GB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1" name="Group 61"/>
          <p:cNvGrpSpPr>
            <a:grpSpLocks/>
          </p:cNvGrpSpPr>
          <p:nvPr/>
        </p:nvGrpSpPr>
        <p:grpSpPr bwMode="auto">
          <a:xfrm>
            <a:off x="1614488" y="1606868"/>
            <a:ext cx="644525" cy="3900487"/>
            <a:chOff x="1144" y="952"/>
            <a:chExt cx="457" cy="2457"/>
          </a:xfrm>
        </p:grpSpPr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1144" y="952"/>
              <a:ext cx="457" cy="14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1147" y="1162"/>
              <a:ext cx="451" cy="20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1147" y="1562"/>
              <a:ext cx="451" cy="11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1147" y="2327"/>
              <a:ext cx="451" cy="14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1147" y="2137"/>
              <a:ext cx="451" cy="13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1147" y="2599"/>
              <a:ext cx="451" cy="4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1147" y="3061"/>
              <a:ext cx="451" cy="11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1147" y="2824"/>
              <a:ext cx="451" cy="14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1147" y="3360"/>
              <a:ext cx="451" cy="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1145" y="1789"/>
              <a:ext cx="456" cy="265"/>
            </a:xfrm>
            <a:prstGeom prst="rect">
              <a:avLst/>
            </a:prstGeom>
            <a:gradFill rotWithShape="0">
              <a:gsLst>
                <a:gs pos="0">
                  <a:srgbClr val="9C9C9C"/>
                </a:gs>
                <a:gs pos="100000">
                  <a:srgbClr val="91919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ct val="40000"/>
                </a:spcAft>
                <a:buSzPct val="80000"/>
                <a:buFont typeface="Wingdings" panose="05000000000000000000" pitchFamily="2" charset="2"/>
                <a:buChar char="v"/>
                <a:defRPr sz="3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Aft>
                  <a:spcPct val="40000"/>
                </a:spcAft>
                <a:buChar char="–"/>
                <a:defRPr sz="2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2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Aft>
                  <a:spcPct val="40000"/>
                </a:spcAft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9" name="Freeform 72" descr="Wide downward diagonal"/>
          <p:cNvSpPr>
            <a:spLocks/>
          </p:cNvSpPr>
          <p:nvPr/>
        </p:nvSpPr>
        <p:spPr bwMode="auto">
          <a:xfrm>
            <a:off x="1603375" y="2737168"/>
            <a:ext cx="663575" cy="188912"/>
          </a:xfrm>
          <a:custGeom>
            <a:avLst/>
            <a:gdLst>
              <a:gd name="T0" fmla="*/ 0 w 470"/>
              <a:gd name="T1" fmla="*/ 0 h 119"/>
              <a:gd name="T2" fmla="*/ 2147483646 w 470"/>
              <a:gd name="T3" fmla="*/ 0 h 119"/>
              <a:gd name="T4" fmla="*/ 2147483646 w 470"/>
              <a:gd name="T5" fmla="*/ 2147483646 h 119"/>
              <a:gd name="T6" fmla="*/ 2147483646 w 470"/>
              <a:gd name="T7" fmla="*/ 2147483646 h 119"/>
              <a:gd name="T8" fmla="*/ 2147483646 w 470"/>
              <a:gd name="T9" fmla="*/ 2147483646 h 119"/>
              <a:gd name="T10" fmla="*/ 2147483646 w 470"/>
              <a:gd name="T11" fmla="*/ 2147483646 h 119"/>
              <a:gd name="T12" fmla="*/ 2147483646 w 470"/>
              <a:gd name="T13" fmla="*/ 2147483646 h 119"/>
              <a:gd name="T14" fmla="*/ 2147483646 w 470"/>
              <a:gd name="T15" fmla="*/ 2147483646 h 119"/>
              <a:gd name="T16" fmla="*/ 2147483646 w 470"/>
              <a:gd name="T17" fmla="*/ 2147483646 h 119"/>
              <a:gd name="T18" fmla="*/ 2147483646 w 470"/>
              <a:gd name="T19" fmla="*/ 2147483646 h 119"/>
              <a:gd name="T20" fmla="*/ 2147483646 w 470"/>
              <a:gd name="T21" fmla="*/ 2147483646 h 119"/>
              <a:gd name="T22" fmla="*/ 2147483646 w 470"/>
              <a:gd name="T23" fmla="*/ 2147483646 h 119"/>
              <a:gd name="T24" fmla="*/ 2147483646 w 470"/>
              <a:gd name="T25" fmla="*/ 2147483646 h 119"/>
              <a:gd name="T26" fmla="*/ 2147483646 w 470"/>
              <a:gd name="T27" fmla="*/ 2147483646 h 119"/>
              <a:gd name="T28" fmla="*/ 2147483646 w 470"/>
              <a:gd name="T29" fmla="*/ 2147483646 h 119"/>
              <a:gd name="T30" fmla="*/ 0 w 470"/>
              <a:gd name="T31" fmla="*/ 0 h 1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0"/>
              <a:gd name="T49" fmla="*/ 0 h 119"/>
              <a:gd name="T50" fmla="*/ 470 w 470"/>
              <a:gd name="T51" fmla="*/ 119 h 1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0" h="119">
                <a:moveTo>
                  <a:pt x="0" y="0"/>
                </a:moveTo>
                <a:lnTo>
                  <a:pt x="463" y="0"/>
                </a:lnTo>
                <a:lnTo>
                  <a:pt x="469" y="25"/>
                </a:lnTo>
                <a:lnTo>
                  <a:pt x="423" y="44"/>
                </a:lnTo>
                <a:lnTo>
                  <a:pt x="337" y="44"/>
                </a:lnTo>
                <a:lnTo>
                  <a:pt x="337" y="69"/>
                </a:lnTo>
                <a:lnTo>
                  <a:pt x="412" y="74"/>
                </a:lnTo>
                <a:lnTo>
                  <a:pt x="463" y="98"/>
                </a:lnTo>
                <a:lnTo>
                  <a:pt x="463" y="118"/>
                </a:lnTo>
                <a:lnTo>
                  <a:pt x="6" y="118"/>
                </a:lnTo>
                <a:lnTo>
                  <a:pt x="11" y="93"/>
                </a:lnTo>
                <a:lnTo>
                  <a:pt x="46" y="74"/>
                </a:lnTo>
                <a:lnTo>
                  <a:pt x="120" y="74"/>
                </a:lnTo>
                <a:lnTo>
                  <a:pt x="114" y="39"/>
                </a:lnTo>
                <a:lnTo>
                  <a:pt x="57" y="39"/>
                </a:lnTo>
                <a:lnTo>
                  <a:pt x="0" y="0"/>
                </a:lnTo>
              </a:path>
            </a:pathLst>
          </a:custGeom>
          <a:pattFill prst="wdDnDiag">
            <a:fgClr>
              <a:schemeClr val="tx2"/>
            </a:fgClr>
            <a:bgClr>
              <a:schemeClr val="bg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0" name="Rectangle 73"/>
          <p:cNvSpPr>
            <a:spLocks noChangeArrowheads="1"/>
          </p:cNvSpPr>
          <p:nvPr/>
        </p:nvSpPr>
        <p:spPr bwMode="auto">
          <a:xfrm>
            <a:off x="1639888" y="5145405"/>
            <a:ext cx="596900" cy="333375"/>
          </a:xfrm>
          <a:prstGeom prst="rect">
            <a:avLst/>
          </a:prstGeom>
          <a:solidFill>
            <a:srgbClr val="E5405D"/>
          </a:solidFill>
          <a:ln>
            <a:noFill/>
          </a:ln>
          <a:effectLst>
            <a:prstShdw prst="shdw17" dist="17961" dir="2700000">
              <a:srgbClr val="89263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7620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7620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GB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ABL</a:t>
            </a:r>
          </a:p>
        </p:txBody>
      </p:sp>
      <p:sp>
        <p:nvSpPr>
          <p:cNvPr id="71" name="Freeform 74"/>
          <p:cNvSpPr>
            <a:spLocks/>
          </p:cNvSpPr>
          <p:nvPr/>
        </p:nvSpPr>
        <p:spPr bwMode="auto">
          <a:xfrm>
            <a:off x="1582738" y="5559743"/>
            <a:ext cx="53975" cy="36512"/>
          </a:xfrm>
          <a:custGeom>
            <a:avLst/>
            <a:gdLst>
              <a:gd name="T0" fmla="*/ 2147483646 w 38"/>
              <a:gd name="T1" fmla="*/ 2147483646 h 23"/>
              <a:gd name="T2" fmla="*/ 2147483646 w 38"/>
              <a:gd name="T3" fmla="*/ 2147483646 h 23"/>
              <a:gd name="T4" fmla="*/ 2147483646 w 38"/>
              <a:gd name="T5" fmla="*/ 0 h 23"/>
              <a:gd name="T6" fmla="*/ 0 w 38"/>
              <a:gd name="T7" fmla="*/ 0 h 23"/>
              <a:gd name="T8" fmla="*/ 0 w 38"/>
              <a:gd name="T9" fmla="*/ 2147483646 h 23"/>
              <a:gd name="T10" fmla="*/ 2147483646 w 38"/>
              <a:gd name="T11" fmla="*/ 2147483646 h 23"/>
              <a:gd name="T12" fmla="*/ 0 w 38"/>
              <a:gd name="T13" fmla="*/ 2147483646 h 23"/>
              <a:gd name="T14" fmla="*/ 0 w 38"/>
              <a:gd name="T15" fmla="*/ 2147483646 h 23"/>
              <a:gd name="T16" fmla="*/ 2147483646 w 38"/>
              <a:gd name="T17" fmla="*/ 2147483646 h 23"/>
              <a:gd name="T18" fmla="*/ 2147483646 w 38"/>
              <a:gd name="T19" fmla="*/ 2147483646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23"/>
              <a:gd name="T32" fmla="*/ 38 w 38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23">
                <a:moveTo>
                  <a:pt x="31" y="13"/>
                </a:moveTo>
                <a:lnTo>
                  <a:pt x="37" y="17"/>
                </a:lnTo>
                <a:lnTo>
                  <a:pt x="37" y="0"/>
                </a:lnTo>
                <a:lnTo>
                  <a:pt x="0" y="0"/>
                </a:lnTo>
                <a:lnTo>
                  <a:pt x="0" y="17"/>
                </a:lnTo>
                <a:lnTo>
                  <a:pt x="6" y="22"/>
                </a:lnTo>
                <a:lnTo>
                  <a:pt x="0" y="17"/>
                </a:lnTo>
                <a:lnTo>
                  <a:pt x="0" y="20"/>
                </a:lnTo>
                <a:lnTo>
                  <a:pt x="6" y="22"/>
                </a:lnTo>
                <a:lnTo>
                  <a:pt x="31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" name="Freeform 75"/>
          <p:cNvSpPr>
            <a:spLocks/>
          </p:cNvSpPr>
          <p:nvPr/>
        </p:nvSpPr>
        <p:spPr bwMode="auto">
          <a:xfrm>
            <a:off x="1593850" y="5585143"/>
            <a:ext cx="144463" cy="63500"/>
          </a:xfrm>
          <a:custGeom>
            <a:avLst/>
            <a:gdLst>
              <a:gd name="T0" fmla="*/ 2147483646 w 103"/>
              <a:gd name="T1" fmla="*/ 2147483646 h 40"/>
              <a:gd name="T2" fmla="*/ 2147483646 w 103"/>
              <a:gd name="T3" fmla="*/ 2147483646 h 40"/>
              <a:gd name="T4" fmla="*/ 2147483646 w 103"/>
              <a:gd name="T5" fmla="*/ 0 h 40"/>
              <a:gd name="T6" fmla="*/ 0 w 103"/>
              <a:gd name="T7" fmla="*/ 2147483646 h 40"/>
              <a:gd name="T8" fmla="*/ 2147483646 w 103"/>
              <a:gd name="T9" fmla="*/ 2147483646 h 40"/>
              <a:gd name="T10" fmla="*/ 2147483646 w 103"/>
              <a:gd name="T11" fmla="*/ 2147483646 h 40"/>
              <a:gd name="T12" fmla="*/ 2147483646 w 103"/>
              <a:gd name="T13" fmla="*/ 2147483646 h 40"/>
              <a:gd name="T14" fmla="*/ 2147483646 w 103"/>
              <a:gd name="T15" fmla="*/ 2147483646 h 40"/>
              <a:gd name="T16" fmla="*/ 2147483646 w 103"/>
              <a:gd name="T17" fmla="*/ 2147483646 h 40"/>
              <a:gd name="T18" fmla="*/ 2147483646 w 103"/>
              <a:gd name="T19" fmla="*/ 214748364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3"/>
              <a:gd name="T31" fmla="*/ 0 h 40"/>
              <a:gd name="T32" fmla="*/ 103 w 103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3" h="40">
                <a:moveTo>
                  <a:pt x="88" y="24"/>
                </a:moveTo>
                <a:lnTo>
                  <a:pt x="102" y="26"/>
                </a:lnTo>
                <a:lnTo>
                  <a:pt x="27" y="0"/>
                </a:lnTo>
                <a:lnTo>
                  <a:pt x="0" y="10"/>
                </a:lnTo>
                <a:lnTo>
                  <a:pt x="75" y="36"/>
                </a:lnTo>
                <a:lnTo>
                  <a:pt x="88" y="38"/>
                </a:lnTo>
                <a:lnTo>
                  <a:pt x="75" y="36"/>
                </a:lnTo>
                <a:lnTo>
                  <a:pt x="81" y="39"/>
                </a:lnTo>
                <a:lnTo>
                  <a:pt x="88" y="39"/>
                </a:lnTo>
                <a:lnTo>
                  <a:pt x="88" y="2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Freeform 76"/>
          <p:cNvSpPr>
            <a:spLocks/>
          </p:cNvSpPr>
          <p:nvPr/>
        </p:nvSpPr>
        <p:spPr bwMode="auto">
          <a:xfrm>
            <a:off x="1724025" y="5628005"/>
            <a:ext cx="134938" cy="19050"/>
          </a:xfrm>
          <a:custGeom>
            <a:avLst/>
            <a:gdLst>
              <a:gd name="T0" fmla="*/ 2147483646 w 95"/>
              <a:gd name="T1" fmla="*/ 0 h 12"/>
              <a:gd name="T2" fmla="*/ 2147483646 w 95"/>
              <a:gd name="T3" fmla="*/ 0 h 12"/>
              <a:gd name="T4" fmla="*/ 0 w 95"/>
              <a:gd name="T5" fmla="*/ 2147483646 h 12"/>
              <a:gd name="T6" fmla="*/ 0 w 95"/>
              <a:gd name="T7" fmla="*/ 2147483646 h 12"/>
              <a:gd name="T8" fmla="*/ 2147483646 w 95"/>
              <a:gd name="T9" fmla="*/ 2147483646 h 12"/>
              <a:gd name="T10" fmla="*/ 2147483646 w 95"/>
              <a:gd name="T11" fmla="*/ 2147483646 h 12"/>
              <a:gd name="T12" fmla="*/ 2147483646 w 95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12"/>
              <a:gd name="T23" fmla="*/ 95 w 9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12">
                <a:moveTo>
                  <a:pt x="94" y="0"/>
                </a:moveTo>
                <a:lnTo>
                  <a:pt x="93" y="0"/>
                </a:lnTo>
                <a:lnTo>
                  <a:pt x="0" y="1"/>
                </a:lnTo>
                <a:lnTo>
                  <a:pt x="0" y="11"/>
                </a:lnTo>
                <a:lnTo>
                  <a:pt x="93" y="10"/>
                </a:lnTo>
                <a:lnTo>
                  <a:pt x="92" y="10"/>
                </a:lnTo>
                <a:lnTo>
                  <a:pt x="94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77"/>
          <p:cNvSpPr>
            <a:spLocks/>
          </p:cNvSpPr>
          <p:nvPr/>
        </p:nvSpPr>
        <p:spPr bwMode="auto">
          <a:xfrm>
            <a:off x="1862138" y="5628005"/>
            <a:ext cx="80962" cy="19050"/>
          </a:xfrm>
          <a:custGeom>
            <a:avLst/>
            <a:gdLst>
              <a:gd name="T0" fmla="*/ 2147483646 w 57"/>
              <a:gd name="T1" fmla="*/ 2147483646 h 12"/>
              <a:gd name="T2" fmla="*/ 2147483646 w 57"/>
              <a:gd name="T3" fmla="*/ 2147483646 h 12"/>
              <a:gd name="T4" fmla="*/ 2147483646 w 57"/>
              <a:gd name="T5" fmla="*/ 0 h 12"/>
              <a:gd name="T6" fmla="*/ 0 w 57"/>
              <a:gd name="T7" fmla="*/ 2147483646 h 12"/>
              <a:gd name="T8" fmla="*/ 2147483646 w 57"/>
              <a:gd name="T9" fmla="*/ 2147483646 h 12"/>
              <a:gd name="T10" fmla="*/ 2147483646 w 57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2"/>
              <a:gd name="T20" fmla="*/ 57 w 5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2">
                <a:moveTo>
                  <a:pt x="55" y="6"/>
                </a:moveTo>
                <a:lnTo>
                  <a:pt x="56" y="1"/>
                </a:lnTo>
                <a:lnTo>
                  <a:pt x="2" y="0"/>
                </a:lnTo>
                <a:lnTo>
                  <a:pt x="0" y="10"/>
                </a:lnTo>
                <a:lnTo>
                  <a:pt x="54" y="11"/>
                </a:lnTo>
                <a:lnTo>
                  <a:pt x="55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>
            <a:off x="1584325" y="2913380"/>
            <a:ext cx="38100" cy="2638425"/>
          </a:xfrm>
          <a:custGeom>
            <a:avLst/>
            <a:gdLst>
              <a:gd name="T0" fmla="*/ 2147483646 w 27"/>
              <a:gd name="T1" fmla="*/ 2147483646 h 1662"/>
              <a:gd name="T2" fmla="*/ 2147483646 w 27"/>
              <a:gd name="T3" fmla="*/ 2147483646 h 1662"/>
              <a:gd name="T4" fmla="*/ 2147483646 w 27"/>
              <a:gd name="T5" fmla="*/ 0 h 1662"/>
              <a:gd name="T6" fmla="*/ 0 w 27"/>
              <a:gd name="T7" fmla="*/ 0 h 1662"/>
              <a:gd name="T8" fmla="*/ 0 w 27"/>
              <a:gd name="T9" fmla="*/ 2147483646 h 1662"/>
              <a:gd name="T10" fmla="*/ 2147483646 w 27"/>
              <a:gd name="T11" fmla="*/ 2147483646 h 16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662"/>
              <a:gd name="T20" fmla="*/ 27 w 27"/>
              <a:gd name="T21" fmla="*/ 1662 h 16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662">
                <a:moveTo>
                  <a:pt x="13" y="1661"/>
                </a:moveTo>
                <a:lnTo>
                  <a:pt x="26" y="1661"/>
                </a:lnTo>
                <a:lnTo>
                  <a:pt x="26" y="0"/>
                </a:lnTo>
                <a:lnTo>
                  <a:pt x="0" y="0"/>
                </a:lnTo>
                <a:lnTo>
                  <a:pt x="0" y="1661"/>
                </a:lnTo>
                <a:lnTo>
                  <a:pt x="13" y="166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Freeform 79"/>
          <p:cNvSpPr>
            <a:spLocks/>
          </p:cNvSpPr>
          <p:nvPr/>
        </p:nvSpPr>
        <p:spPr bwMode="auto">
          <a:xfrm>
            <a:off x="1585913" y="2727643"/>
            <a:ext cx="36512" cy="36512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0 h 23"/>
              <a:gd name="T6" fmla="*/ 0 w 26"/>
              <a:gd name="T7" fmla="*/ 0 h 23"/>
              <a:gd name="T8" fmla="*/ 0 w 26"/>
              <a:gd name="T9" fmla="*/ 2147483646 h 23"/>
              <a:gd name="T10" fmla="*/ 2147483646 w 26"/>
              <a:gd name="T11" fmla="*/ 2147483646 h 23"/>
              <a:gd name="T12" fmla="*/ 0 w 26"/>
              <a:gd name="T13" fmla="*/ 2147483646 h 23"/>
              <a:gd name="T14" fmla="*/ 0 w 26"/>
              <a:gd name="T15" fmla="*/ 2147483646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3"/>
              <a:gd name="T32" fmla="*/ 26 w 26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3">
                <a:moveTo>
                  <a:pt x="20" y="13"/>
                </a:moveTo>
                <a:lnTo>
                  <a:pt x="25" y="17"/>
                </a:lnTo>
                <a:lnTo>
                  <a:pt x="25" y="0"/>
                </a:lnTo>
                <a:lnTo>
                  <a:pt x="0" y="0"/>
                </a:lnTo>
                <a:lnTo>
                  <a:pt x="0" y="17"/>
                </a:lnTo>
                <a:lnTo>
                  <a:pt x="4" y="22"/>
                </a:lnTo>
                <a:lnTo>
                  <a:pt x="0" y="17"/>
                </a:lnTo>
                <a:lnTo>
                  <a:pt x="0" y="20"/>
                </a:lnTo>
                <a:lnTo>
                  <a:pt x="4" y="22"/>
                </a:lnTo>
                <a:lnTo>
                  <a:pt x="20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80"/>
          <p:cNvSpPr>
            <a:spLocks/>
          </p:cNvSpPr>
          <p:nvPr/>
        </p:nvSpPr>
        <p:spPr bwMode="auto">
          <a:xfrm>
            <a:off x="1593850" y="2753043"/>
            <a:ext cx="103188" cy="63500"/>
          </a:xfrm>
          <a:custGeom>
            <a:avLst/>
            <a:gdLst>
              <a:gd name="T0" fmla="*/ 2147483646 w 74"/>
              <a:gd name="T1" fmla="*/ 2147483646 h 40"/>
              <a:gd name="T2" fmla="*/ 2147483646 w 74"/>
              <a:gd name="T3" fmla="*/ 2147483646 h 40"/>
              <a:gd name="T4" fmla="*/ 2147483646 w 74"/>
              <a:gd name="T5" fmla="*/ 0 h 40"/>
              <a:gd name="T6" fmla="*/ 0 w 74"/>
              <a:gd name="T7" fmla="*/ 2147483646 h 40"/>
              <a:gd name="T8" fmla="*/ 2147483646 w 74"/>
              <a:gd name="T9" fmla="*/ 2147483646 h 40"/>
              <a:gd name="T10" fmla="*/ 2147483646 w 74"/>
              <a:gd name="T11" fmla="*/ 2147483646 h 40"/>
              <a:gd name="T12" fmla="*/ 2147483646 w 74"/>
              <a:gd name="T13" fmla="*/ 2147483646 h 40"/>
              <a:gd name="T14" fmla="*/ 2147483646 w 74"/>
              <a:gd name="T15" fmla="*/ 2147483646 h 40"/>
              <a:gd name="T16" fmla="*/ 2147483646 w 74"/>
              <a:gd name="T17" fmla="*/ 2147483646 h 40"/>
              <a:gd name="T18" fmla="*/ 2147483646 w 74"/>
              <a:gd name="T19" fmla="*/ 214748364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40"/>
              <a:gd name="T32" fmla="*/ 74 w 7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40">
                <a:moveTo>
                  <a:pt x="64" y="24"/>
                </a:moveTo>
                <a:lnTo>
                  <a:pt x="73" y="27"/>
                </a:lnTo>
                <a:lnTo>
                  <a:pt x="18" y="0"/>
                </a:lnTo>
                <a:lnTo>
                  <a:pt x="0" y="10"/>
                </a:lnTo>
                <a:lnTo>
                  <a:pt x="54" y="36"/>
                </a:lnTo>
                <a:lnTo>
                  <a:pt x="64" y="39"/>
                </a:lnTo>
                <a:lnTo>
                  <a:pt x="54" y="36"/>
                </a:lnTo>
                <a:lnTo>
                  <a:pt x="58" y="39"/>
                </a:lnTo>
                <a:lnTo>
                  <a:pt x="63" y="39"/>
                </a:lnTo>
                <a:lnTo>
                  <a:pt x="64" y="2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1690688" y="2797493"/>
            <a:ext cx="101600" cy="22225"/>
          </a:xfrm>
          <a:custGeom>
            <a:avLst/>
            <a:gdLst>
              <a:gd name="T0" fmla="*/ 2147483646 w 72"/>
              <a:gd name="T1" fmla="*/ 2147483646 h 14"/>
              <a:gd name="T2" fmla="*/ 2147483646 w 72"/>
              <a:gd name="T3" fmla="*/ 2147483646 h 14"/>
              <a:gd name="T4" fmla="*/ 0 w 72"/>
              <a:gd name="T5" fmla="*/ 0 h 14"/>
              <a:gd name="T6" fmla="*/ 0 w 72"/>
              <a:gd name="T7" fmla="*/ 2147483646 h 14"/>
              <a:gd name="T8" fmla="*/ 2147483646 w 72"/>
              <a:gd name="T9" fmla="*/ 2147483646 h 14"/>
              <a:gd name="T10" fmla="*/ 2147483646 w 72"/>
              <a:gd name="T11" fmla="*/ 214748364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14"/>
              <a:gd name="T20" fmla="*/ 72 w 72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14">
                <a:moveTo>
                  <a:pt x="71" y="8"/>
                </a:moveTo>
                <a:lnTo>
                  <a:pt x="71" y="2"/>
                </a:lnTo>
                <a:lnTo>
                  <a:pt x="0" y="0"/>
                </a:lnTo>
                <a:lnTo>
                  <a:pt x="0" y="12"/>
                </a:lnTo>
                <a:lnTo>
                  <a:pt x="71" y="13"/>
                </a:lnTo>
                <a:lnTo>
                  <a:pt x="71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82"/>
          <p:cNvSpPr>
            <a:spLocks/>
          </p:cNvSpPr>
          <p:nvPr/>
        </p:nvSpPr>
        <p:spPr bwMode="auto">
          <a:xfrm>
            <a:off x="1585913" y="2870518"/>
            <a:ext cx="36512" cy="38100"/>
          </a:xfrm>
          <a:custGeom>
            <a:avLst/>
            <a:gdLst>
              <a:gd name="T0" fmla="*/ 2147483646 w 26"/>
              <a:gd name="T1" fmla="*/ 2147483646 h 24"/>
              <a:gd name="T2" fmla="*/ 2147483646 w 26"/>
              <a:gd name="T3" fmla="*/ 2147483646 h 24"/>
              <a:gd name="T4" fmla="*/ 2147483646 w 26"/>
              <a:gd name="T5" fmla="*/ 2147483646 h 24"/>
              <a:gd name="T6" fmla="*/ 0 w 26"/>
              <a:gd name="T7" fmla="*/ 2147483646 h 24"/>
              <a:gd name="T8" fmla="*/ 0 w 26"/>
              <a:gd name="T9" fmla="*/ 2147483646 h 24"/>
              <a:gd name="T10" fmla="*/ 2147483646 w 26"/>
              <a:gd name="T11" fmla="*/ 0 h 24"/>
              <a:gd name="T12" fmla="*/ 0 w 26"/>
              <a:gd name="T13" fmla="*/ 2147483646 h 24"/>
              <a:gd name="T14" fmla="*/ 0 w 26"/>
              <a:gd name="T15" fmla="*/ 2147483646 h 24"/>
              <a:gd name="T16" fmla="*/ 2147483646 w 26"/>
              <a:gd name="T17" fmla="*/ 0 h 24"/>
              <a:gd name="T18" fmla="*/ 2147483646 w 26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4"/>
              <a:gd name="T32" fmla="*/ 26 w 26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4">
                <a:moveTo>
                  <a:pt x="20" y="10"/>
                </a:moveTo>
                <a:lnTo>
                  <a:pt x="25" y="5"/>
                </a:lnTo>
                <a:lnTo>
                  <a:pt x="25" y="23"/>
                </a:lnTo>
                <a:lnTo>
                  <a:pt x="0" y="23"/>
                </a:lnTo>
                <a:lnTo>
                  <a:pt x="0" y="5"/>
                </a:lnTo>
                <a:lnTo>
                  <a:pt x="4" y="0"/>
                </a:lnTo>
                <a:lnTo>
                  <a:pt x="0" y="5"/>
                </a:lnTo>
                <a:lnTo>
                  <a:pt x="0" y="2"/>
                </a:lnTo>
                <a:lnTo>
                  <a:pt x="4" y="0"/>
                </a:lnTo>
                <a:lnTo>
                  <a:pt x="20" y="1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83"/>
          <p:cNvSpPr>
            <a:spLocks/>
          </p:cNvSpPr>
          <p:nvPr/>
        </p:nvSpPr>
        <p:spPr bwMode="auto">
          <a:xfrm>
            <a:off x="1593850" y="2818130"/>
            <a:ext cx="103188" cy="65088"/>
          </a:xfrm>
          <a:custGeom>
            <a:avLst/>
            <a:gdLst>
              <a:gd name="T0" fmla="*/ 2147483646 w 74"/>
              <a:gd name="T1" fmla="*/ 2147483646 h 41"/>
              <a:gd name="T2" fmla="*/ 2147483646 w 74"/>
              <a:gd name="T3" fmla="*/ 2147483646 h 41"/>
              <a:gd name="T4" fmla="*/ 2147483646 w 74"/>
              <a:gd name="T5" fmla="*/ 2147483646 h 41"/>
              <a:gd name="T6" fmla="*/ 0 w 74"/>
              <a:gd name="T7" fmla="*/ 2147483646 h 41"/>
              <a:gd name="T8" fmla="*/ 2147483646 w 74"/>
              <a:gd name="T9" fmla="*/ 2147483646 h 41"/>
              <a:gd name="T10" fmla="*/ 2147483646 w 74"/>
              <a:gd name="T11" fmla="*/ 0 h 41"/>
              <a:gd name="T12" fmla="*/ 2147483646 w 74"/>
              <a:gd name="T13" fmla="*/ 2147483646 h 41"/>
              <a:gd name="T14" fmla="*/ 2147483646 w 74"/>
              <a:gd name="T15" fmla="*/ 0 h 41"/>
              <a:gd name="T16" fmla="*/ 2147483646 w 74"/>
              <a:gd name="T17" fmla="*/ 0 h 41"/>
              <a:gd name="T18" fmla="*/ 2147483646 w 74"/>
              <a:gd name="T19" fmla="*/ 2147483646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41"/>
              <a:gd name="T32" fmla="*/ 74 w 74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41">
                <a:moveTo>
                  <a:pt x="64" y="16"/>
                </a:moveTo>
                <a:lnTo>
                  <a:pt x="73" y="13"/>
                </a:lnTo>
                <a:lnTo>
                  <a:pt x="18" y="40"/>
                </a:lnTo>
                <a:lnTo>
                  <a:pt x="0" y="29"/>
                </a:lnTo>
                <a:lnTo>
                  <a:pt x="54" y="3"/>
                </a:lnTo>
                <a:lnTo>
                  <a:pt x="64" y="0"/>
                </a:lnTo>
                <a:lnTo>
                  <a:pt x="54" y="3"/>
                </a:lnTo>
                <a:lnTo>
                  <a:pt x="58" y="0"/>
                </a:lnTo>
                <a:lnTo>
                  <a:pt x="63" y="0"/>
                </a:lnTo>
                <a:lnTo>
                  <a:pt x="64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1690688" y="2814955"/>
            <a:ext cx="101600" cy="23813"/>
          </a:xfrm>
          <a:custGeom>
            <a:avLst/>
            <a:gdLst>
              <a:gd name="T0" fmla="*/ 2147483646 w 72"/>
              <a:gd name="T1" fmla="*/ 2147483646 h 15"/>
              <a:gd name="T2" fmla="*/ 2147483646 w 72"/>
              <a:gd name="T3" fmla="*/ 2147483646 h 15"/>
              <a:gd name="T4" fmla="*/ 0 w 72"/>
              <a:gd name="T5" fmla="*/ 2147483646 h 15"/>
              <a:gd name="T6" fmla="*/ 0 w 72"/>
              <a:gd name="T7" fmla="*/ 2147483646 h 15"/>
              <a:gd name="T8" fmla="*/ 2147483646 w 72"/>
              <a:gd name="T9" fmla="*/ 0 h 15"/>
              <a:gd name="T10" fmla="*/ 2147483646 w 72"/>
              <a:gd name="T11" fmla="*/ 2147483646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15"/>
              <a:gd name="T20" fmla="*/ 72 w 72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15">
                <a:moveTo>
                  <a:pt x="71" y="6"/>
                </a:moveTo>
                <a:lnTo>
                  <a:pt x="71" y="12"/>
                </a:lnTo>
                <a:lnTo>
                  <a:pt x="0" y="14"/>
                </a:lnTo>
                <a:lnTo>
                  <a:pt x="0" y="1"/>
                </a:lnTo>
                <a:lnTo>
                  <a:pt x="71" y="0"/>
                </a:lnTo>
                <a:lnTo>
                  <a:pt x="71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85"/>
          <p:cNvSpPr>
            <a:spLocks/>
          </p:cNvSpPr>
          <p:nvPr/>
        </p:nvSpPr>
        <p:spPr bwMode="auto">
          <a:xfrm>
            <a:off x="1585913" y="1424305"/>
            <a:ext cx="53975" cy="38100"/>
          </a:xfrm>
          <a:custGeom>
            <a:avLst/>
            <a:gdLst>
              <a:gd name="T0" fmla="*/ 2147483646 w 38"/>
              <a:gd name="T1" fmla="*/ 2147483646 h 24"/>
              <a:gd name="T2" fmla="*/ 2147483646 w 38"/>
              <a:gd name="T3" fmla="*/ 2147483646 h 24"/>
              <a:gd name="T4" fmla="*/ 2147483646 w 38"/>
              <a:gd name="T5" fmla="*/ 2147483646 h 24"/>
              <a:gd name="T6" fmla="*/ 0 w 38"/>
              <a:gd name="T7" fmla="*/ 2147483646 h 24"/>
              <a:gd name="T8" fmla="*/ 0 w 38"/>
              <a:gd name="T9" fmla="*/ 2147483646 h 24"/>
              <a:gd name="T10" fmla="*/ 2147483646 w 38"/>
              <a:gd name="T11" fmla="*/ 0 h 24"/>
              <a:gd name="T12" fmla="*/ 0 w 38"/>
              <a:gd name="T13" fmla="*/ 2147483646 h 24"/>
              <a:gd name="T14" fmla="*/ 0 w 38"/>
              <a:gd name="T15" fmla="*/ 2147483646 h 24"/>
              <a:gd name="T16" fmla="*/ 2147483646 w 38"/>
              <a:gd name="T17" fmla="*/ 0 h 24"/>
              <a:gd name="T18" fmla="*/ 2147483646 w 38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24"/>
              <a:gd name="T32" fmla="*/ 38 w 38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24">
                <a:moveTo>
                  <a:pt x="31" y="10"/>
                </a:moveTo>
                <a:lnTo>
                  <a:pt x="37" y="6"/>
                </a:lnTo>
                <a:lnTo>
                  <a:pt x="37" y="23"/>
                </a:lnTo>
                <a:lnTo>
                  <a:pt x="0" y="23"/>
                </a:lnTo>
                <a:lnTo>
                  <a:pt x="0" y="6"/>
                </a:lnTo>
                <a:lnTo>
                  <a:pt x="6" y="0"/>
                </a:lnTo>
                <a:lnTo>
                  <a:pt x="0" y="6"/>
                </a:lnTo>
                <a:lnTo>
                  <a:pt x="0" y="2"/>
                </a:lnTo>
                <a:lnTo>
                  <a:pt x="6" y="0"/>
                </a:lnTo>
                <a:lnTo>
                  <a:pt x="31" y="1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86"/>
          <p:cNvSpPr>
            <a:spLocks/>
          </p:cNvSpPr>
          <p:nvPr/>
        </p:nvSpPr>
        <p:spPr bwMode="auto">
          <a:xfrm>
            <a:off x="1595438" y="1371918"/>
            <a:ext cx="142875" cy="65087"/>
          </a:xfrm>
          <a:custGeom>
            <a:avLst/>
            <a:gdLst>
              <a:gd name="T0" fmla="*/ 2147483646 w 101"/>
              <a:gd name="T1" fmla="*/ 2147483646 h 41"/>
              <a:gd name="T2" fmla="*/ 2147483646 w 101"/>
              <a:gd name="T3" fmla="*/ 2147483646 h 41"/>
              <a:gd name="T4" fmla="*/ 2147483646 w 101"/>
              <a:gd name="T5" fmla="*/ 2147483646 h 41"/>
              <a:gd name="T6" fmla="*/ 0 w 101"/>
              <a:gd name="T7" fmla="*/ 2147483646 h 41"/>
              <a:gd name="T8" fmla="*/ 2147483646 w 101"/>
              <a:gd name="T9" fmla="*/ 2147483646 h 41"/>
              <a:gd name="T10" fmla="*/ 2147483646 w 101"/>
              <a:gd name="T11" fmla="*/ 2147483646 h 41"/>
              <a:gd name="T12" fmla="*/ 2147483646 w 101"/>
              <a:gd name="T13" fmla="*/ 2147483646 h 41"/>
              <a:gd name="T14" fmla="*/ 2147483646 w 101"/>
              <a:gd name="T15" fmla="*/ 0 h 41"/>
              <a:gd name="T16" fmla="*/ 2147483646 w 101"/>
              <a:gd name="T17" fmla="*/ 2147483646 h 41"/>
              <a:gd name="T18" fmla="*/ 2147483646 w 101"/>
              <a:gd name="T19" fmla="*/ 2147483646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41"/>
              <a:gd name="T32" fmla="*/ 101 w 101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41">
                <a:moveTo>
                  <a:pt x="86" y="16"/>
                </a:moveTo>
                <a:lnTo>
                  <a:pt x="100" y="14"/>
                </a:lnTo>
                <a:lnTo>
                  <a:pt x="27" y="40"/>
                </a:lnTo>
                <a:lnTo>
                  <a:pt x="0" y="29"/>
                </a:lnTo>
                <a:lnTo>
                  <a:pt x="73" y="3"/>
                </a:lnTo>
                <a:lnTo>
                  <a:pt x="86" y="1"/>
                </a:lnTo>
                <a:lnTo>
                  <a:pt x="73" y="3"/>
                </a:lnTo>
                <a:lnTo>
                  <a:pt x="79" y="0"/>
                </a:lnTo>
                <a:lnTo>
                  <a:pt x="86" y="1"/>
                </a:lnTo>
                <a:lnTo>
                  <a:pt x="86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87"/>
          <p:cNvSpPr>
            <a:spLocks/>
          </p:cNvSpPr>
          <p:nvPr/>
        </p:nvSpPr>
        <p:spPr bwMode="auto">
          <a:xfrm>
            <a:off x="1724025" y="1373505"/>
            <a:ext cx="136525" cy="20638"/>
          </a:xfrm>
          <a:custGeom>
            <a:avLst/>
            <a:gdLst>
              <a:gd name="T0" fmla="*/ 2147483646 w 97"/>
              <a:gd name="T1" fmla="*/ 2147483646 h 13"/>
              <a:gd name="T2" fmla="*/ 2147483646 w 97"/>
              <a:gd name="T3" fmla="*/ 2147483646 h 13"/>
              <a:gd name="T4" fmla="*/ 0 w 97"/>
              <a:gd name="T5" fmla="*/ 2147483646 h 13"/>
              <a:gd name="T6" fmla="*/ 0 w 97"/>
              <a:gd name="T7" fmla="*/ 0 h 13"/>
              <a:gd name="T8" fmla="*/ 2147483646 w 97"/>
              <a:gd name="T9" fmla="*/ 2147483646 h 13"/>
              <a:gd name="T10" fmla="*/ 2147483646 w 97"/>
              <a:gd name="T11" fmla="*/ 2147483646 h 13"/>
              <a:gd name="T12" fmla="*/ 2147483646 w 97"/>
              <a:gd name="T13" fmla="*/ 2147483646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3"/>
              <a:gd name="T23" fmla="*/ 97 w 97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3">
                <a:moveTo>
                  <a:pt x="96" y="12"/>
                </a:moveTo>
                <a:lnTo>
                  <a:pt x="95" y="12"/>
                </a:lnTo>
                <a:lnTo>
                  <a:pt x="0" y="11"/>
                </a:lnTo>
                <a:lnTo>
                  <a:pt x="0" y="0"/>
                </a:lnTo>
                <a:lnTo>
                  <a:pt x="95" y="1"/>
                </a:lnTo>
                <a:lnTo>
                  <a:pt x="94" y="1"/>
                </a:lnTo>
                <a:lnTo>
                  <a:pt x="96" y="12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88"/>
          <p:cNvSpPr>
            <a:spLocks/>
          </p:cNvSpPr>
          <p:nvPr/>
        </p:nvSpPr>
        <p:spPr bwMode="auto">
          <a:xfrm>
            <a:off x="1865313" y="1373505"/>
            <a:ext cx="79375" cy="20638"/>
          </a:xfrm>
          <a:custGeom>
            <a:avLst/>
            <a:gdLst>
              <a:gd name="T0" fmla="*/ 2147483646 w 56"/>
              <a:gd name="T1" fmla="*/ 2147483646 h 13"/>
              <a:gd name="T2" fmla="*/ 2147483646 w 56"/>
              <a:gd name="T3" fmla="*/ 2147483646 h 13"/>
              <a:gd name="T4" fmla="*/ 2147483646 w 56"/>
              <a:gd name="T5" fmla="*/ 2147483646 h 13"/>
              <a:gd name="T6" fmla="*/ 0 w 56"/>
              <a:gd name="T7" fmla="*/ 2147483646 h 13"/>
              <a:gd name="T8" fmla="*/ 2147483646 w 56"/>
              <a:gd name="T9" fmla="*/ 0 h 13"/>
              <a:gd name="T10" fmla="*/ 2147483646 w 56"/>
              <a:gd name="T11" fmla="*/ 2147483646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"/>
              <a:gd name="T19" fmla="*/ 0 h 13"/>
              <a:gd name="T20" fmla="*/ 56 w 5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" h="13">
                <a:moveTo>
                  <a:pt x="54" y="5"/>
                </a:moveTo>
                <a:lnTo>
                  <a:pt x="55" y="11"/>
                </a:lnTo>
                <a:lnTo>
                  <a:pt x="2" y="12"/>
                </a:lnTo>
                <a:lnTo>
                  <a:pt x="0" y="1"/>
                </a:lnTo>
                <a:lnTo>
                  <a:pt x="53" y="0"/>
                </a:lnTo>
                <a:lnTo>
                  <a:pt x="54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89"/>
          <p:cNvSpPr>
            <a:spLocks/>
          </p:cNvSpPr>
          <p:nvPr/>
        </p:nvSpPr>
        <p:spPr bwMode="auto">
          <a:xfrm>
            <a:off x="1585913" y="1467168"/>
            <a:ext cx="36512" cy="1252537"/>
          </a:xfrm>
          <a:custGeom>
            <a:avLst/>
            <a:gdLst>
              <a:gd name="T0" fmla="*/ 2147483646 w 26"/>
              <a:gd name="T1" fmla="*/ 2147483646 h 789"/>
              <a:gd name="T2" fmla="*/ 2147483646 w 26"/>
              <a:gd name="T3" fmla="*/ 2147483646 h 789"/>
              <a:gd name="T4" fmla="*/ 2147483646 w 26"/>
              <a:gd name="T5" fmla="*/ 0 h 789"/>
              <a:gd name="T6" fmla="*/ 0 w 26"/>
              <a:gd name="T7" fmla="*/ 0 h 789"/>
              <a:gd name="T8" fmla="*/ 0 w 26"/>
              <a:gd name="T9" fmla="*/ 2147483646 h 789"/>
              <a:gd name="T10" fmla="*/ 2147483646 w 26"/>
              <a:gd name="T11" fmla="*/ 2147483646 h 7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789"/>
              <a:gd name="T20" fmla="*/ 26 w 26"/>
              <a:gd name="T21" fmla="*/ 789 h 7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789">
                <a:moveTo>
                  <a:pt x="12" y="788"/>
                </a:moveTo>
                <a:lnTo>
                  <a:pt x="25" y="788"/>
                </a:lnTo>
                <a:lnTo>
                  <a:pt x="25" y="0"/>
                </a:lnTo>
                <a:lnTo>
                  <a:pt x="0" y="0"/>
                </a:lnTo>
                <a:lnTo>
                  <a:pt x="0" y="788"/>
                </a:lnTo>
                <a:lnTo>
                  <a:pt x="12" y="78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90"/>
          <p:cNvSpPr>
            <a:spLocks/>
          </p:cNvSpPr>
          <p:nvPr/>
        </p:nvSpPr>
        <p:spPr bwMode="auto">
          <a:xfrm>
            <a:off x="2244725" y="5559743"/>
            <a:ext cx="57150" cy="36512"/>
          </a:xfrm>
          <a:custGeom>
            <a:avLst/>
            <a:gdLst>
              <a:gd name="T0" fmla="*/ 2147483646 w 40"/>
              <a:gd name="T1" fmla="*/ 2147483646 h 23"/>
              <a:gd name="T2" fmla="*/ 0 w 40"/>
              <a:gd name="T3" fmla="*/ 2147483646 h 23"/>
              <a:gd name="T4" fmla="*/ 0 w 40"/>
              <a:gd name="T5" fmla="*/ 0 h 23"/>
              <a:gd name="T6" fmla="*/ 2147483646 w 40"/>
              <a:gd name="T7" fmla="*/ 0 h 23"/>
              <a:gd name="T8" fmla="*/ 2147483646 w 40"/>
              <a:gd name="T9" fmla="*/ 2147483646 h 23"/>
              <a:gd name="T10" fmla="*/ 2147483646 w 40"/>
              <a:gd name="T11" fmla="*/ 2147483646 h 23"/>
              <a:gd name="T12" fmla="*/ 2147483646 w 40"/>
              <a:gd name="T13" fmla="*/ 2147483646 h 23"/>
              <a:gd name="T14" fmla="*/ 2147483646 w 40"/>
              <a:gd name="T15" fmla="*/ 2147483646 h 23"/>
              <a:gd name="T16" fmla="*/ 2147483646 w 40"/>
              <a:gd name="T17" fmla="*/ 2147483646 h 23"/>
              <a:gd name="T18" fmla="*/ 2147483646 w 40"/>
              <a:gd name="T19" fmla="*/ 2147483646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23"/>
              <a:gd name="T32" fmla="*/ 40 w 4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23">
                <a:moveTo>
                  <a:pt x="6" y="13"/>
                </a:moveTo>
                <a:lnTo>
                  <a:pt x="0" y="17"/>
                </a:lnTo>
                <a:lnTo>
                  <a:pt x="0" y="0"/>
                </a:lnTo>
                <a:lnTo>
                  <a:pt x="39" y="0"/>
                </a:lnTo>
                <a:lnTo>
                  <a:pt x="39" y="17"/>
                </a:lnTo>
                <a:lnTo>
                  <a:pt x="33" y="22"/>
                </a:lnTo>
                <a:lnTo>
                  <a:pt x="39" y="17"/>
                </a:lnTo>
                <a:lnTo>
                  <a:pt x="39" y="20"/>
                </a:lnTo>
                <a:lnTo>
                  <a:pt x="33" y="22"/>
                </a:lnTo>
                <a:lnTo>
                  <a:pt x="6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91"/>
          <p:cNvSpPr>
            <a:spLocks/>
          </p:cNvSpPr>
          <p:nvPr/>
        </p:nvSpPr>
        <p:spPr bwMode="auto">
          <a:xfrm>
            <a:off x="2146300" y="5585143"/>
            <a:ext cx="146050" cy="63500"/>
          </a:xfrm>
          <a:custGeom>
            <a:avLst/>
            <a:gdLst>
              <a:gd name="T0" fmla="*/ 2147483646 w 103"/>
              <a:gd name="T1" fmla="*/ 2147483646 h 40"/>
              <a:gd name="T2" fmla="*/ 0 w 103"/>
              <a:gd name="T3" fmla="*/ 2147483646 h 40"/>
              <a:gd name="T4" fmla="*/ 2147483646 w 103"/>
              <a:gd name="T5" fmla="*/ 0 h 40"/>
              <a:gd name="T6" fmla="*/ 2147483646 w 103"/>
              <a:gd name="T7" fmla="*/ 2147483646 h 40"/>
              <a:gd name="T8" fmla="*/ 2147483646 w 103"/>
              <a:gd name="T9" fmla="*/ 2147483646 h 40"/>
              <a:gd name="T10" fmla="*/ 2147483646 w 103"/>
              <a:gd name="T11" fmla="*/ 2147483646 h 40"/>
              <a:gd name="T12" fmla="*/ 2147483646 w 103"/>
              <a:gd name="T13" fmla="*/ 2147483646 h 40"/>
              <a:gd name="T14" fmla="*/ 2147483646 w 103"/>
              <a:gd name="T15" fmla="*/ 2147483646 h 40"/>
              <a:gd name="T16" fmla="*/ 2147483646 w 103"/>
              <a:gd name="T17" fmla="*/ 2147483646 h 40"/>
              <a:gd name="T18" fmla="*/ 2147483646 w 103"/>
              <a:gd name="T19" fmla="*/ 214748364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3"/>
              <a:gd name="T31" fmla="*/ 0 h 40"/>
              <a:gd name="T32" fmla="*/ 103 w 103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3" h="40">
                <a:moveTo>
                  <a:pt x="15" y="24"/>
                </a:moveTo>
                <a:lnTo>
                  <a:pt x="0" y="26"/>
                </a:lnTo>
                <a:lnTo>
                  <a:pt x="73" y="0"/>
                </a:lnTo>
                <a:lnTo>
                  <a:pt x="102" y="10"/>
                </a:lnTo>
                <a:lnTo>
                  <a:pt x="29" y="36"/>
                </a:lnTo>
                <a:lnTo>
                  <a:pt x="14" y="38"/>
                </a:lnTo>
                <a:lnTo>
                  <a:pt x="29" y="36"/>
                </a:lnTo>
                <a:lnTo>
                  <a:pt x="23" y="39"/>
                </a:lnTo>
                <a:lnTo>
                  <a:pt x="14" y="39"/>
                </a:lnTo>
                <a:lnTo>
                  <a:pt x="15" y="2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92"/>
          <p:cNvSpPr>
            <a:spLocks/>
          </p:cNvSpPr>
          <p:nvPr/>
        </p:nvSpPr>
        <p:spPr bwMode="auto">
          <a:xfrm>
            <a:off x="2024063" y="5628005"/>
            <a:ext cx="138112" cy="19050"/>
          </a:xfrm>
          <a:custGeom>
            <a:avLst/>
            <a:gdLst>
              <a:gd name="T0" fmla="*/ 0 w 98"/>
              <a:gd name="T1" fmla="*/ 0 h 12"/>
              <a:gd name="T2" fmla="*/ 2147483646 w 98"/>
              <a:gd name="T3" fmla="*/ 0 h 12"/>
              <a:gd name="T4" fmla="*/ 2147483646 w 98"/>
              <a:gd name="T5" fmla="*/ 2147483646 h 12"/>
              <a:gd name="T6" fmla="*/ 2147483646 w 98"/>
              <a:gd name="T7" fmla="*/ 2147483646 h 12"/>
              <a:gd name="T8" fmla="*/ 2147483646 w 98"/>
              <a:gd name="T9" fmla="*/ 2147483646 h 12"/>
              <a:gd name="T10" fmla="*/ 2147483646 w 98"/>
              <a:gd name="T11" fmla="*/ 2147483646 h 12"/>
              <a:gd name="T12" fmla="*/ 0 w 9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2"/>
              <a:gd name="T23" fmla="*/ 98 w 9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2">
                <a:moveTo>
                  <a:pt x="0" y="0"/>
                </a:moveTo>
                <a:lnTo>
                  <a:pt x="3" y="0"/>
                </a:lnTo>
                <a:lnTo>
                  <a:pt x="97" y="1"/>
                </a:lnTo>
                <a:lnTo>
                  <a:pt x="96" y="11"/>
                </a:lnTo>
                <a:lnTo>
                  <a:pt x="1" y="10"/>
                </a:lnTo>
                <a:lnTo>
                  <a:pt x="4" y="1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93"/>
          <p:cNvSpPr>
            <a:spLocks/>
          </p:cNvSpPr>
          <p:nvPr/>
        </p:nvSpPr>
        <p:spPr bwMode="auto">
          <a:xfrm>
            <a:off x="1939925" y="5628005"/>
            <a:ext cx="82550" cy="19050"/>
          </a:xfrm>
          <a:custGeom>
            <a:avLst/>
            <a:gdLst>
              <a:gd name="T0" fmla="*/ 2147483646 w 58"/>
              <a:gd name="T1" fmla="*/ 2147483646 h 12"/>
              <a:gd name="T2" fmla="*/ 0 w 58"/>
              <a:gd name="T3" fmla="*/ 2147483646 h 12"/>
              <a:gd name="T4" fmla="*/ 2147483646 w 58"/>
              <a:gd name="T5" fmla="*/ 0 h 12"/>
              <a:gd name="T6" fmla="*/ 2147483646 w 58"/>
              <a:gd name="T7" fmla="*/ 2147483646 h 12"/>
              <a:gd name="T8" fmla="*/ 2147483646 w 58"/>
              <a:gd name="T9" fmla="*/ 2147483646 h 12"/>
              <a:gd name="T10" fmla="*/ 2147483646 w 58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12"/>
              <a:gd name="T20" fmla="*/ 58 w 58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12">
                <a:moveTo>
                  <a:pt x="2" y="6"/>
                </a:moveTo>
                <a:lnTo>
                  <a:pt x="0" y="1"/>
                </a:lnTo>
                <a:lnTo>
                  <a:pt x="53" y="0"/>
                </a:lnTo>
                <a:lnTo>
                  <a:pt x="57" y="10"/>
                </a:lnTo>
                <a:lnTo>
                  <a:pt x="4" y="11"/>
                </a:lnTo>
                <a:lnTo>
                  <a:pt x="2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94"/>
          <p:cNvSpPr>
            <a:spLocks/>
          </p:cNvSpPr>
          <p:nvPr/>
        </p:nvSpPr>
        <p:spPr bwMode="auto">
          <a:xfrm>
            <a:off x="2259013" y="2913380"/>
            <a:ext cx="41275" cy="2638425"/>
          </a:xfrm>
          <a:custGeom>
            <a:avLst/>
            <a:gdLst>
              <a:gd name="T0" fmla="*/ 2147483646 w 29"/>
              <a:gd name="T1" fmla="*/ 2147483646 h 1662"/>
              <a:gd name="T2" fmla="*/ 0 w 29"/>
              <a:gd name="T3" fmla="*/ 2147483646 h 1662"/>
              <a:gd name="T4" fmla="*/ 0 w 29"/>
              <a:gd name="T5" fmla="*/ 0 h 1662"/>
              <a:gd name="T6" fmla="*/ 2147483646 w 29"/>
              <a:gd name="T7" fmla="*/ 0 h 1662"/>
              <a:gd name="T8" fmla="*/ 2147483646 w 29"/>
              <a:gd name="T9" fmla="*/ 2147483646 h 1662"/>
              <a:gd name="T10" fmla="*/ 2147483646 w 29"/>
              <a:gd name="T11" fmla="*/ 2147483646 h 16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662"/>
              <a:gd name="T20" fmla="*/ 29 w 29"/>
              <a:gd name="T21" fmla="*/ 1662 h 16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662">
                <a:moveTo>
                  <a:pt x="14" y="1661"/>
                </a:moveTo>
                <a:lnTo>
                  <a:pt x="0" y="1661"/>
                </a:lnTo>
                <a:lnTo>
                  <a:pt x="0" y="0"/>
                </a:lnTo>
                <a:lnTo>
                  <a:pt x="28" y="0"/>
                </a:lnTo>
                <a:lnTo>
                  <a:pt x="28" y="1661"/>
                </a:lnTo>
                <a:lnTo>
                  <a:pt x="14" y="166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Freeform 95"/>
          <p:cNvSpPr>
            <a:spLocks/>
          </p:cNvSpPr>
          <p:nvPr/>
        </p:nvSpPr>
        <p:spPr bwMode="auto">
          <a:xfrm>
            <a:off x="2260600" y="2727643"/>
            <a:ext cx="38100" cy="36512"/>
          </a:xfrm>
          <a:custGeom>
            <a:avLst/>
            <a:gdLst>
              <a:gd name="T0" fmla="*/ 2147483646 w 27"/>
              <a:gd name="T1" fmla="*/ 2147483646 h 23"/>
              <a:gd name="T2" fmla="*/ 0 w 27"/>
              <a:gd name="T3" fmla="*/ 2147483646 h 23"/>
              <a:gd name="T4" fmla="*/ 0 w 27"/>
              <a:gd name="T5" fmla="*/ 0 h 23"/>
              <a:gd name="T6" fmla="*/ 2147483646 w 27"/>
              <a:gd name="T7" fmla="*/ 0 h 23"/>
              <a:gd name="T8" fmla="*/ 2147483646 w 27"/>
              <a:gd name="T9" fmla="*/ 2147483646 h 23"/>
              <a:gd name="T10" fmla="*/ 2147483646 w 27"/>
              <a:gd name="T11" fmla="*/ 2147483646 h 23"/>
              <a:gd name="T12" fmla="*/ 2147483646 w 27"/>
              <a:gd name="T13" fmla="*/ 2147483646 h 23"/>
              <a:gd name="T14" fmla="*/ 2147483646 w 27"/>
              <a:gd name="T15" fmla="*/ 2147483646 h 23"/>
              <a:gd name="T16" fmla="*/ 2147483646 w 27"/>
              <a:gd name="T17" fmla="*/ 2147483646 h 23"/>
              <a:gd name="T18" fmla="*/ 2147483646 w 27"/>
              <a:gd name="T19" fmla="*/ 2147483646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3"/>
              <a:gd name="T32" fmla="*/ 27 w 27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3">
                <a:moveTo>
                  <a:pt x="4" y="13"/>
                </a:moveTo>
                <a:lnTo>
                  <a:pt x="0" y="17"/>
                </a:lnTo>
                <a:lnTo>
                  <a:pt x="0" y="0"/>
                </a:lnTo>
                <a:lnTo>
                  <a:pt x="26" y="0"/>
                </a:lnTo>
                <a:lnTo>
                  <a:pt x="26" y="17"/>
                </a:lnTo>
                <a:lnTo>
                  <a:pt x="22" y="22"/>
                </a:lnTo>
                <a:lnTo>
                  <a:pt x="26" y="17"/>
                </a:lnTo>
                <a:lnTo>
                  <a:pt x="26" y="20"/>
                </a:lnTo>
                <a:lnTo>
                  <a:pt x="22" y="22"/>
                </a:lnTo>
                <a:lnTo>
                  <a:pt x="4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Freeform 96"/>
          <p:cNvSpPr>
            <a:spLocks/>
          </p:cNvSpPr>
          <p:nvPr/>
        </p:nvSpPr>
        <p:spPr bwMode="auto">
          <a:xfrm>
            <a:off x="2185988" y="2753043"/>
            <a:ext cx="106362" cy="63500"/>
          </a:xfrm>
          <a:custGeom>
            <a:avLst/>
            <a:gdLst>
              <a:gd name="T0" fmla="*/ 2147483646 w 75"/>
              <a:gd name="T1" fmla="*/ 2147483646 h 40"/>
              <a:gd name="T2" fmla="*/ 0 w 75"/>
              <a:gd name="T3" fmla="*/ 2147483646 h 40"/>
              <a:gd name="T4" fmla="*/ 2147483646 w 75"/>
              <a:gd name="T5" fmla="*/ 0 h 40"/>
              <a:gd name="T6" fmla="*/ 2147483646 w 75"/>
              <a:gd name="T7" fmla="*/ 2147483646 h 40"/>
              <a:gd name="T8" fmla="*/ 2147483646 w 75"/>
              <a:gd name="T9" fmla="*/ 2147483646 h 40"/>
              <a:gd name="T10" fmla="*/ 2147483646 w 75"/>
              <a:gd name="T11" fmla="*/ 2147483646 h 40"/>
              <a:gd name="T12" fmla="*/ 2147483646 w 75"/>
              <a:gd name="T13" fmla="*/ 2147483646 h 40"/>
              <a:gd name="T14" fmla="*/ 2147483646 w 75"/>
              <a:gd name="T15" fmla="*/ 2147483646 h 40"/>
              <a:gd name="T16" fmla="*/ 2147483646 w 75"/>
              <a:gd name="T17" fmla="*/ 2147483646 h 40"/>
              <a:gd name="T18" fmla="*/ 2147483646 w 75"/>
              <a:gd name="T19" fmla="*/ 214748364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40"/>
              <a:gd name="T32" fmla="*/ 75 w 75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40">
                <a:moveTo>
                  <a:pt x="10" y="24"/>
                </a:moveTo>
                <a:lnTo>
                  <a:pt x="0" y="27"/>
                </a:lnTo>
                <a:lnTo>
                  <a:pt x="54" y="0"/>
                </a:lnTo>
                <a:lnTo>
                  <a:pt x="74" y="10"/>
                </a:lnTo>
                <a:lnTo>
                  <a:pt x="21" y="36"/>
                </a:lnTo>
                <a:lnTo>
                  <a:pt x="11" y="39"/>
                </a:lnTo>
                <a:lnTo>
                  <a:pt x="21" y="36"/>
                </a:lnTo>
                <a:lnTo>
                  <a:pt x="17" y="39"/>
                </a:lnTo>
                <a:lnTo>
                  <a:pt x="12" y="39"/>
                </a:lnTo>
                <a:lnTo>
                  <a:pt x="10" y="2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97"/>
          <p:cNvSpPr>
            <a:spLocks/>
          </p:cNvSpPr>
          <p:nvPr/>
        </p:nvSpPr>
        <p:spPr bwMode="auto">
          <a:xfrm>
            <a:off x="2090738" y="2797493"/>
            <a:ext cx="104775" cy="22225"/>
          </a:xfrm>
          <a:custGeom>
            <a:avLst/>
            <a:gdLst>
              <a:gd name="T0" fmla="*/ 2147483646 w 74"/>
              <a:gd name="T1" fmla="*/ 2147483646 h 14"/>
              <a:gd name="T2" fmla="*/ 0 w 74"/>
              <a:gd name="T3" fmla="*/ 2147483646 h 14"/>
              <a:gd name="T4" fmla="*/ 2147483646 w 74"/>
              <a:gd name="T5" fmla="*/ 0 h 14"/>
              <a:gd name="T6" fmla="*/ 2147483646 w 74"/>
              <a:gd name="T7" fmla="*/ 2147483646 h 14"/>
              <a:gd name="T8" fmla="*/ 2147483646 w 74"/>
              <a:gd name="T9" fmla="*/ 2147483646 h 14"/>
              <a:gd name="T10" fmla="*/ 2147483646 w 74"/>
              <a:gd name="T11" fmla="*/ 214748364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4"/>
              <a:gd name="T20" fmla="*/ 74 w 7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4">
                <a:moveTo>
                  <a:pt x="1" y="8"/>
                </a:moveTo>
                <a:lnTo>
                  <a:pt x="0" y="2"/>
                </a:lnTo>
                <a:lnTo>
                  <a:pt x="72" y="0"/>
                </a:lnTo>
                <a:lnTo>
                  <a:pt x="73" y="12"/>
                </a:lnTo>
                <a:lnTo>
                  <a:pt x="2" y="13"/>
                </a:lnTo>
                <a:lnTo>
                  <a:pt x="1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98"/>
          <p:cNvSpPr>
            <a:spLocks/>
          </p:cNvSpPr>
          <p:nvPr/>
        </p:nvSpPr>
        <p:spPr bwMode="auto">
          <a:xfrm>
            <a:off x="2260600" y="2870518"/>
            <a:ext cx="38100" cy="38100"/>
          </a:xfrm>
          <a:custGeom>
            <a:avLst/>
            <a:gdLst>
              <a:gd name="T0" fmla="*/ 2147483646 w 27"/>
              <a:gd name="T1" fmla="*/ 2147483646 h 24"/>
              <a:gd name="T2" fmla="*/ 0 w 27"/>
              <a:gd name="T3" fmla="*/ 2147483646 h 24"/>
              <a:gd name="T4" fmla="*/ 0 w 27"/>
              <a:gd name="T5" fmla="*/ 2147483646 h 24"/>
              <a:gd name="T6" fmla="*/ 2147483646 w 27"/>
              <a:gd name="T7" fmla="*/ 2147483646 h 24"/>
              <a:gd name="T8" fmla="*/ 2147483646 w 27"/>
              <a:gd name="T9" fmla="*/ 2147483646 h 24"/>
              <a:gd name="T10" fmla="*/ 2147483646 w 27"/>
              <a:gd name="T11" fmla="*/ 0 h 24"/>
              <a:gd name="T12" fmla="*/ 2147483646 w 27"/>
              <a:gd name="T13" fmla="*/ 2147483646 h 24"/>
              <a:gd name="T14" fmla="*/ 2147483646 w 27"/>
              <a:gd name="T15" fmla="*/ 2147483646 h 24"/>
              <a:gd name="T16" fmla="*/ 2147483646 w 27"/>
              <a:gd name="T17" fmla="*/ 0 h 24"/>
              <a:gd name="T18" fmla="*/ 2147483646 w 27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4"/>
              <a:gd name="T32" fmla="*/ 27 w 27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4">
                <a:moveTo>
                  <a:pt x="4" y="10"/>
                </a:moveTo>
                <a:lnTo>
                  <a:pt x="0" y="5"/>
                </a:lnTo>
                <a:lnTo>
                  <a:pt x="0" y="23"/>
                </a:lnTo>
                <a:lnTo>
                  <a:pt x="26" y="23"/>
                </a:lnTo>
                <a:lnTo>
                  <a:pt x="26" y="5"/>
                </a:lnTo>
                <a:lnTo>
                  <a:pt x="22" y="0"/>
                </a:lnTo>
                <a:lnTo>
                  <a:pt x="26" y="5"/>
                </a:lnTo>
                <a:lnTo>
                  <a:pt x="26" y="2"/>
                </a:lnTo>
                <a:lnTo>
                  <a:pt x="22" y="0"/>
                </a:lnTo>
                <a:lnTo>
                  <a:pt x="4" y="1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99"/>
          <p:cNvSpPr>
            <a:spLocks/>
          </p:cNvSpPr>
          <p:nvPr/>
        </p:nvSpPr>
        <p:spPr bwMode="auto">
          <a:xfrm>
            <a:off x="2185988" y="2818130"/>
            <a:ext cx="106362" cy="65088"/>
          </a:xfrm>
          <a:custGeom>
            <a:avLst/>
            <a:gdLst>
              <a:gd name="T0" fmla="*/ 2147483646 w 75"/>
              <a:gd name="T1" fmla="*/ 2147483646 h 41"/>
              <a:gd name="T2" fmla="*/ 0 w 75"/>
              <a:gd name="T3" fmla="*/ 2147483646 h 41"/>
              <a:gd name="T4" fmla="*/ 2147483646 w 75"/>
              <a:gd name="T5" fmla="*/ 2147483646 h 41"/>
              <a:gd name="T6" fmla="*/ 2147483646 w 75"/>
              <a:gd name="T7" fmla="*/ 2147483646 h 41"/>
              <a:gd name="T8" fmla="*/ 2147483646 w 75"/>
              <a:gd name="T9" fmla="*/ 2147483646 h 41"/>
              <a:gd name="T10" fmla="*/ 2147483646 w 75"/>
              <a:gd name="T11" fmla="*/ 0 h 41"/>
              <a:gd name="T12" fmla="*/ 2147483646 w 75"/>
              <a:gd name="T13" fmla="*/ 2147483646 h 41"/>
              <a:gd name="T14" fmla="*/ 2147483646 w 75"/>
              <a:gd name="T15" fmla="*/ 0 h 41"/>
              <a:gd name="T16" fmla="*/ 2147483646 w 75"/>
              <a:gd name="T17" fmla="*/ 0 h 41"/>
              <a:gd name="T18" fmla="*/ 2147483646 w 75"/>
              <a:gd name="T19" fmla="*/ 2147483646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41"/>
              <a:gd name="T32" fmla="*/ 75 w 75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41">
                <a:moveTo>
                  <a:pt x="10" y="16"/>
                </a:moveTo>
                <a:lnTo>
                  <a:pt x="0" y="13"/>
                </a:lnTo>
                <a:lnTo>
                  <a:pt x="54" y="40"/>
                </a:lnTo>
                <a:lnTo>
                  <a:pt x="74" y="29"/>
                </a:lnTo>
                <a:lnTo>
                  <a:pt x="21" y="3"/>
                </a:lnTo>
                <a:lnTo>
                  <a:pt x="11" y="0"/>
                </a:lnTo>
                <a:lnTo>
                  <a:pt x="21" y="3"/>
                </a:lnTo>
                <a:lnTo>
                  <a:pt x="17" y="0"/>
                </a:lnTo>
                <a:lnTo>
                  <a:pt x="12" y="0"/>
                </a:lnTo>
                <a:lnTo>
                  <a:pt x="1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Freeform 100"/>
          <p:cNvSpPr>
            <a:spLocks/>
          </p:cNvSpPr>
          <p:nvPr/>
        </p:nvSpPr>
        <p:spPr bwMode="auto">
          <a:xfrm>
            <a:off x="2090738" y="2814955"/>
            <a:ext cx="104775" cy="23813"/>
          </a:xfrm>
          <a:custGeom>
            <a:avLst/>
            <a:gdLst>
              <a:gd name="T0" fmla="*/ 2147483646 w 74"/>
              <a:gd name="T1" fmla="*/ 2147483646 h 15"/>
              <a:gd name="T2" fmla="*/ 0 w 74"/>
              <a:gd name="T3" fmla="*/ 2147483646 h 15"/>
              <a:gd name="T4" fmla="*/ 2147483646 w 74"/>
              <a:gd name="T5" fmla="*/ 2147483646 h 15"/>
              <a:gd name="T6" fmla="*/ 2147483646 w 74"/>
              <a:gd name="T7" fmla="*/ 2147483646 h 15"/>
              <a:gd name="T8" fmla="*/ 2147483646 w 74"/>
              <a:gd name="T9" fmla="*/ 0 h 15"/>
              <a:gd name="T10" fmla="*/ 2147483646 w 74"/>
              <a:gd name="T11" fmla="*/ 2147483646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5"/>
              <a:gd name="T20" fmla="*/ 74 w 74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5">
                <a:moveTo>
                  <a:pt x="1" y="6"/>
                </a:moveTo>
                <a:lnTo>
                  <a:pt x="0" y="12"/>
                </a:lnTo>
                <a:lnTo>
                  <a:pt x="72" y="14"/>
                </a:lnTo>
                <a:lnTo>
                  <a:pt x="73" y="1"/>
                </a:lnTo>
                <a:lnTo>
                  <a:pt x="2" y="0"/>
                </a:lnTo>
                <a:lnTo>
                  <a:pt x="1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Freeform 101"/>
          <p:cNvSpPr>
            <a:spLocks/>
          </p:cNvSpPr>
          <p:nvPr/>
        </p:nvSpPr>
        <p:spPr bwMode="auto">
          <a:xfrm>
            <a:off x="2244725" y="1424305"/>
            <a:ext cx="57150" cy="38100"/>
          </a:xfrm>
          <a:custGeom>
            <a:avLst/>
            <a:gdLst>
              <a:gd name="T0" fmla="*/ 2147483646 w 40"/>
              <a:gd name="T1" fmla="*/ 2147483646 h 24"/>
              <a:gd name="T2" fmla="*/ 0 w 40"/>
              <a:gd name="T3" fmla="*/ 2147483646 h 24"/>
              <a:gd name="T4" fmla="*/ 0 w 40"/>
              <a:gd name="T5" fmla="*/ 2147483646 h 24"/>
              <a:gd name="T6" fmla="*/ 2147483646 w 40"/>
              <a:gd name="T7" fmla="*/ 2147483646 h 24"/>
              <a:gd name="T8" fmla="*/ 2147483646 w 40"/>
              <a:gd name="T9" fmla="*/ 2147483646 h 24"/>
              <a:gd name="T10" fmla="*/ 2147483646 w 40"/>
              <a:gd name="T11" fmla="*/ 0 h 24"/>
              <a:gd name="T12" fmla="*/ 2147483646 w 40"/>
              <a:gd name="T13" fmla="*/ 2147483646 h 24"/>
              <a:gd name="T14" fmla="*/ 2147483646 w 40"/>
              <a:gd name="T15" fmla="*/ 2147483646 h 24"/>
              <a:gd name="T16" fmla="*/ 2147483646 w 40"/>
              <a:gd name="T17" fmla="*/ 0 h 24"/>
              <a:gd name="T18" fmla="*/ 2147483646 w 40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24"/>
              <a:gd name="T32" fmla="*/ 40 w 40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24">
                <a:moveTo>
                  <a:pt x="6" y="10"/>
                </a:moveTo>
                <a:lnTo>
                  <a:pt x="0" y="6"/>
                </a:lnTo>
                <a:lnTo>
                  <a:pt x="0" y="23"/>
                </a:lnTo>
                <a:lnTo>
                  <a:pt x="39" y="23"/>
                </a:lnTo>
                <a:lnTo>
                  <a:pt x="39" y="6"/>
                </a:lnTo>
                <a:lnTo>
                  <a:pt x="33" y="0"/>
                </a:lnTo>
                <a:lnTo>
                  <a:pt x="39" y="6"/>
                </a:lnTo>
                <a:lnTo>
                  <a:pt x="39" y="2"/>
                </a:lnTo>
                <a:lnTo>
                  <a:pt x="33" y="0"/>
                </a:lnTo>
                <a:lnTo>
                  <a:pt x="6" y="1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02"/>
          <p:cNvSpPr>
            <a:spLocks/>
          </p:cNvSpPr>
          <p:nvPr/>
        </p:nvSpPr>
        <p:spPr bwMode="auto">
          <a:xfrm>
            <a:off x="2143125" y="1371918"/>
            <a:ext cx="149225" cy="65087"/>
          </a:xfrm>
          <a:custGeom>
            <a:avLst/>
            <a:gdLst>
              <a:gd name="T0" fmla="*/ 2147483646 w 105"/>
              <a:gd name="T1" fmla="*/ 2147483646 h 41"/>
              <a:gd name="T2" fmla="*/ 0 w 105"/>
              <a:gd name="T3" fmla="*/ 2147483646 h 41"/>
              <a:gd name="T4" fmla="*/ 2147483646 w 105"/>
              <a:gd name="T5" fmla="*/ 2147483646 h 41"/>
              <a:gd name="T6" fmla="*/ 2147483646 w 105"/>
              <a:gd name="T7" fmla="*/ 2147483646 h 41"/>
              <a:gd name="T8" fmla="*/ 2147483646 w 105"/>
              <a:gd name="T9" fmla="*/ 2147483646 h 41"/>
              <a:gd name="T10" fmla="*/ 2147483646 w 105"/>
              <a:gd name="T11" fmla="*/ 2147483646 h 41"/>
              <a:gd name="T12" fmla="*/ 2147483646 w 105"/>
              <a:gd name="T13" fmla="*/ 2147483646 h 41"/>
              <a:gd name="T14" fmla="*/ 2147483646 w 105"/>
              <a:gd name="T15" fmla="*/ 0 h 41"/>
              <a:gd name="T16" fmla="*/ 2147483646 w 105"/>
              <a:gd name="T17" fmla="*/ 2147483646 h 41"/>
              <a:gd name="T18" fmla="*/ 2147483646 w 105"/>
              <a:gd name="T19" fmla="*/ 2147483646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41"/>
              <a:gd name="T32" fmla="*/ 105 w 105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41">
                <a:moveTo>
                  <a:pt x="16" y="16"/>
                </a:moveTo>
                <a:lnTo>
                  <a:pt x="0" y="14"/>
                </a:lnTo>
                <a:lnTo>
                  <a:pt x="75" y="40"/>
                </a:lnTo>
                <a:lnTo>
                  <a:pt x="104" y="29"/>
                </a:lnTo>
                <a:lnTo>
                  <a:pt x="29" y="3"/>
                </a:lnTo>
                <a:lnTo>
                  <a:pt x="14" y="1"/>
                </a:lnTo>
                <a:lnTo>
                  <a:pt x="29" y="3"/>
                </a:lnTo>
                <a:lnTo>
                  <a:pt x="23" y="0"/>
                </a:lnTo>
                <a:lnTo>
                  <a:pt x="14" y="1"/>
                </a:lnTo>
                <a:lnTo>
                  <a:pt x="16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03"/>
          <p:cNvSpPr>
            <a:spLocks/>
          </p:cNvSpPr>
          <p:nvPr/>
        </p:nvSpPr>
        <p:spPr bwMode="auto">
          <a:xfrm>
            <a:off x="2022475" y="1373505"/>
            <a:ext cx="138113" cy="20638"/>
          </a:xfrm>
          <a:custGeom>
            <a:avLst/>
            <a:gdLst>
              <a:gd name="T0" fmla="*/ 0 w 98"/>
              <a:gd name="T1" fmla="*/ 2147483646 h 13"/>
              <a:gd name="T2" fmla="*/ 2147483646 w 98"/>
              <a:gd name="T3" fmla="*/ 2147483646 h 13"/>
              <a:gd name="T4" fmla="*/ 2147483646 w 98"/>
              <a:gd name="T5" fmla="*/ 2147483646 h 13"/>
              <a:gd name="T6" fmla="*/ 2147483646 w 98"/>
              <a:gd name="T7" fmla="*/ 0 h 13"/>
              <a:gd name="T8" fmla="*/ 0 w 98"/>
              <a:gd name="T9" fmla="*/ 2147483646 h 13"/>
              <a:gd name="T10" fmla="*/ 2147483646 w 98"/>
              <a:gd name="T11" fmla="*/ 2147483646 h 13"/>
              <a:gd name="T12" fmla="*/ 0 w 98"/>
              <a:gd name="T13" fmla="*/ 2147483646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3"/>
              <a:gd name="T23" fmla="*/ 98 w 98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3">
                <a:moveTo>
                  <a:pt x="0" y="12"/>
                </a:moveTo>
                <a:lnTo>
                  <a:pt x="2" y="12"/>
                </a:lnTo>
                <a:lnTo>
                  <a:pt x="97" y="11"/>
                </a:lnTo>
                <a:lnTo>
                  <a:pt x="95" y="0"/>
                </a:lnTo>
                <a:lnTo>
                  <a:pt x="0" y="1"/>
                </a:lnTo>
                <a:lnTo>
                  <a:pt x="3" y="1"/>
                </a:lnTo>
                <a:lnTo>
                  <a:pt x="0" y="12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104"/>
          <p:cNvSpPr>
            <a:spLocks/>
          </p:cNvSpPr>
          <p:nvPr/>
        </p:nvSpPr>
        <p:spPr bwMode="auto">
          <a:xfrm>
            <a:off x="1938338" y="1373505"/>
            <a:ext cx="80962" cy="20638"/>
          </a:xfrm>
          <a:custGeom>
            <a:avLst/>
            <a:gdLst>
              <a:gd name="T0" fmla="*/ 2147483646 w 57"/>
              <a:gd name="T1" fmla="*/ 2147483646 h 13"/>
              <a:gd name="T2" fmla="*/ 0 w 57"/>
              <a:gd name="T3" fmla="*/ 2147483646 h 13"/>
              <a:gd name="T4" fmla="*/ 2147483646 w 57"/>
              <a:gd name="T5" fmla="*/ 2147483646 h 13"/>
              <a:gd name="T6" fmla="*/ 2147483646 w 57"/>
              <a:gd name="T7" fmla="*/ 2147483646 h 13"/>
              <a:gd name="T8" fmla="*/ 2147483646 w 57"/>
              <a:gd name="T9" fmla="*/ 0 h 13"/>
              <a:gd name="T10" fmla="*/ 2147483646 w 57"/>
              <a:gd name="T11" fmla="*/ 2147483646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3"/>
              <a:gd name="T20" fmla="*/ 57 w 5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3">
                <a:moveTo>
                  <a:pt x="2" y="5"/>
                </a:moveTo>
                <a:lnTo>
                  <a:pt x="0" y="11"/>
                </a:lnTo>
                <a:lnTo>
                  <a:pt x="53" y="12"/>
                </a:lnTo>
                <a:lnTo>
                  <a:pt x="56" y="1"/>
                </a:lnTo>
                <a:lnTo>
                  <a:pt x="4" y="0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Freeform 105"/>
          <p:cNvSpPr>
            <a:spLocks/>
          </p:cNvSpPr>
          <p:nvPr/>
        </p:nvSpPr>
        <p:spPr bwMode="auto">
          <a:xfrm>
            <a:off x="2260600" y="1467168"/>
            <a:ext cx="38100" cy="1252537"/>
          </a:xfrm>
          <a:custGeom>
            <a:avLst/>
            <a:gdLst>
              <a:gd name="T0" fmla="*/ 2147483646 w 27"/>
              <a:gd name="T1" fmla="*/ 2147483646 h 789"/>
              <a:gd name="T2" fmla="*/ 0 w 27"/>
              <a:gd name="T3" fmla="*/ 2147483646 h 789"/>
              <a:gd name="T4" fmla="*/ 0 w 27"/>
              <a:gd name="T5" fmla="*/ 0 h 789"/>
              <a:gd name="T6" fmla="*/ 2147483646 w 27"/>
              <a:gd name="T7" fmla="*/ 0 h 789"/>
              <a:gd name="T8" fmla="*/ 2147483646 w 27"/>
              <a:gd name="T9" fmla="*/ 2147483646 h 789"/>
              <a:gd name="T10" fmla="*/ 2147483646 w 27"/>
              <a:gd name="T11" fmla="*/ 2147483646 h 7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789"/>
              <a:gd name="T20" fmla="*/ 27 w 27"/>
              <a:gd name="T21" fmla="*/ 789 h 7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789">
                <a:moveTo>
                  <a:pt x="13" y="788"/>
                </a:moveTo>
                <a:lnTo>
                  <a:pt x="0" y="788"/>
                </a:lnTo>
                <a:lnTo>
                  <a:pt x="0" y="0"/>
                </a:lnTo>
                <a:lnTo>
                  <a:pt x="26" y="0"/>
                </a:lnTo>
                <a:lnTo>
                  <a:pt x="26" y="788"/>
                </a:lnTo>
                <a:lnTo>
                  <a:pt x="13" y="78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0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Philadelphia chromosome </a:t>
            </a:r>
            <a:r>
              <a:rPr lang="de-DE" b="0" dirty="0">
                <a:ea typeface="ＭＳ Ｐゴシック" panose="020B0600070205080204" pitchFamily="34" charset="-128"/>
                <a:cs typeface="Arial" panose="020B0604020202020204" pitchFamily="34" charset="0"/>
              </a:rPr>
              <a:t>t(9;22)(q34;q11)</a:t>
            </a:r>
            <a:endParaRPr lang="en-US" b="0" dirty="0"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63" y="1654175"/>
            <a:ext cx="4032250" cy="259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1923611"/>
              </p:ext>
            </p:extLst>
          </p:nvPr>
        </p:nvGraphicFramePr>
        <p:xfrm>
          <a:off x="969963" y="4637088"/>
          <a:ext cx="1752600" cy="1828800"/>
        </p:xfrm>
        <a:graphic>
          <a:graphicData uri="http://schemas.openxmlformats.org/presentationml/2006/ole">
            <p:oleObj spid="_x0000_s16392" name="CorelPhotoPaint.Image.11" r:id="rId4" imgW="2196825" imgH="2361905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3711443"/>
              </p:ext>
            </p:extLst>
          </p:nvPr>
        </p:nvGraphicFramePr>
        <p:xfrm>
          <a:off x="3189288" y="4640263"/>
          <a:ext cx="1797050" cy="1828800"/>
        </p:xfrm>
        <a:graphic>
          <a:graphicData uri="http://schemas.openxmlformats.org/presentationml/2006/ole">
            <p:oleObj spid="_x0000_s16393" name="CorelPhotoPaint.Image.11" r:id="rId5" imgW="2412698" imgH="2349206" progId="">
              <p:embed/>
            </p:oleObj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6" r="13965"/>
          <a:stretch>
            <a:fillRect/>
          </a:stretch>
        </p:blipFill>
        <p:spPr bwMode="auto">
          <a:xfrm>
            <a:off x="5638800" y="1676400"/>
            <a:ext cx="268605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212081" y="5354320"/>
            <a:ext cx="3642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22q- = Philadelphia chromosome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1874519" y="4246245"/>
            <a:ext cx="111124" cy="31813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951603" y="4233228"/>
            <a:ext cx="170817" cy="32353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latin typeface="+mn-lt"/>
                <a:ea typeface="ＭＳ Ｐゴシック" panose="020B0600070205080204" pitchFamily="34" charset="-128"/>
              </a:rPr>
              <a:t>Diagnosis of CML</a:t>
            </a:r>
            <a:endParaRPr lang="en-US" b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718627"/>
            <a:ext cx="8374380" cy="4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Typical findings in the blood and bone marrow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Requires the detection of the Ph chromosomal or its product, the BCR-ABL1 fusion mRNA and the BCR-ABL1 protein.</a:t>
            </a: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Conventional cytogenetic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 analysis (karyotyping) – The first method</a:t>
            </a: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400" kern="0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Florence</a:t>
            </a:r>
            <a:r>
              <a:rPr lang="en-US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 and in situ hybridization (FISH) analysis</a:t>
            </a: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RT-PCR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 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The BEST)</a:t>
            </a: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Southern blot techniques – rarely used</a:t>
            </a: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Western Blotting – low sensitivity and labor intensive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  <a:p>
            <a:pPr lvl="1" indent="-342900">
              <a:buSzPct val="80000"/>
              <a:buFont typeface="Wingdings" panose="05000000000000000000" pitchFamily="2" charset="2"/>
              <a:buChar char="v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6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905" y="2057399"/>
            <a:ext cx="6392335" cy="38354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74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BCR-ABL (FISH)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282576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599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RT-PCR for BCR-ABL</a:t>
            </a:r>
            <a:endParaRPr lang="en-US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0030" y="1591629"/>
            <a:ext cx="4050030" cy="475043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Qualitative RT-PCR allow for the diagnosis of CML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Quantitative RT-PCR is used to quantify the amount of disease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Allows for the identification of cryptic BCR-ABL translocations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Does not require a bone marrow aspirate for optimal results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2" descr="504_slid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205" y="1578610"/>
            <a:ext cx="4051300" cy="4902200"/>
          </a:xfrm>
          <a:prstGeom prst="rect">
            <a:avLst/>
          </a:prstGeom>
          <a:noFill/>
          <a:ln w="254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42180" y="3120073"/>
            <a:ext cx="796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sz="900" b="1" dirty="0">
                <a:solidFill>
                  <a:srgbClr val="191919"/>
                </a:solidFill>
              </a:rPr>
              <a:t>Cycle 1 yields 2 molecules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08843" y="4859973"/>
            <a:ext cx="839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sz="900" b="1" dirty="0">
                <a:solidFill>
                  <a:srgbClr val="191919"/>
                </a:solidFill>
              </a:rPr>
              <a:t>Cycle 2 yields 4 molecules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45343" y="5509260"/>
            <a:ext cx="93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Cycle 3 yields </a:t>
            </a:r>
            <a:b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</a:b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8 molecules; </a:t>
            </a:r>
            <a:b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</a:b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2 molecules </a:t>
            </a:r>
            <a:b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</a:b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(in white </a:t>
            </a:r>
            <a:b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</a:b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boxes) </a:t>
            </a:r>
            <a:b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</a:b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n-ea"/>
              </a:rPr>
              <a:t>match target sequence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688330" y="2269173"/>
            <a:ext cx="113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900" dirty="0">
                <a:solidFill>
                  <a:srgbClr val="191919"/>
                </a:solidFill>
              </a:rPr>
              <a:t>Denaturation: Heat briefly to separate DNA strands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80393" y="2915285"/>
            <a:ext cx="1119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900" dirty="0">
                <a:solidFill>
                  <a:srgbClr val="191919"/>
                </a:solidFill>
              </a:rPr>
              <a:t>Annealing: Cool </a:t>
            </a:r>
            <a:br>
              <a:rPr lang="en-US" sz="900" dirty="0">
                <a:solidFill>
                  <a:srgbClr val="191919"/>
                </a:solidFill>
              </a:rPr>
            </a:br>
            <a:r>
              <a:rPr lang="en-US" sz="900" dirty="0">
                <a:solidFill>
                  <a:srgbClr val="191919"/>
                </a:solidFill>
              </a:rPr>
              <a:t>to allow primers</a:t>
            </a:r>
            <a:br>
              <a:rPr lang="en-US" sz="900" dirty="0">
                <a:solidFill>
                  <a:srgbClr val="191919"/>
                </a:solidFill>
              </a:rPr>
            </a:br>
            <a:r>
              <a:rPr lang="en-US" sz="900" dirty="0">
                <a:solidFill>
                  <a:srgbClr val="191919"/>
                </a:solidFill>
              </a:rPr>
              <a:t>to form hydrogen bond with ends </a:t>
            </a:r>
            <a:br>
              <a:rPr lang="en-US" sz="900" dirty="0">
                <a:solidFill>
                  <a:srgbClr val="191919"/>
                </a:solidFill>
              </a:rPr>
            </a:br>
            <a:r>
              <a:rPr lang="en-US" sz="900" dirty="0">
                <a:solidFill>
                  <a:srgbClr val="191919"/>
                </a:solidFill>
              </a:rPr>
              <a:t>of target sequence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548630" y="2915285"/>
            <a:ext cx="201613" cy="204788"/>
          </a:xfrm>
          <a:prstGeom prst="ellipse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540693" y="2269173"/>
            <a:ext cx="203200" cy="204787"/>
          </a:xfrm>
          <a:prstGeom prst="ellipse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70868" y="3886835"/>
            <a:ext cx="1120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900" dirty="0">
                <a:solidFill>
                  <a:srgbClr val="191919"/>
                </a:solidFill>
              </a:rPr>
              <a:t>Extension: DNA polymerase adds nucleotides to the 3” end of each primer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539105" y="3886835"/>
            <a:ext cx="203200" cy="204788"/>
          </a:xfrm>
          <a:prstGeom prst="ellipse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09105" y="4037648"/>
            <a:ext cx="5508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700" dirty="0">
                <a:solidFill>
                  <a:srgbClr val="191919"/>
                </a:solidFill>
              </a:rPr>
              <a:t>New nucleo-tides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91643" y="3320098"/>
            <a:ext cx="550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700" dirty="0">
                <a:solidFill>
                  <a:srgbClr val="191919"/>
                </a:solidFill>
              </a:rPr>
              <a:t>Primers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6280" y="1708785"/>
            <a:ext cx="693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sz="700" dirty="0">
                <a:solidFill>
                  <a:srgbClr val="191919"/>
                </a:solidFill>
              </a:rPr>
              <a:t>Target sequence</a:t>
            </a:r>
          </a:p>
        </p:txBody>
      </p:sp>
    </p:spTree>
    <p:extLst>
      <p:ext uri="{BB962C8B-B14F-4D97-AF65-F5344CB8AC3E}">
        <p14:creationId xmlns:p14="http://schemas.microsoft.com/office/powerpoint/2010/main" xmlns="" val="358466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4108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Most CML patients are diagnosed in the chronic phase</a:t>
            </a:r>
            <a:endParaRPr lang="en-US" b="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62000" y="2125663"/>
          <a:ext cx="3735388" cy="3205162"/>
        </p:xfrm>
        <a:graphic>
          <a:graphicData uri="http://schemas.openxmlformats.org/presentationml/2006/ole">
            <p:oleObj spid="_x0000_s17416" name="Bitmap Image" r:id="rId3" imgW="7306695" imgH="4742857" progId="PBrush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645025" y="2144713"/>
          <a:ext cx="3736975" cy="3187700"/>
        </p:xfrm>
        <a:graphic>
          <a:graphicData uri="http://schemas.openxmlformats.org/presentationml/2006/ole">
            <p:oleObj spid="_x0000_s17417" name="Bitmap Image" r:id="rId4" imgW="7306695" imgH="4742857" progId="PBrush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263" y="5588000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Chronic phase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7762" y="5588000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  <a:defRPr sz="3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SzTx/>
              <a:buFontTx/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Blastic phase</a:t>
            </a:r>
          </a:p>
        </p:txBody>
      </p:sp>
    </p:spTree>
    <p:extLst>
      <p:ext uri="{BB962C8B-B14F-4D97-AF65-F5344CB8AC3E}">
        <p14:creationId xmlns:p14="http://schemas.microsoft.com/office/powerpoint/2010/main" xmlns="" val="26245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I</a:t>
            </a:r>
            <a:r>
              <a:rPr lang="en-US" b="0" kern="0" dirty="0" smtClean="0">
                <a:ea typeface="ＭＳ Ｐゴシック" panose="020B0600070205080204" pitchFamily="34" charset="-128"/>
              </a:rPr>
              <a:t>ntroduction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73390" cy="475043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CML is a clonal myeloproliferative neoplasm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Dysregulated production and uncontrolled proliferation of mature and maturing granulocyte with fairly normal differentiation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Fusion of 2 genes: BCR (or chromosome 22) and ABL1 (on chromosome 9), resulting in BCR-ABL1 fusion gene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Final result: Abnormal chromosome 22 called Philadelphia (Ph) chromosome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Final product: BCR-ABL1 fusion protein, a dysregulated tyrosine kinase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41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Differential Diagnosis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22109"/>
            <a:ext cx="8073390" cy="475043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Leukemoid reaction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Juvenile myelomonocytic leukemia (JMML)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Chronic myelomonocytic leukemia (CMML)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Atypical CML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Chronic eosinophilic leukemia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Chronic neutrophilic leukemia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myeloproliferative neoplasms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Ph chromosome positive malignancies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51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</a:t>
            </a:r>
            <a:r>
              <a:rPr lang="en-US" dirty="0" err="1" smtClean="0"/>
              <a:t>leukocytosis</a:t>
            </a:r>
            <a:r>
              <a:rPr lang="en-US" dirty="0" smtClean="0"/>
              <a:t> associated with infection. </a:t>
            </a:r>
          </a:p>
          <a:p>
            <a:pPr lvl="1"/>
            <a:r>
              <a:rPr lang="en-US" dirty="0" smtClean="0"/>
              <a:t>white blood count is usually less than 50,000/</a:t>
            </a:r>
            <a:r>
              <a:rPr lang="en-US" dirty="0" err="1" smtClean="0"/>
              <a:t>mcL</a:t>
            </a:r>
            <a:r>
              <a:rPr lang="en-US" dirty="0" smtClean="0"/>
              <a:t>, </a:t>
            </a:r>
            <a:r>
              <a:rPr lang="en-US" dirty="0" err="1" smtClean="0"/>
              <a:t>splenomegaly</a:t>
            </a:r>
            <a:r>
              <a:rPr lang="en-US" dirty="0" smtClean="0"/>
              <a:t> is absent</a:t>
            </a:r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gene is not present</a:t>
            </a:r>
          </a:p>
          <a:p>
            <a:r>
              <a:rPr lang="en-US" dirty="0" err="1" smtClean="0"/>
              <a:t>Myeloproliferative</a:t>
            </a:r>
            <a:r>
              <a:rPr lang="en-US" dirty="0" smtClean="0"/>
              <a:t> disease</a:t>
            </a:r>
          </a:p>
          <a:p>
            <a:pPr lvl="1"/>
            <a:r>
              <a:rPr lang="en-US" dirty="0" err="1" smtClean="0"/>
              <a:t>Hematocrit</a:t>
            </a:r>
            <a:r>
              <a:rPr lang="en-US" dirty="0" smtClean="0"/>
              <a:t> should not be elevated, the red blood cell morphology is normal, and nucleated red blood cells are rare or absent.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DE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68" charset="0"/>
              </a:defRPr>
            </a:lvl9pPr>
          </a:lstStyle>
          <a:p>
            <a:pPr>
              <a:defRPr/>
            </a:pPr>
            <a:r>
              <a:rPr lang="en-US" kern="0" dirty="0" smtClean="0">
                <a:ea typeface="ＭＳ Ｐゴシック" panose="020B0600070205080204" pitchFamily="34" charset="-128"/>
              </a:rPr>
              <a:t>Clinical Debate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457200" y="3505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40000"/>
              </a:spcAft>
              <a:buSzPct val="80000"/>
              <a:buFont typeface="Wingdings" pitchFamily="68" charset="2"/>
              <a:buNone/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600"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bg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What is the optimal frontline </a:t>
            </a:r>
            <a:br>
              <a:rPr lang="en-US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therapy for CML?</a:t>
            </a:r>
          </a:p>
        </p:txBody>
      </p:sp>
    </p:spTree>
    <p:extLst>
      <p:ext uri="{BB962C8B-B14F-4D97-AF65-F5344CB8AC3E}">
        <p14:creationId xmlns:p14="http://schemas.microsoft.com/office/powerpoint/2010/main" xmlns="" val="125227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0" kern="0" dirty="0">
                <a:ea typeface="ＭＳ Ｐゴシック" panose="020B0600070205080204" pitchFamily="34" charset="-128"/>
              </a:rPr>
              <a:t>P</a:t>
            </a:r>
            <a:r>
              <a:rPr lang="en-US" sz="3800" b="0" kern="0" dirty="0" smtClean="0">
                <a:ea typeface="ＭＳ Ｐゴシック" panose="020B0600070205080204" pitchFamily="34" charset="-128"/>
              </a:rPr>
              <a:t>rinciples of CML treatment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622109"/>
            <a:ext cx="8073390" cy="475043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Relieve symptoms of hyperleukocytosis, splenomegaly and thrombocytosis.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Hydration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Chemotherapy (Busulfan</a:t>
            </a:r>
            <a:r>
              <a:rPr lang="en-US" sz="2600" dirty="0"/>
              <a:t>,</a:t>
            </a:r>
            <a:r>
              <a:rPr lang="en-US" sz="2600" dirty="0" smtClean="0"/>
              <a:t> hydroxyurea)</a:t>
            </a:r>
            <a:endParaRPr lang="en-US" sz="2600" dirty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Control and prolonging the chronic phase (non-curative)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Tyrosine kinase inhibitors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Alpha-interferon + chemotherapy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/>
              <a:t>Chemotherapy (hydroxyurea)</a:t>
            </a:r>
          </a:p>
        </p:txBody>
      </p:sp>
    </p:spTree>
    <p:extLst>
      <p:ext uri="{BB962C8B-B14F-4D97-AF65-F5344CB8AC3E}">
        <p14:creationId xmlns:p14="http://schemas.microsoft.com/office/powerpoint/2010/main" xmlns="" val="367534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solidFill>
                  <a:srgbClr val="FFDE72"/>
                </a:solidFill>
                <a:ea typeface="ＭＳ Ｐゴシック" panose="020B0600070205080204" pitchFamily="34" charset="-128"/>
              </a:rPr>
              <a:t>Treatment Options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681289"/>
            <a:ext cx="8073390" cy="368141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Potential cure with allogeneic hematopoietic stem cell transplantation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Disease control without cure using tyrosine kinase inhibitors (TKIs)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Palliative therapy with cytotoxic agents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547" y="1263969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Treatment decisions for patients with CML are complex, due to the variety of available options, many of which are conflicting.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4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5708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solidFill>
                  <a:srgbClr val="FFDE72"/>
                </a:solidFill>
                <a:ea typeface="ＭＳ Ｐゴシック" panose="020B0600070205080204" pitchFamily="34" charset="-128"/>
              </a:rPr>
              <a:t>F</a:t>
            </a:r>
            <a:r>
              <a:rPr lang="en-US" b="0" kern="0" dirty="0" smtClean="0">
                <a:solidFill>
                  <a:srgbClr val="FFDE72"/>
                </a:solidFill>
                <a:ea typeface="ＭＳ Ｐゴシック" panose="020B0600070205080204" pitchFamily="34" charset="-128"/>
              </a:rPr>
              <a:t>actors influencing choice of therapy</a:t>
            </a:r>
            <a:endParaRPr lang="en-US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1990" y="2338389"/>
            <a:ext cx="8073390" cy="368141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Phase of CML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Availability of a donor for allogeneic stem cell transplant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Patient age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Presence of medical co-morbidities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Response to treatment with TKIs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51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Initial Treatment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513649"/>
            <a:ext cx="8073390" cy="243935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Imatinib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Dasatinib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Nilotinib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022" y="1263969"/>
            <a:ext cx="724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Tyrosine kinase inhibitors are for first-line therapy in chronic phase CML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16" y="4832258"/>
            <a:ext cx="7937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All 3 agents are considered to be (category 1) based on the NCCN guidelines and recommendations.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Second-generation TKIs (dasatinib or nilotinib) produce faster and deeper response than imatinib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6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T</a:t>
            </a:r>
            <a:r>
              <a:rPr lang="en-US" b="0" kern="0" dirty="0" smtClean="0">
                <a:ea typeface="ＭＳ Ｐゴシック" panose="020B0600070205080204" pitchFamily="34" charset="-128"/>
              </a:rPr>
              <a:t>reatment of CML after failure of initial therapy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025541"/>
            <a:ext cx="8073390" cy="368141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trial of another TKI.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Dasatinib preferred in patients with pancreatitis, elevated bilirubin or hyperglycemia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Dasatinib crosses the blood brain barrier and would therefore be preferred in patients with CNS involvement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Nilotinib might be chosen for patients with a history of pleural or pericardial effusion or disease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Dasatinib and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ilotinib can result in QT prolongation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95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117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Other Options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934529"/>
            <a:ext cx="8073390" cy="3978591"/>
          </a:xfrm>
        </p:spPr>
        <p:txBody>
          <a:bodyPr>
            <a:normAutofit fontScale="77500" lnSpcReduction="2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Bosutinib – toxicity is a limiting factor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Ponatinib – toxicity is a limiting factor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Increase the dose of Imatinib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Omacetaxine mepesuccinate – SQ Injection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Approved by the FDA for patients resistant or intolerant to 2 or more TKIs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Hematopoietic cell transplant – </a:t>
            </a:r>
            <a:r>
              <a:rPr lang="en-US" sz="3600" dirty="0" smtClean="0">
                <a:solidFill>
                  <a:srgbClr val="FF0000"/>
                </a:solidFill>
              </a:rPr>
              <a:t>the only cure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Clinical trials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9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117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Other Options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5305" y="3374709"/>
            <a:ext cx="8073390" cy="216503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Interferon alfa plus cytarabine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Hydroxyurea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Busulfan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82" y="1637349"/>
            <a:ext cx="748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Patients who are ineligible for HCT but have either a contraindication to a second-generation TKI or have failed to respond to treatment with available TKI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9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D:\Oncology\PPT by request\Leukemia approach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229600" cy="616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479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ea typeface="ＭＳ Ｐゴシック" panose="020B0600070205080204" pitchFamily="34" charset="-128"/>
              </a:rPr>
              <a:t>M</a:t>
            </a:r>
            <a:r>
              <a:rPr lang="en-US" b="0" kern="0" dirty="0" smtClean="0">
                <a:ea typeface="ＭＳ Ｐゴシック" panose="020B0600070205080204" pitchFamily="34" charset="-128"/>
              </a:rPr>
              <a:t>echanisms of action TKIs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224089"/>
            <a:ext cx="8073390" cy="392525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block the initiation of bcr-abl pathway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Many TKIs also affect other signaling pathways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Dasatinib and Bosutinib inhibit both Bcr-Abl and Src kinases.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Nilotinib inhibits Bcr-Abl, c-kit and platelet derived growth factor receptor (PDGFR)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These differences in targeted pathways may be responsible for their varied clinical effects in tumors</a:t>
            </a:r>
          </a:p>
        </p:txBody>
      </p:sp>
    </p:spTree>
    <p:extLst>
      <p:ext uri="{BB962C8B-B14F-4D97-AF65-F5344CB8AC3E}">
        <p14:creationId xmlns:p14="http://schemas.microsoft.com/office/powerpoint/2010/main" xmlns="" val="16379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7109" name="Group 85"/>
          <p:cNvGraphicFramePr>
            <a:graphicFrameLocks noGrp="1"/>
          </p:cNvGraphicFramePr>
          <p:nvPr/>
        </p:nvGraphicFramePr>
        <p:xfrm>
          <a:off x="838200" y="990600"/>
          <a:ext cx="7632700" cy="53847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05050"/>
                <a:gridCol w="923925"/>
                <a:gridCol w="923925"/>
                <a:gridCol w="1630362"/>
                <a:gridCol w="1849438"/>
              </a:tblGrid>
              <a:tr h="7011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Date of FDA approval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First Line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Second Line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  <a:tr h="396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GB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endParaRPr kumimoji="0" lang="en-GB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GB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en-GB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Imatinib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Gold standard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 published experience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  <a:tr h="944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Dasatinib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Early data suggest a small advantage  over Imatinib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40-50% CCyR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  <a:tr h="944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Nilotinib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Early data suggest a small advantage  over Imatinib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40-50% CCyR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  <a:tr h="944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Bosutinib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Not yet clear, maybe slightly better than imatinib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40-50% CCyR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  <a:tr h="731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Ponatinib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EPIC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10-30% of responses in 3</a:t>
                      </a:r>
                      <a:r>
                        <a:rPr kumimoji="0" lang="en-GB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line (T315I active)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/>
                </a:tc>
              </a:tr>
            </a:tbl>
          </a:graphicData>
        </a:graphic>
      </p:graphicFrame>
      <p:sp>
        <p:nvSpPr>
          <p:cNvPr id="20533" name="TextBox 1"/>
          <p:cNvSpPr txBox="1">
            <a:spLocks noChangeArrowheads="1"/>
          </p:cNvSpPr>
          <p:nvPr/>
        </p:nvSpPr>
        <p:spPr bwMode="auto">
          <a:xfrm>
            <a:off x="7267575" y="6505575"/>
            <a:ext cx="172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Thanks to David Marin</a:t>
            </a:r>
          </a:p>
        </p:txBody>
      </p:sp>
      <p:sp>
        <p:nvSpPr>
          <p:cNvPr id="10" name="Rectangle 74"/>
          <p:cNvSpPr txBox="1">
            <a:spLocks noChangeArrowheads="1"/>
          </p:cNvSpPr>
          <p:nvPr/>
        </p:nvSpPr>
        <p:spPr>
          <a:xfrm>
            <a:off x="1756317" y="182885"/>
            <a:ext cx="5647700" cy="5909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TKIs in CML, the gold 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228600"/>
            <a:ext cx="8293735" cy="9985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Resistance to Imatinib occurs predominantly during advanced phase CML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710" y="1219200"/>
            <a:ext cx="3737610" cy="4750436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Advanced stage cancers are characterized by multiple genetic changes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Patients in advanced phase often relapse with the development of chemotherapy resistance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Some patients in blast crisis CML respond to Imatinib but then tends to relapse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978718" y="3913505"/>
            <a:ext cx="846137" cy="950913"/>
            <a:chOff x="2016" y="2736"/>
            <a:chExt cx="912" cy="912"/>
          </a:xfrm>
        </p:grpSpPr>
        <p:sp>
          <p:nvSpPr>
            <p:cNvPr id="8" name="Oval 5"/>
            <p:cNvSpPr>
              <a:spLocks noChangeAspect="1" noChangeArrowheads="1"/>
            </p:cNvSpPr>
            <p:nvPr/>
          </p:nvSpPr>
          <p:spPr bwMode="auto">
            <a:xfrm>
              <a:off x="2112" y="273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/>
          </p:nvSpPr>
          <p:spPr bwMode="auto">
            <a:xfrm>
              <a:off x="2304" y="292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/>
          </p:nvSpPr>
          <p:spPr bwMode="auto">
            <a:xfrm>
              <a:off x="2400" y="302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Oval 9"/>
            <p:cNvSpPr>
              <a:spLocks noChangeAspect="1" noChangeArrowheads="1"/>
            </p:cNvSpPr>
            <p:nvPr/>
          </p:nvSpPr>
          <p:spPr bwMode="auto">
            <a:xfrm>
              <a:off x="2496" y="283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Oval 10"/>
            <p:cNvSpPr>
              <a:spLocks noChangeAspect="1" noChangeArrowheads="1"/>
            </p:cNvSpPr>
            <p:nvPr/>
          </p:nvSpPr>
          <p:spPr bwMode="auto">
            <a:xfrm>
              <a:off x="2352" y="273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/>
          </p:nvSpPr>
          <p:spPr bwMode="auto">
            <a:xfrm>
              <a:off x="2208" y="307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Oval 12"/>
            <p:cNvSpPr>
              <a:spLocks noChangeAspect="1" noChangeArrowheads="1"/>
            </p:cNvSpPr>
            <p:nvPr/>
          </p:nvSpPr>
          <p:spPr bwMode="auto">
            <a:xfrm>
              <a:off x="2064" y="288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2496" y="312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Oval 14"/>
            <p:cNvSpPr>
              <a:spLocks noChangeAspect="1" noChangeArrowheads="1"/>
            </p:cNvSpPr>
            <p:nvPr/>
          </p:nvSpPr>
          <p:spPr bwMode="auto">
            <a:xfrm>
              <a:off x="2256" y="321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Oval 15"/>
            <p:cNvSpPr>
              <a:spLocks noChangeAspect="1" noChangeArrowheads="1"/>
            </p:cNvSpPr>
            <p:nvPr/>
          </p:nvSpPr>
          <p:spPr bwMode="auto">
            <a:xfrm>
              <a:off x="2592" y="292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/>
          </p:nvSpPr>
          <p:spPr bwMode="auto">
            <a:xfrm>
              <a:off x="2592" y="321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/>
          </p:nvSpPr>
          <p:spPr bwMode="auto">
            <a:xfrm>
              <a:off x="2016" y="307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/>
          </p:nvSpPr>
          <p:spPr bwMode="auto">
            <a:xfrm>
              <a:off x="2688" y="331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2" name="Oval 19"/>
            <p:cNvSpPr>
              <a:spLocks noChangeAspect="1" noChangeArrowheads="1"/>
            </p:cNvSpPr>
            <p:nvPr/>
          </p:nvSpPr>
          <p:spPr bwMode="auto">
            <a:xfrm>
              <a:off x="2496" y="345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3" name="Oval 20"/>
            <p:cNvSpPr>
              <a:spLocks noChangeAspect="1" noChangeArrowheads="1"/>
            </p:cNvSpPr>
            <p:nvPr/>
          </p:nvSpPr>
          <p:spPr bwMode="auto">
            <a:xfrm>
              <a:off x="2784" y="312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" name="Oval 21"/>
            <p:cNvSpPr>
              <a:spLocks noChangeAspect="1" noChangeArrowheads="1"/>
            </p:cNvSpPr>
            <p:nvPr/>
          </p:nvSpPr>
          <p:spPr bwMode="auto">
            <a:xfrm>
              <a:off x="2304" y="350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5" name="Oval 22"/>
            <p:cNvSpPr>
              <a:spLocks noChangeAspect="1" noChangeArrowheads="1"/>
            </p:cNvSpPr>
            <p:nvPr/>
          </p:nvSpPr>
          <p:spPr bwMode="auto">
            <a:xfrm>
              <a:off x="2016" y="340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" name="Oval 23"/>
            <p:cNvSpPr>
              <a:spLocks noChangeAspect="1" noChangeArrowheads="1"/>
            </p:cNvSpPr>
            <p:nvPr/>
          </p:nvSpPr>
          <p:spPr bwMode="auto">
            <a:xfrm>
              <a:off x="2640" y="307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7" name="Oval 24"/>
            <p:cNvSpPr>
              <a:spLocks noChangeAspect="1" noChangeArrowheads="1"/>
            </p:cNvSpPr>
            <p:nvPr/>
          </p:nvSpPr>
          <p:spPr bwMode="auto">
            <a:xfrm>
              <a:off x="2352" y="336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5"/>
          <p:cNvGrpSpPr>
            <a:grpSpLocks noChangeAspect="1"/>
          </p:cNvGrpSpPr>
          <p:nvPr/>
        </p:nvGrpSpPr>
        <p:grpSpPr bwMode="auto">
          <a:xfrm>
            <a:off x="4931093" y="2962593"/>
            <a:ext cx="800100" cy="750887"/>
            <a:chOff x="4080" y="1824"/>
            <a:chExt cx="864" cy="720"/>
          </a:xfrm>
        </p:grpSpPr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>
              <a:off x="4224" y="182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0" name="Oval 27"/>
            <p:cNvSpPr>
              <a:spLocks noChangeAspect="1" noChangeArrowheads="1"/>
            </p:cNvSpPr>
            <p:nvPr/>
          </p:nvSpPr>
          <p:spPr bwMode="auto">
            <a:xfrm>
              <a:off x="4320" y="192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1" name="Oval 28"/>
            <p:cNvSpPr>
              <a:spLocks noChangeAspect="1" noChangeArrowheads="1"/>
            </p:cNvSpPr>
            <p:nvPr/>
          </p:nvSpPr>
          <p:spPr bwMode="auto">
            <a:xfrm>
              <a:off x="4416" y="201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2" name="Oval 29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Oval 30"/>
            <p:cNvSpPr>
              <a:spLocks noChangeAspect="1" noChangeArrowheads="1"/>
            </p:cNvSpPr>
            <p:nvPr/>
          </p:nvSpPr>
          <p:spPr bwMode="auto">
            <a:xfrm>
              <a:off x="4608" y="192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Oval 31"/>
            <p:cNvSpPr>
              <a:spLocks noChangeAspect="1" noChangeArrowheads="1"/>
            </p:cNvSpPr>
            <p:nvPr/>
          </p:nvSpPr>
          <p:spPr bwMode="auto">
            <a:xfrm>
              <a:off x="4464" y="182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Oval 32"/>
            <p:cNvSpPr>
              <a:spLocks noChangeAspect="1" noChangeArrowheads="1"/>
            </p:cNvSpPr>
            <p:nvPr/>
          </p:nvSpPr>
          <p:spPr bwMode="auto">
            <a:xfrm>
              <a:off x="4320" y="216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6" name="Oval 33"/>
            <p:cNvSpPr>
              <a:spLocks noChangeAspect="1" noChangeArrowheads="1"/>
            </p:cNvSpPr>
            <p:nvPr/>
          </p:nvSpPr>
          <p:spPr bwMode="auto">
            <a:xfrm>
              <a:off x="4176" y="196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Oval 34"/>
            <p:cNvSpPr>
              <a:spLocks noChangeAspect="1" noChangeArrowheads="1"/>
            </p:cNvSpPr>
            <p:nvPr/>
          </p:nvSpPr>
          <p:spPr bwMode="auto">
            <a:xfrm>
              <a:off x="4608" y="220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8" name="Oval 35"/>
            <p:cNvSpPr>
              <a:spLocks noChangeAspect="1" noChangeArrowheads="1"/>
            </p:cNvSpPr>
            <p:nvPr/>
          </p:nvSpPr>
          <p:spPr bwMode="auto">
            <a:xfrm>
              <a:off x="4368" y="230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9" name="Oval 36"/>
            <p:cNvSpPr>
              <a:spLocks noChangeAspect="1" noChangeArrowheads="1"/>
            </p:cNvSpPr>
            <p:nvPr/>
          </p:nvSpPr>
          <p:spPr bwMode="auto">
            <a:xfrm>
              <a:off x="4704" y="201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" name="Oval 37"/>
            <p:cNvSpPr>
              <a:spLocks noChangeAspect="1" noChangeArrowheads="1"/>
            </p:cNvSpPr>
            <p:nvPr/>
          </p:nvSpPr>
          <p:spPr bwMode="auto">
            <a:xfrm>
              <a:off x="4704" y="230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Oval 38"/>
            <p:cNvSpPr>
              <a:spLocks noChangeAspect="1" noChangeArrowheads="1"/>
            </p:cNvSpPr>
            <p:nvPr/>
          </p:nvSpPr>
          <p:spPr bwMode="auto">
            <a:xfrm>
              <a:off x="4128" y="216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Oval 39"/>
            <p:cNvSpPr>
              <a:spLocks noChangeAspect="1" noChangeArrowheads="1"/>
            </p:cNvSpPr>
            <p:nvPr/>
          </p:nvSpPr>
          <p:spPr bwMode="auto">
            <a:xfrm>
              <a:off x="4800" y="240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3" name="Oval 40"/>
            <p:cNvSpPr>
              <a:spLocks noChangeAspect="1" noChangeArrowheads="1"/>
            </p:cNvSpPr>
            <p:nvPr/>
          </p:nvSpPr>
          <p:spPr bwMode="auto">
            <a:xfrm>
              <a:off x="4512" y="235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Oval 41"/>
            <p:cNvSpPr>
              <a:spLocks noChangeAspect="1" noChangeArrowheads="1"/>
            </p:cNvSpPr>
            <p:nvPr/>
          </p:nvSpPr>
          <p:spPr bwMode="auto">
            <a:xfrm>
              <a:off x="4416" y="235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" name="Oval 42"/>
            <p:cNvSpPr>
              <a:spLocks noChangeAspect="1" noChangeArrowheads="1"/>
            </p:cNvSpPr>
            <p:nvPr/>
          </p:nvSpPr>
          <p:spPr bwMode="auto">
            <a:xfrm>
              <a:off x="4800" y="220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6" name="Oval 43"/>
            <p:cNvSpPr>
              <a:spLocks noChangeAspect="1" noChangeArrowheads="1"/>
            </p:cNvSpPr>
            <p:nvPr/>
          </p:nvSpPr>
          <p:spPr bwMode="auto">
            <a:xfrm>
              <a:off x="4080" y="196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7" name="Oval 44"/>
            <p:cNvSpPr>
              <a:spLocks noChangeAspect="1" noChangeArrowheads="1"/>
            </p:cNvSpPr>
            <p:nvPr/>
          </p:nvSpPr>
          <p:spPr bwMode="auto">
            <a:xfrm>
              <a:off x="4752" y="187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8" name="Oval 45"/>
            <p:cNvSpPr>
              <a:spLocks noChangeAspect="1" noChangeArrowheads="1"/>
            </p:cNvSpPr>
            <p:nvPr/>
          </p:nvSpPr>
          <p:spPr bwMode="auto">
            <a:xfrm>
              <a:off x="4800" y="206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5008880" y="2162493"/>
            <a:ext cx="666750" cy="650875"/>
            <a:chOff x="2496" y="912"/>
            <a:chExt cx="720" cy="624"/>
          </a:xfrm>
        </p:grpSpPr>
        <p:sp>
          <p:nvSpPr>
            <p:cNvPr id="50" name="Oval 47"/>
            <p:cNvSpPr>
              <a:spLocks noChangeAspect="1" noChangeArrowheads="1"/>
            </p:cNvSpPr>
            <p:nvPr/>
          </p:nvSpPr>
          <p:spPr bwMode="auto">
            <a:xfrm>
              <a:off x="2592" y="912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Oval 48"/>
            <p:cNvSpPr>
              <a:spLocks noChangeAspect="1" noChangeArrowheads="1"/>
            </p:cNvSpPr>
            <p:nvPr/>
          </p:nvSpPr>
          <p:spPr bwMode="auto">
            <a:xfrm>
              <a:off x="2688" y="100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Oval 49"/>
            <p:cNvSpPr>
              <a:spLocks noChangeAspect="1" noChangeArrowheads="1"/>
            </p:cNvSpPr>
            <p:nvPr/>
          </p:nvSpPr>
          <p:spPr bwMode="auto">
            <a:xfrm>
              <a:off x="2784" y="110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Oval 50"/>
            <p:cNvSpPr>
              <a:spLocks noChangeAspect="1" noChangeArrowheads="1"/>
            </p:cNvSpPr>
            <p:nvPr/>
          </p:nvSpPr>
          <p:spPr bwMode="auto">
            <a:xfrm>
              <a:off x="2880" y="1200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4" name="Oval 51"/>
            <p:cNvSpPr>
              <a:spLocks noChangeAspect="1" noChangeArrowheads="1"/>
            </p:cNvSpPr>
            <p:nvPr/>
          </p:nvSpPr>
          <p:spPr bwMode="auto">
            <a:xfrm>
              <a:off x="2976" y="100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5" name="Oval 52"/>
            <p:cNvSpPr>
              <a:spLocks noChangeAspect="1"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6" name="Oval 53"/>
            <p:cNvSpPr>
              <a:spLocks noChangeAspect="1" noChangeArrowheads="1"/>
            </p:cNvSpPr>
            <p:nvPr/>
          </p:nvSpPr>
          <p:spPr bwMode="auto">
            <a:xfrm>
              <a:off x="2688" y="124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Oval 54"/>
            <p:cNvSpPr>
              <a:spLocks noChangeAspect="1" noChangeArrowheads="1"/>
            </p:cNvSpPr>
            <p:nvPr/>
          </p:nvSpPr>
          <p:spPr bwMode="auto">
            <a:xfrm>
              <a:off x="2544" y="105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8" name="Oval 55"/>
            <p:cNvSpPr>
              <a:spLocks noChangeAspect="1" noChangeArrowheads="1"/>
            </p:cNvSpPr>
            <p:nvPr/>
          </p:nvSpPr>
          <p:spPr bwMode="auto">
            <a:xfrm>
              <a:off x="2976" y="129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9" name="Oval 56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0" name="Oval 57"/>
            <p:cNvSpPr>
              <a:spLocks noChangeAspect="1" noChangeArrowheads="1"/>
            </p:cNvSpPr>
            <p:nvPr/>
          </p:nvSpPr>
          <p:spPr bwMode="auto">
            <a:xfrm>
              <a:off x="3072" y="110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1" name="Oval 58"/>
            <p:cNvSpPr>
              <a:spLocks noChangeAspect="1" noChangeArrowheads="1"/>
            </p:cNvSpPr>
            <p:nvPr/>
          </p:nvSpPr>
          <p:spPr bwMode="auto">
            <a:xfrm>
              <a:off x="3072" y="1392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2" name="Oval 59"/>
            <p:cNvSpPr>
              <a:spLocks noChangeAspect="1" noChangeArrowheads="1"/>
            </p:cNvSpPr>
            <p:nvPr/>
          </p:nvSpPr>
          <p:spPr bwMode="auto">
            <a:xfrm>
              <a:off x="2496" y="124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63" name="Oval 60"/>
          <p:cNvSpPr>
            <a:spLocks noChangeAspect="1" noChangeArrowheads="1"/>
          </p:cNvSpPr>
          <p:nvPr/>
        </p:nvSpPr>
        <p:spPr bwMode="auto">
          <a:xfrm>
            <a:off x="6282055" y="3913505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4" name="Oval 61"/>
          <p:cNvSpPr>
            <a:spLocks noChangeAspect="1" noChangeArrowheads="1"/>
          </p:cNvSpPr>
          <p:nvPr/>
        </p:nvSpPr>
        <p:spPr bwMode="auto">
          <a:xfrm>
            <a:off x="6370955" y="4013518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5" name="Oval 62"/>
          <p:cNvSpPr>
            <a:spLocks noChangeAspect="1" noChangeArrowheads="1"/>
          </p:cNvSpPr>
          <p:nvPr/>
        </p:nvSpPr>
        <p:spPr bwMode="auto">
          <a:xfrm>
            <a:off x="6459855" y="4113530"/>
            <a:ext cx="131763" cy="150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6" name="Oval 63"/>
          <p:cNvSpPr>
            <a:spLocks noChangeAspect="1" noChangeArrowheads="1"/>
          </p:cNvSpPr>
          <p:nvPr/>
        </p:nvSpPr>
        <p:spPr bwMode="auto">
          <a:xfrm>
            <a:off x="6548755" y="4213543"/>
            <a:ext cx="131763" cy="1508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7" name="Oval 64"/>
          <p:cNvSpPr>
            <a:spLocks noChangeAspect="1" noChangeArrowheads="1"/>
          </p:cNvSpPr>
          <p:nvPr/>
        </p:nvSpPr>
        <p:spPr bwMode="auto">
          <a:xfrm>
            <a:off x="6637655" y="4013518"/>
            <a:ext cx="131763" cy="1508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8" name="Oval 65"/>
          <p:cNvSpPr>
            <a:spLocks noChangeAspect="1" noChangeArrowheads="1"/>
          </p:cNvSpPr>
          <p:nvPr/>
        </p:nvSpPr>
        <p:spPr bwMode="auto">
          <a:xfrm>
            <a:off x="6504305" y="3913505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9" name="Oval 66"/>
          <p:cNvSpPr>
            <a:spLocks noChangeAspect="1" noChangeArrowheads="1"/>
          </p:cNvSpPr>
          <p:nvPr/>
        </p:nvSpPr>
        <p:spPr bwMode="auto">
          <a:xfrm>
            <a:off x="6370955" y="4264343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0" name="Oval 67"/>
          <p:cNvSpPr>
            <a:spLocks noChangeAspect="1" noChangeArrowheads="1"/>
          </p:cNvSpPr>
          <p:nvPr/>
        </p:nvSpPr>
        <p:spPr bwMode="auto">
          <a:xfrm>
            <a:off x="6237605" y="4064318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1" name="Oval 68"/>
          <p:cNvSpPr>
            <a:spLocks noChangeAspect="1" noChangeArrowheads="1"/>
          </p:cNvSpPr>
          <p:nvPr/>
        </p:nvSpPr>
        <p:spPr bwMode="auto">
          <a:xfrm>
            <a:off x="6637655" y="4313555"/>
            <a:ext cx="131763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2" name="Oval 69"/>
          <p:cNvSpPr>
            <a:spLocks noChangeAspect="1" noChangeArrowheads="1"/>
          </p:cNvSpPr>
          <p:nvPr/>
        </p:nvSpPr>
        <p:spPr bwMode="auto">
          <a:xfrm>
            <a:off x="6415405" y="4413568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6726555" y="4113530"/>
            <a:ext cx="131763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4" name="Oval 71"/>
          <p:cNvSpPr>
            <a:spLocks noChangeAspect="1" noChangeArrowheads="1"/>
          </p:cNvSpPr>
          <p:nvPr/>
        </p:nvSpPr>
        <p:spPr bwMode="auto">
          <a:xfrm>
            <a:off x="6726555" y="4413568"/>
            <a:ext cx="131763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5" name="Oval 72"/>
          <p:cNvSpPr>
            <a:spLocks noChangeAspect="1" noChangeArrowheads="1"/>
          </p:cNvSpPr>
          <p:nvPr/>
        </p:nvSpPr>
        <p:spPr bwMode="auto">
          <a:xfrm>
            <a:off x="6193155" y="4264343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6" name="Oval 73"/>
          <p:cNvSpPr>
            <a:spLocks noChangeAspect="1" noChangeArrowheads="1"/>
          </p:cNvSpPr>
          <p:nvPr/>
        </p:nvSpPr>
        <p:spPr bwMode="auto">
          <a:xfrm>
            <a:off x="6815455" y="4513580"/>
            <a:ext cx="131763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7" name="Oval 74"/>
          <p:cNvSpPr>
            <a:spLocks noChangeAspect="1" noChangeArrowheads="1"/>
          </p:cNvSpPr>
          <p:nvPr/>
        </p:nvSpPr>
        <p:spPr bwMode="auto">
          <a:xfrm>
            <a:off x="6637655" y="4664393"/>
            <a:ext cx="131763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8" name="Oval 75"/>
          <p:cNvSpPr>
            <a:spLocks noChangeAspect="1" noChangeArrowheads="1"/>
          </p:cNvSpPr>
          <p:nvPr/>
        </p:nvSpPr>
        <p:spPr bwMode="auto">
          <a:xfrm>
            <a:off x="6904355" y="4313555"/>
            <a:ext cx="131763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9" name="Oval 76"/>
          <p:cNvSpPr>
            <a:spLocks noChangeAspect="1" noChangeArrowheads="1"/>
          </p:cNvSpPr>
          <p:nvPr/>
        </p:nvSpPr>
        <p:spPr bwMode="auto">
          <a:xfrm>
            <a:off x="6459855" y="4713605"/>
            <a:ext cx="131763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0" name="Oval 77"/>
          <p:cNvSpPr>
            <a:spLocks noChangeAspect="1" noChangeArrowheads="1"/>
          </p:cNvSpPr>
          <p:nvPr/>
        </p:nvSpPr>
        <p:spPr bwMode="auto">
          <a:xfrm>
            <a:off x="6193155" y="461359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1" name="Oval 78"/>
          <p:cNvSpPr>
            <a:spLocks noChangeAspect="1" noChangeArrowheads="1"/>
          </p:cNvSpPr>
          <p:nvPr/>
        </p:nvSpPr>
        <p:spPr bwMode="auto">
          <a:xfrm>
            <a:off x="6769418" y="4264343"/>
            <a:ext cx="134937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2" name="Oval 79"/>
          <p:cNvSpPr>
            <a:spLocks noChangeAspect="1" noChangeArrowheads="1"/>
          </p:cNvSpPr>
          <p:nvPr/>
        </p:nvSpPr>
        <p:spPr bwMode="auto">
          <a:xfrm>
            <a:off x="6504305" y="45643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3" name="Oval 80"/>
          <p:cNvSpPr>
            <a:spLocks noChangeAspect="1" noChangeArrowheads="1"/>
          </p:cNvSpPr>
          <p:nvPr/>
        </p:nvSpPr>
        <p:spPr bwMode="auto">
          <a:xfrm>
            <a:off x="6275705" y="2962593"/>
            <a:ext cx="134938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4" name="Oval 81"/>
          <p:cNvSpPr>
            <a:spLocks noChangeAspect="1" noChangeArrowheads="1"/>
          </p:cNvSpPr>
          <p:nvPr/>
        </p:nvSpPr>
        <p:spPr bwMode="auto">
          <a:xfrm>
            <a:off x="6364605" y="3062605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5" name="Oval 82"/>
          <p:cNvSpPr>
            <a:spLocks noChangeAspect="1" noChangeArrowheads="1"/>
          </p:cNvSpPr>
          <p:nvPr/>
        </p:nvSpPr>
        <p:spPr bwMode="auto">
          <a:xfrm>
            <a:off x="6453505" y="3162618"/>
            <a:ext cx="134938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" name="Oval 83"/>
          <p:cNvSpPr>
            <a:spLocks noChangeAspect="1" noChangeArrowheads="1"/>
          </p:cNvSpPr>
          <p:nvPr/>
        </p:nvSpPr>
        <p:spPr bwMode="auto">
          <a:xfrm>
            <a:off x="6542405" y="3264218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7" name="Oval 84"/>
          <p:cNvSpPr>
            <a:spLocks noChangeAspect="1" noChangeArrowheads="1"/>
          </p:cNvSpPr>
          <p:nvPr/>
        </p:nvSpPr>
        <p:spPr bwMode="auto">
          <a:xfrm>
            <a:off x="6631305" y="3062605"/>
            <a:ext cx="134938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8" name="Oval 85"/>
          <p:cNvSpPr>
            <a:spLocks noChangeAspect="1" noChangeArrowheads="1"/>
          </p:cNvSpPr>
          <p:nvPr/>
        </p:nvSpPr>
        <p:spPr bwMode="auto">
          <a:xfrm>
            <a:off x="6499543" y="2962593"/>
            <a:ext cx="131762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9" name="Oval 86"/>
          <p:cNvSpPr>
            <a:spLocks noChangeAspect="1" noChangeArrowheads="1"/>
          </p:cNvSpPr>
          <p:nvPr/>
        </p:nvSpPr>
        <p:spPr bwMode="auto">
          <a:xfrm>
            <a:off x="6364605" y="3313430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0" name="Oval 87"/>
          <p:cNvSpPr>
            <a:spLocks noChangeAspect="1" noChangeArrowheads="1"/>
          </p:cNvSpPr>
          <p:nvPr/>
        </p:nvSpPr>
        <p:spPr bwMode="auto">
          <a:xfrm>
            <a:off x="6232843" y="3113405"/>
            <a:ext cx="131762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1" name="Oval 88"/>
          <p:cNvSpPr>
            <a:spLocks noChangeAspect="1" noChangeArrowheads="1"/>
          </p:cNvSpPr>
          <p:nvPr/>
        </p:nvSpPr>
        <p:spPr bwMode="auto">
          <a:xfrm>
            <a:off x="6631305" y="3364230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2" name="Oval 89"/>
          <p:cNvSpPr>
            <a:spLocks noChangeAspect="1" noChangeArrowheads="1"/>
          </p:cNvSpPr>
          <p:nvPr/>
        </p:nvSpPr>
        <p:spPr bwMode="auto">
          <a:xfrm>
            <a:off x="6410643" y="3464243"/>
            <a:ext cx="131762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3" name="Oval 90"/>
          <p:cNvSpPr>
            <a:spLocks noChangeAspect="1" noChangeArrowheads="1"/>
          </p:cNvSpPr>
          <p:nvPr/>
        </p:nvSpPr>
        <p:spPr bwMode="auto">
          <a:xfrm>
            <a:off x="6720205" y="3162618"/>
            <a:ext cx="134938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4" name="Oval 91"/>
          <p:cNvSpPr>
            <a:spLocks noChangeAspect="1" noChangeArrowheads="1"/>
          </p:cNvSpPr>
          <p:nvPr/>
        </p:nvSpPr>
        <p:spPr bwMode="auto">
          <a:xfrm>
            <a:off x="6720205" y="3464243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5" name="Oval 92"/>
          <p:cNvSpPr>
            <a:spLocks noChangeAspect="1" noChangeArrowheads="1"/>
          </p:cNvSpPr>
          <p:nvPr/>
        </p:nvSpPr>
        <p:spPr bwMode="auto">
          <a:xfrm>
            <a:off x="6186805" y="3313430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6" name="Oval 93"/>
          <p:cNvSpPr>
            <a:spLocks noChangeAspect="1" noChangeArrowheads="1"/>
          </p:cNvSpPr>
          <p:nvPr/>
        </p:nvSpPr>
        <p:spPr bwMode="auto">
          <a:xfrm>
            <a:off x="6809105" y="3564255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7" name="Oval 94"/>
          <p:cNvSpPr>
            <a:spLocks noChangeAspect="1" noChangeArrowheads="1"/>
          </p:cNvSpPr>
          <p:nvPr/>
        </p:nvSpPr>
        <p:spPr bwMode="auto">
          <a:xfrm>
            <a:off x="6542405" y="3513455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8" name="Oval 95"/>
          <p:cNvSpPr>
            <a:spLocks noChangeAspect="1" noChangeArrowheads="1"/>
          </p:cNvSpPr>
          <p:nvPr/>
        </p:nvSpPr>
        <p:spPr bwMode="auto">
          <a:xfrm>
            <a:off x="6453505" y="3513455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9" name="Oval 96"/>
          <p:cNvSpPr>
            <a:spLocks noChangeAspect="1" noChangeArrowheads="1"/>
          </p:cNvSpPr>
          <p:nvPr/>
        </p:nvSpPr>
        <p:spPr bwMode="auto">
          <a:xfrm>
            <a:off x="6809105" y="3364230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0" name="Oval 97"/>
          <p:cNvSpPr>
            <a:spLocks noChangeAspect="1" noChangeArrowheads="1"/>
          </p:cNvSpPr>
          <p:nvPr/>
        </p:nvSpPr>
        <p:spPr bwMode="auto">
          <a:xfrm>
            <a:off x="6143943" y="3113405"/>
            <a:ext cx="131762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1" name="Oval 98"/>
          <p:cNvSpPr>
            <a:spLocks noChangeAspect="1" noChangeArrowheads="1"/>
          </p:cNvSpPr>
          <p:nvPr/>
        </p:nvSpPr>
        <p:spPr bwMode="auto">
          <a:xfrm>
            <a:off x="6766243" y="3013393"/>
            <a:ext cx="131762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2" name="Oval 99"/>
          <p:cNvSpPr>
            <a:spLocks noChangeAspect="1" noChangeArrowheads="1"/>
          </p:cNvSpPr>
          <p:nvPr/>
        </p:nvSpPr>
        <p:spPr bwMode="auto">
          <a:xfrm>
            <a:off x="6809105" y="3213418"/>
            <a:ext cx="134938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3" name="Oval 100"/>
          <p:cNvSpPr>
            <a:spLocks noChangeAspect="1" noChangeArrowheads="1"/>
          </p:cNvSpPr>
          <p:nvPr/>
        </p:nvSpPr>
        <p:spPr bwMode="auto">
          <a:xfrm>
            <a:off x="6310630" y="2162493"/>
            <a:ext cx="134938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4" name="Oval 101"/>
          <p:cNvSpPr>
            <a:spLocks noChangeAspect="1" noChangeArrowheads="1"/>
          </p:cNvSpPr>
          <p:nvPr/>
        </p:nvSpPr>
        <p:spPr bwMode="auto">
          <a:xfrm>
            <a:off x="6399530" y="2262505"/>
            <a:ext cx="134938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5" name="Oval 102"/>
          <p:cNvSpPr>
            <a:spLocks noChangeAspect="1" noChangeArrowheads="1"/>
          </p:cNvSpPr>
          <p:nvPr/>
        </p:nvSpPr>
        <p:spPr bwMode="auto">
          <a:xfrm>
            <a:off x="6509068" y="2372043"/>
            <a:ext cx="131762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6" name="Oval 103"/>
          <p:cNvSpPr>
            <a:spLocks noChangeAspect="1" noChangeArrowheads="1"/>
          </p:cNvSpPr>
          <p:nvPr/>
        </p:nvSpPr>
        <p:spPr bwMode="auto">
          <a:xfrm>
            <a:off x="6577330" y="2462530"/>
            <a:ext cx="1333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7" name="Oval 104"/>
          <p:cNvSpPr>
            <a:spLocks noChangeAspect="1" noChangeArrowheads="1"/>
          </p:cNvSpPr>
          <p:nvPr/>
        </p:nvSpPr>
        <p:spPr bwMode="auto">
          <a:xfrm>
            <a:off x="6666230" y="2262505"/>
            <a:ext cx="133350" cy="150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8" name="Oval 105"/>
          <p:cNvSpPr>
            <a:spLocks noChangeAspect="1" noChangeArrowheads="1"/>
          </p:cNvSpPr>
          <p:nvPr/>
        </p:nvSpPr>
        <p:spPr bwMode="auto">
          <a:xfrm>
            <a:off x="6534468" y="2162493"/>
            <a:ext cx="131762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9" name="Oval 106"/>
          <p:cNvSpPr>
            <a:spLocks noChangeAspect="1" noChangeArrowheads="1"/>
          </p:cNvSpPr>
          <p:nvPr/>
        </p:nvSpPr>
        <p:spPr bwMode="auto">
          <a:xfrm>
            <a:off x="6399530" y="2513330"/>
            <a:ext cx="134938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0" name="Oval 107"/>
          <p:cNvSpPr>
            <a:spLocks noChangeAspect="1" noChangeArrowheads="1"/>
          </p:cNvSpPr>
          <p:nvPr/>
        </p:nvSpPr>
        <p:spPr bwMode="auto">
          <a:xfrm>
            <a:off x="6267768" y="2313305"/>
            <a:ext cx="131762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1" name="Oval 108"/>
          <p:cNvSpPr>
            <a:spLocks noChangeAspect="1" noChangeArrowheads="1"/>
          </p:cNvSpPr>
          <p:nvPr/>
        </p:nvSpPr>
        <p:spPr bwMode="auto">
          <a:xfrm>
            <a:off x="6666230" y="2562543"/>
            <a:ext cx="133350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2" name="Oval 109"/>
          <p:cNvSpPr>
            <a:spLocks noChangeAspect="1" noChangeArrowheads="1"/>
          </p:cNvSpPr>
          <p:nvPr/>
        </p:nvSpPr>
        <p:spPr bwMode="auto">
          <a:xfrm>
            <a:off x="6445568" y="2662555"/>
            <a:ext cx="131762" cy="150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3" name="Oval 110"/>
          <p:cNvSpPr>
            <a:spLocks noChangeAspect="1" noChangeArrowheads="1"/>
          </p:cNvSpPr>
          <p:nvPr/>
        </p:nvSpPr>
        <p:spPr bwMode="auto">
          <a:xfrm>
            <a:off x="6755130" y="2362518"/>
            <a:ext cx="133350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4" name="Oval 111"/>
          <p:cNvSpPr>
            <a:spLocks noChangeAspect="1" noChangeArrowheads="1"/>
          </p:cNvSpPr>
          <p:nvPr/>
        </p:nvSpPr>
        <p:spPr bwMode="auto">
          <a:xfrm>
            <a:off x="6755130" y="2662555"/>
            <a:ext cx="133350" cy="150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5" name="Oval 112"/>
          <p:cNvSpPr>
            <a:spLocks noChangeAspect="1" noChangeArrowheads="1"/>
          </p:cNvSpPr>
          <p:nvPr/>
        </p:nvSpPr>
        <p:spPr bwMode="auto">
          <a:xfrm>
            <a:off x="6221730" y="2513330"/>
            <a:ext cx="134938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6" name="Oval 113"/>
          <p:cNvSpPr>
            <a:spLocks noChangeAspect="1" noChangeArrowheads="1"/>
          </p:cNvSpPr>
          <p:nvPr/>
        </p:nvSpPr>
        <p:spPr bwMode="auto">
          <a:xfrm>
            <a:off x="7394893" y="392144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4"/>
          <p:cNvSpPr>
            <a:spLocks noChangeAspect="1" noChangeArrowheads="1"/>
          </p:cNvSpPr>
          <p:nvPr/>
        </p:nvSpPr>
        <p:spPr bwMode="auto">
          <a:xfrm>
            <a:off x="7483793" y="4021455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8" name="Oval 115"/>
          <p:cNvSpPr>
            <a:spLocks noChangeAspect="1" noChangeArrowheads="1"/>
          </p:cNvSpPr>
          <p:nvPr/>
        </p:nvSpPr>
        <p:spPr bwMode="auto">
          <a:xfrm>
            <a:off x="7572693" y="4121468"/>
            <a:ext cx="133350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9" name="Oval 116"/>
          <p:cNvSpPr>
            <a:spLocks noChangeAspect="1" noChangeArrowheads="1"/>
          </p:cNvSpPr>
          <p:nvPr/>
        </p:nvSpPr>
        <p:spPr bwMode="auto">
          <a:xfrm>
            <a:off x="7661593" y="4221480"/>
            <a:ext cx="133350" cy="1508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0" name="Oval 117"/>
          <p:cNvSpPr>
            <a:spLocks noChangeAspect="1" noChangeArrowheads="1"/>
          </p:cNvSpPr>
          <p:nvPr/>
        </p:nvSpPr>
        <p:spPr bwMode="auto">
          <a:xfrm>
            <a:off x="7750493" y="4021455"/>
            <a:ext cx="133350" cy="1508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1" name="Oval 118"/>
          <p:cNvSpPr>
            <a:spLocks noChangeAspect="1" noChangeArrowheads="1"/>
          </p:cNvSpPr>
          <p:nvPr/>
        </p:nvSpPr>
        <p:spPr bwMode="auto">
          <a:xfrm>
            <a:off x="7617143" y="392144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2" name="Oval 119"/>
          <p:cNvSpPr>
            <a:spLocks noChangeAspect="1" noChangeArrowheads="1"/>
          </p:cNvSpPr>
          <p:nvPr/>
        </p:nvSpPr>
        <p:spPr bwMode="auto">
          <a:xfrm>
            <a:off x="7483793" y="42722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3" name="Oval 120"/>
          <p:cNvSpPr>
            <a:spLocks noChangeAspect="1" noChangeArrowheads="1"/>
          </p:cNvSpPr>
          <p:nvPr/>
        </p:nvSpPr>
        <p:spPr bwMode="auto">
          <a:xfrm>
            <a:off x="7350443" y="4072255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4" name="Oval 121"/>
          <p:cNvSpPr>
            <a:spLocks noChangeAspect="1" noChangeArrowheads="1"/>
          </p:cNvSpPr>
          <p:nvPr/>
        </p:nvSpPr>
        <p:spPr bwMode="auto">
          <a:xfrm>
            <a:off x="7750493" y="4321493"/>
            <a:ext cx="133350" cy="1508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5" name="Oval 122"/>
          <p:cNvSpPr>
            <a:spLocks noChangeAspect="1" noChangeArrowheads="1"/>
          </p:cNvSpPr>
          <p:nvPr/>
        </p:nvSpPr>
        <p:spPr bwMode="auto">
          <a:xfrm>
            <a:off x="7528243" y="4421505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6" name="Oval 123"/>
          <p:cNvSpPr>
            <a:spLocks noChangeAspect="1" noChangeArrowheads="1"/>
          </p:cNvSpPr>
          <p:nvPr/>
        </p:nvSpPr>
        <p:spPr bwMode="auto">
          <a:xfrm>
            <a:off x="7839393" y="4121468"/>
            <a:ext cx="134937" cy="1508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7" name="Oval 124"/>
          <p:cNvSpPr>
            <a:spLocks noChangeAspect="1" noChangeArrowheads="1"/>
          </p:cNvSpPr>
          <p:nvPr/>
        </p:nvSpPr>
        <p:spPr bwMode="auto">
          <a:xfrm>
            <a:off x="7839393" y="4421505"/>
            <a:ext cx="134937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8" name="Oval 125"/>
          <p:cNvSpPr>
            <a:spLocks noChangeAspect="1" noChangeArrowheads="1"/>
          </p:cNvSpPr>
          <p:nvPr/>
        </p:nvSpPr>
        <p:spPr bwMode="auto">
          <a:xfrm>
            <a:off x="7305993" y="42722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9" name="Oval 126"/>
          <p:cNvSpPr>
            <a:spLocks noChangeAspect="1" noChangeArrowheads="1"/>
          </p:cNvSpPr>
          <p:nvPr/>
        </p:nvSpPr>
        <p:spPr bwMode="auto">
          <a:xfrm>
            <a:off x="7928293" y="4523105"/>
            <a:ext cx="134937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0" name="Oval 127"/>
          <p:cNvSpPr>
            <a:spLocks noChangeAspect="1" noChangeArrowheads="1"/>
          </p:cNvSpPr>
          <p:nvPr/>
        </p:nvSpPr>
        <p:spPr bwMode="auto">
          <a:xfrm>
            <a:off x="7750493" y="4672330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1" name="Oval 128"/>
          <p:cNvSpPr>
            <a:spLocks noChangeAspect="1" noChangeArrowheads="1"/>
          </p:cNvSpPr>
          <p:nvPr/>
        </p:nvSpPr>
        <p:spPr bwMode="auto">
          <a:xfrm>
            <a:off x="8017193" y="4321493"/>
            <a:ext cx="134937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2" name="Oval 129"/>
          <p:cNvSpPr>
            <a:spLocks noChangeAspect="1" noChangeArrowheads="1"/>
          </p:cNvSpPr>
          <p:nvPr/>
        </p:nvSpPr>
        <p:spPr bwMode="auto">
          <a:xfrm>
            <a:off x="7572693" y="4723130"/>
            <a:ext cx="133350" cy="149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3" name="Oval 130"/>
          <p:cNvSpPr>
            <a:spLocks noChangeAspect="1" noChangeArrowheads="1"/>
          </p:cNvSpPr>
          <p:nvPr/>
        </p:nvSpPr>
        <p:spPr bwMode="auto">
          <a:xfrm>
            <a:off x="7305993" y="4623118"/>
            <a:ext cx="133350" cy="149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4" name="Oval 131"/>
          <p:cNvSpPr>
            <a:spLocks noChangeAspect="1" noChangeArrowheads="1"/>
          </p:cNvSpPr>
          <p:nvPr/>
        </p:nvSpPr>
        <p:spPr bwMode="auto">
          <a:xfrm>
            <a:off x="7883843" y="42722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5" name="Oval 132"/>
          <p:cNvSpPr>
            <a:spLocks noChangeAspect="1" noChangeArrowheads="1"/>
          </p:cNvSpPr>
          <p:nvPr/>
        </p:nvSpPr>
        <p:spPr bwMode="auto">
          <a:xfrm>
            <a:off x="7617143" y="4572318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6" name="Oval 133"/>
          <p:cNvSpPr>
            <a:spLocks noChangeAspect="1" noChangeArrowheads="1"/>
          </p:cNvSpPr>
          <p:nvPr/>
        </p:nvSpPr>
        <p:spPr bwMode="auto">
          <a:xfrm>
            <a:off x="7390130" y="2972118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7" name="Oval 134"/>
          <p:cNvSpPr>
            <a:spLocks noChangeAspect="1" noChangeArrowheads="1"/>
          </p:cNvSpPr>
          <p:nvPr/>
        </p:nvSpPr>
        <p:spPr bwMode="auto">
          <a:xfrm>
            <a:off x="7479030" y="307213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8" name="Oval 135"/>
          <p:cNvSpPr>
            <a:spLocks noChangeAspect="1" noChangeArrowheads="1"/>
          </p:cNvSpPr>
          <p:nvPr/>
        </p:nvSpPr>
        <p:spPr bwMode="auto">
          <a:xfrm>
            <a:off x="7567930" y="3172143"/>
            <a:ext cx="133350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9" name="Oval 136"/>
          <p:cNvSpPr>
            <a:spLocks noChangeAspect="1" noChangeArrowheads="1"/>
          </p:cNvSpPr>
          <p:nvPr/>
        </p:nvSpPr>
        <p:spPr bwMode="auto">
          <a:xfrm>
            <a:off x="7656830" y="3272155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0" name="Oval 137"/>
          <p:cNvSpPr>
            <a:spLocks noChangeAspect="1" noChangeArrowheads="1"/>
          </p:cNvSpPr>
          <p:nvPr/>
        </p:nvSpPr>
        <p:spPr bwMode="auto">
          <a:xfrm>
            <a:off x="7745730" y="3072130"/>
            <a:ext cx="133350" cy="149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1" name="Oval 138"/>
          <p:cNvSpPr>
            <a:spLocks noChangeAspect="1" noChangeArrowheads="1"/>
          </p:cNvSpPr>
          <p:nvPr/>
        </p:nvSpPr>
        <p:spPr bwMode="auto">
          <a:xfrm>
            <a:off x="7612380" y="2972118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2" name="Oval 139"/>
          <p:cNvSpPr>
            <a:spLocks noChangeAspect="1" noChangeArrowheads="1"/>
          </p:cNvSpPr>
          <p:nvPr/>
        </p:nvSpPr>
        <p:spPr bwMode="auto">
          <a:xfrm>
            <a:off x="7479030" y="3321368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3" name="Oval 140"/>
          <p:cNvSpPr>
            <a:spLocks noChangeAspect="1" noChangeArrowheads="1"/>
          </p:cNvSpPr>
          <p:nvPr/>
        </p:nvSpPr>
        <p:spPr bwMode="auto">
          <a:xfrm>
            <a:off x="7345680" y="312134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4" name="Oval 141"/>
          <p:cNvSpPr>
            <a:spLocks noChangeAspect="1" noChangeArrowheads="1"/>
          </p:cNvSpPr>
          <p:nvPr/>
        </p:nvSpPr>
        <p:spPr bwMode="auto">
          <a:xfrm>
            <a:off x="7745730" y="3372168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5" name="Oval 142"/>
          <p:cNvSpPr>
            <a:spLocks noChangeAspect="1" noChangeArrowheads="1"/>
          </p:cNvSpPr>
          <p:nvPr/>
        </p:nvSpPr>
        <p:spPr bwMode="auto">
          <a:xfrm>
            <a:off x="7523480" y="34721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6" name="Oval 143"/>
          <p:cNvSpPr>
            <a:spLocks noChangeAspect="1" noChangeArrowheads="1"/>
          </p:cNvSpPr>
          <p:nvPr/>
        </p:nvSpPr>
        <p:spPr bwMode="auto">
          <a:xfrm>
            <a:off x="7834630" y="3172143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7" name="Oval 144"/>
          <p:cNvSpPr>
            <a:spLocks noChangeAspect="1" noChangeArrowheads="1"/>
          </p:cNvSpPr>
          <p:nvPr/>
        </p:nvSpPr>
        <p:spPr bwMode="auto">
          <a:xfrm>
            <a:off x="7834630" y="3472180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8" name="Oval 145"/>
          <p:cNvSpPr>
            <a:spLocks noChangeAspect="1" noChangeArrowheads="1"/>
          </p:cNvSpPr>
          <p:nvPr/>
        </p:nvSpPr>
        <p:spPr bwMode="auto">
          <a:xfrm>
            <a:off x="7301230" y="3321368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9" name="Oval 146"/>
          <p:cNvSpPr>
            <a:spLocks noChangeAspect="1" noChangeArrowheads="1"/>
          </p:cNvSpPr>
          <p:nvPr/>
        </p:nvSpPr>
        <p:spPr bwMode="auto">
          <a:xfrm>
            <a:off x="7923530" y="3572193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0" name="Oval 147"/>
          <p:cNvSpPr>
            <a:spLocks noChangeAspect="1" noChangeArrowheads="1"/>
          </p:cNvSpPr>
          <p:nvPr/>
        </p:nvSpPr>
        <p:spPr bwMode="auto">
          <a:xfrm>
            <a:off x="7656830" y="352139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1" name="Oval 148"/>
          <p:cNvSpPr>
            <a:spLocks noChangeAspect="1" noChangeArrowheads="1"/>
          </p:cNvSpPr>
          <p:nvPr/>
        </p:nvSpPr>
        <p:spPr bwMode="auto">
          <a:xfrm>
            <a:off x="7567930" y="352139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2" name="Oval 149"/>
          <p:cNvSpPr>
            <a:spLocks noChangeAspect="1" noChangeArrowheads="1"/>
          </p:cNvSpPr>
          <p:nvPr/>
        </p:nvSpPr>
        <p:spPr bwMode="auto">
          <a:xfrm>
            <a:off x="7923530" y="3372168"/>
            <a:ext cx="133350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3" name="Oval 150"/>
          <p:cNvSpPr>
            <a:spLocks noChangeAspect="1" noChangeArrowheads="1"/>
          </p:cNvSpPr>
          <p:nvPr/>
        </p:nvSpPr>
        <p:spPr bwMode="auto">
          <a:xfrm>
            <a:off x="7256780" y="3121343"/>
            <a:ext cx="133350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4" name="Oval 151"/>
          <p:cNvSpPr>
            <a:spLocks noChangeAspect="1" noChangeArrowheads="1"/>
          </p:cNvSpPr>
          <p:nvPr/>
        </p:nvSpPr>
        <p:spPr bwMode="auto">
          <a:xfrm>
            <a:off x="7879080" y="3021330"/>
            <a:ext cx="1333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5" name="Oval 152"/>
          <p:cNvSpPr>
            <a:spLocks noChangeAspect="1" noChangeArrowheads="1"/>
          </p:cNvSpPr>
          <p:nvPr/>
        </p:nvSpPr>
        <p:spPr bwMode="auto">
          <a:xfrm>
            <a:off x="7923530" y="3221355"/>
            <a:ext cx="133350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6" name="Oval 153"/>
          <p:cNvSpPr>
            <a:spLocks noChangeAspect="1" noChangeArrowheads="1"/>
          </p:cNvSpPr>
          <p:nvPr/>
        </p:nvSpPr>
        <p:spPr bwMode="auto">
          <a:xfrm>
            <a:off x="7425055" y="2172018"/>
            <a:ext cx="131763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7" name="Oval 154"/>
          <p:cNvSpPr>
            <a:spLocks noChangeAspect="1" noChangeArrowheads="1"/>
          </p:cNvSpPr>
          <p:nvPr/>
        </p:nvSpPr>
        <p:spPr bwMode="auto">
          <a:xfrm>
            <a:off x="7513955" y="2272030"/>
            <a:ext cx="131763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8" name="Oval 155"/>
          <p:cNvSpPr>
            <a:spLocks noChangeAspect="1" noChangeArrowheads="1"/>
          </p:cNvSpPr>
          <p:nvPr/>
        </p:nvSpPr>
        <p:spPr bwMode="auto">
          <a:xfrm>
            <a:off x="7602855" y="2372043"/>
            <a:ext cx="131763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9" name="Oval 156"/>
          <p:cNvSpPr>
            <a:spLocks noChangeAspect="1" noChangeArrowheads="1"/>
          </p:cNvSpPr>
          <p:nvPr/>
        </p:nvSpPr>
        <p:spPr bwMode="auto">
          <a:xfrm>
            <a:off x="7691755" y="2472055"/>
            <a:ext cx="131763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0" name="Oval 157"/>
          <p:cNvSpPr>
            <a:spLocks noChangeAspect="1" noChangeArrowheads="1"/>
          </p:cNvSpPr>
          <p:nvPr/>
        </p:nvSpPr>
        <p:spPr bwMode="auto">
          <a:xfrm>
            <a:off x="7780655" y="2272030"/>
            <a:ext cx="131763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1" name="Oval 158"/>
          <p:cNvSpPr>
            <a:spLocks noChangeAspect="1" noChangeArrowheads="1"/>
          </p:cNvSpPr>
          <p:nvPr/>
        </p:nvSpPr>
        <p:spPr bwMode="auto">
          <a:xfrm>
            <a:off x="7645718" y="2172018"/>
            <a:ext cx="134937" cy="1492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2" name="Oval 159"/>
          <p:cNvSpPr>
            <a:spLocks noChangeAspect="1" noChangeArrowheads="1"/>
          </p:cNvSpPr>
          <p:nvPr/>
        </p:nvSpPr>
        <p:spPr bwMode="auto">
          <a:xfrm>
            <a:off x="7513955" y="2521268"/>
            <a:ext cx="131763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3" name="Oval 160"/>
          <p:cNvSpPr>
            <a:spLocks noChangeAspect="1" noChangeArrowheads="1"/>
          </p:cNvSpPr>
          <p:nvPr/>
        </p:nvSpPr>
        <p:spPr bwMode="auto">
          <a:xfrm>
            <a:off x="7379018" y="2321243"/>
            <a:ext cx="134937" cy="150812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4" name="Oval 161"/>
          <p:cNvSpPr>
            <a:spLocks noChangeAspect="1" noChangeArrowheads="1"/>
          </p:cNvSpPr>
          <p:nvPr/>
        </p:nvSpPr>
        <p:spPr bwMode="auto">
          <a:xfrm>
            <a:off x="7798118" y="2572068"/>
            <a:ext cx="134937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5" name="Oval 162"/>
          <p:cNvSpPr>
            <a:spLocks noChangeAspect="1" noChangeArrowheads="1"/>
          </p:cNvSpPr>
          <p:nvPr/>
        </p:nvSpPr>
        <p:spPr bwMode="auto">
          <a:xfrm>
            <a:off x="7556818" y="2672080"/>
            <a:ext cx="134937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6" name="Oval 163"/>
          <p:cNvSpPr>
            <a:spLocks noChangeAspect="1" noChangeArrowheads="1"/>
          </p:cNvSpPr>
          <p:nvPr/>
        </p:nvSpPr>
        <p:spPr bwMode="auto">
          <a:xfrm>
            <a:off x="7869555" y="2372043"/>
            <a:ext cx="133350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7" name="Oval 164"/>
          <p:cNvSpPr>
            <a:spLocks noChangeAspect="1" noChangeArrowheads="1"/>
          </p:cNvSpPr>
          <p:nvPr/>
        </p:nvSpPr>
        <p:spPr bwMode="auto">
          <a:xfrm>
            <a:off x="7869555" y="2672080"/>
            <a:ext cx="133350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8" name="Oval 165"/>
          <p:cNvSpPr>
            <a:spLocks noChangeAspect="1" noChangeArrowheads="1"/>
          </p:cNvSpPr>
          <p:nvPr/>
        </p:nvSpPr>
        <p:spPr bwMode="auto">
          <a:xfrm>
            <a:off x="7336155" y="2521268"/>
            <a:ext cx="131763" cy="150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9" name="Text Box 166"/>
          <p:cNvSpPr txBox="1">
            <a:spLocks noChangeAspect="1" noChangeArrowheads="1"/>
          </p:cNvSpPr>
          <p:nvPr/>
        </p:nvSpPr>
        <p:spPr bwMode="auto">
          <a:xfrm>
            <a:off x="4831080" y="1517749"/>
            <a:ext cx="1095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Chronic Phase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0" name="Text Box 167"/>
          <p:cNvSpPr txBox="1">
            <a:spLocks noChangeAspect="1" noChangeArrowheads="1"/>
          </p:cNvSpPr>
          <p:nvPr/>
        </p:nvSpPr>
        <p:spPr bwMode="auto">
          <a:xfrm>
            <a:off x="6207442" y="1517749"/>
            <a:ext cx="909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Blast Crisis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1" name="Text Box 168"/>
          <p:cNvSpPr txBox="1">
            <a:spLocks noChangeAspect="1" noChangeArrowheads="1"/>
          </p:cNvSpPr>
          <p:nvPr/>
        </p:nvSpPr>
        <p:spPr bwMode="auto">
          <a:xfrm>
            <a:off x="7117080" y="178308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Relapse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2" name="Text Box 169"/>
          <p:cNvSpPr txBox="1">
            <a:spLocks noChangeAspect="1" noChangeArrowheads="1"/>
          </p:cNvSpPr>
          <p:nvPr/>
        </p:nvSpPr>
        <p:spPr bwMode="auto">
          <a:xfrm>
            <a:off x="4492942" y="5783580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Ph+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3" name="Text Box 170"/>
          <p:cNvSpPr txBox="1">
            <a:spLocks noChangeAspect="1" noChangeArrowheads="1"/>
          </p:cNvSpPr>
          <p:nvPr/>
        </p:nvSpPr>
        <p:spPr bwMode="auto">
          <a:xfrm>
            <a:off x="6550342" y="5402580"/>
            <a:ext cx="125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Ph+ blasts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4" name="Oval 171"/>
          <p:cNvSpPr>
            <a:spLocks noChangeAspect="1" noChangeArrowheads="1"/>
          </p:cNvSpPr>
          <p:nvPr/>
        </p:nvSpPr>
        <p:spPr bwMode="auto">
          <a:xfrm>
            <a:off x="4450080" y="5859780"/>
            <a:ext cx="134937" cy="150813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5" name="Text Box 172"/>
          <p:cNvSpPr txBox="1">
            <a:spLocks noChangeAspect="1" noChangeArrowheads="1"/>
          </p:cNvSpPr>
          <p:nvPr/>
        </p:nvSpPr>
        <p:spPr bwMode="auto">
          <a:xfrm>
            <a:off x="4653280" y="5402580"/>
            <a:ext cx="1404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Ph-negative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6" name="Oval 173"/>
          <p:cNvSpPr>
            <a:spLocks noChangeAspect="1" noChangeArrowheads="1"/>
          </p:cNvSpPr>
          <p:nvPr/>
        </p:nvSpPr>
        <p:spPr bwMode="auto">
          <a:xfrm>
            <a:off x="4450080" y="5478780"/>
            <a:ext cx="134937" cy="150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7" name="Oval 174"/>
          <p:cNvSpPr>
            <a:spLocks noChangeAspect="1" noChangeArrowheads="1"/>
          </p:cNvSpPr>
          <p:nvPr/>
        </p:nvSpPr>
        <p:spPr bwMode="auto">
          <a:xfrm>
            <a:off x="6347142" y="5478780"/>
            <a:ext cx="1333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8" name="Oval 175"/>
          <p:cNvSpPr>
            <a:spLocks noChangeAspect="1" noChangeArrowheads="1"/>
          </p:cNvSpPr>
          <p:nvPr/>
        </p:nvSpPr>
        <p:spPr bwMode="auto">
          <a:xfrm>
            <a:off x="6347142" y="5859780"/>
            <a:ext cx="133350" cy="1508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9" name="Text Box 176"/>
          <p:cNvSpPr txBox="1">
            <a:spLocks noChangeAspect="1" noChangeArrowheads="1"/>
          </p:cNvSpPr>
          <p:nvPr/>
        </p:nvSpPr>
        <p:spPr bwMode="auto">
          <a:xfrm>
            <a:off x="6550342" y="5783580"/>
            <a:ext cx="2537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Ph+ Imatinib mesylate-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resistant blasts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0" name="Text Box 177"/>
          <p:cNvSpPr txBox="1">
            <a:spLocks noChangeAspect="1" noChangeArrowheads="1"/>
          </p:cNvSpPr>
          <p:nvPr/>
        </p:nvSpPr>
        <p:spPr bwMode="auto">
          <a:xfrm rot="16200000">
            <a:off x="3875405" y="2938780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Hematopoietic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differentiation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1" name="Line 178"/>
          <p:cNvSpPr>
            <a:spLocks noChangeAspect="1" noChangeShapeType="1"/>
          </p:cNvSpPr>
          <p:nvPr/>
        </p:nvSpPr>
        <p:spPr bwMode="auto">
          <a:xfrm>
            <a:off x="4850130" y="2281555"/>
            <a:ext cx="0" cy="20923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2" name="Text Box 179"/>
          <p:cNvSpPr txBox="1">
            <a:spLocks noChangeAspect="1" noChangeArrowheads="1"/>
          </p:cNvSpPr>
          <p:nvPr/>
        </p:nvSpPr>
        <p:spPr bwMode="auto">
          <a:xfrm rot="5400000">
            <a:off x="7701280" y="2895918"/>
            <a:ext cx="1698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Bone marrow to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peripheral blood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3" name="Line 180"/>
          <p:cNvSpPr>
            <a:spLocks noChangeAspect="1" noChangeShapeType="1"/>
          </p:cNvSpPr>
          <p:nvPr/>
        </p:nvSpPr>
        <p:spPr bwMode="auto">
          <a:xfrm>
            <a:off x="8237855" y="2202180"/>
            <a:ext cx="0" cy="20923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4794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latin typeface="Arial"/>
                <a:ea typeface="ＭＳ Ｐゴシック" panose="020B0600070205080204" pitchFamily="34" charset="-128"/>
              </a:rPr>
              <a:t>Resistance to treatment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63129"/>
            <a:ext cx="8073390" cy="3978591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rimary resistance – patient fails to achieve a desired response to initial treatment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Secondary resistance – patient with an initial response to a TKI ultimately relapses</a:t>
            </a:r>
          </a:p>
        </p:txBody>
      </p:sp>
    </p:spTree>
    <p:extLst>
      <p:ext uri="{BB962C8B-B14F-4D97-AF65-F5344CB8AC3E}">
        <p14:creationId xmlns:p14="http://schemas.microsoft.com/office/powerpoint/2010/main" xmlns="" val="155245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304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 smtClean="0">
                <a:ea typeface="ＭＳ Ｐゴシック" panose="020B0600070205080204" pitchFamily="34" charset="-128"/>
              </a:rPr>
              <a:t>Loss of Response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09075" y="1066800"/>
            <a:ext cx="813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Patients should be re-evaluated with a bone marrow biopsy with cytogenetics, and BCR-ABL kinase mutation analysis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209800"/>
            <a:ext cx="8073390" cy="3925251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T315I mutation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Resistant to all TKIs, except Ponatinib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Patient should be evaluated for SCT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Y253H, E255k/V and F359V/C/I mutations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Resistant to Imatinib and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ilotinib but sensitive to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asatinib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F317L/V/I/C, V299L and T315A mutations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Sensitive to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ilotinib but with intermediate sensitivity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matinib and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asatinib</a:t>
            </a:r>
          </a:p>
        </p:txBody>
      </p:sp>
    </p:spTree>
    <p:extLst>
      <p:ext uri="{BB962C8B-B14F-4D97-AF65-F5344CB8AC3E}">
        <p14:creationId xmlns:p14="http://schemas.microsoft.com/office/powerpoint/2010/main" xmlns="" val="6135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0038"/>
            <a:ext cx="7886700" cy="1325563"/>
          </a:xfrm>
        </p:spPr>
        <p:txBody>
          <a:bodyPr/>
          <a:lstStyle/>
          <a:p>
            <a:r>
              <a:rPr lang="en-US" b="0" dirty="0" smtClean="0"/>
              <a:t>Clinical Evidence of </a:t>
            </a:r>
            <a:r>
              <a:rPr lang="en-US" b="0" dirty="0" err="1" smtClean="0"/>
              <a:t>Imatinib</a:t>
            </a:r>
            <a:endParaRPr lang="en-US" b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252413"/>
            <a:ext cx="8670925" cy="9985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0" dirty="0" smtClean="0">
                <a:latin typeface="+mn-lt"/>
                <a:cs typeface="Arial" panose="020B0604020202020204" pitchFamily="34" charset="0"/>
              </a:rPr>
              <a:t>IRIS Study Design:  Imatinib Mesylate </a:t>
            </a:r>
            <a:br>
              <a:rPr lang="en-US" sz="3600" b="0" dirty="0" smtClean="0">
                <a:latin typeface="+mn-lt"/>
                <a:cs typeface="Arial" panose="020B0604020202020204" pitchFamily="34" charset="0"/>
              </a:rPr>
            </a:br>
            <a:r>
              <a:rPr lang="en-US" sz="3600" b="0" dirty="0" smtClean="0">
                <a:latin typeface="+mn-lt"/>
                <a:cs typeface="Arial" panose="020B0604020202020204" pitchFamily="34" charset="0"/>
              </a:rPr>
              <a:t>Versus IFN-</a:t>
            </a:r>
            <a:r>
              <a:rPr lang="en-US" sz="3600" b="0" dirty="0" smtClean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en-US" sz="3600" b="0" dirty="0" smtClean="0">
                <a:latin typeface="+mn-lt"/>
                <a:cs typeface="Arial" panose="020B0604020202020204" pitchFamily="34" charset="0"/>
              </a:rPr>
              <a:t>+ ara-C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1798" y="3568065"/>
            <a:ext cx="3746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18373" y="2401253"/>
            <a:ext cx="11160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67523" y="4282440"/>
            <a:ext cx="167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8435" y="3356928"/>
            <a:ext cx="373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01310" y="3387090"/>
            <a:ext cx="151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844098" y="4765040"/>
            <a:ext cx="37639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937510" y="4777740"/>
            <a:ext cx="1992313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937510" y="3155315"/>
            <a:ext cx="1992313" cy="1588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78460" y="3634740"/>
            <a:ext cx="250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78460" y="3642678"/>
            <a:ext cx="1699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 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086610" y="2675890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086610" y="2644140"/>
            <a:ext cx="18322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Imatinib Mesylate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086610" y="4828540"/>
            <a:ext cx="142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86610" y="4842828"/>
            <a:ext cx="4135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IFN-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508885" y="4826953"/>
            <a:ext cx="12022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a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646998" y="4842828"/>
            <a:ext cx="7561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 + ara-C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46785" y="3634740"/>
            <a:ext cx="265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46785" y="3642678"/>
            <a:ext cx="19236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 R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925185" y="3634740"/>
            <a:ext cx="1176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922008" y="3634740"/>
            <a:ext cx="1178259" cy="339725"/>
            <a:chOff x="4289" y="1968"/>
            <a:chExt cx="834" cy="214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289" y="1968"/>
              <a:ext cx="83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dirty="0">
                <a:latin typeface="+mn-lt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289" y="1974"/>
              <a:ext cx="7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900" b="1" dirty="0">
                  <a:solidFill>
                    <a:schemeClr val="bg1"/>
                  </a:solidFill>
                  <a:latin typeface="+mn-lt"/>
                </a:rPr>
                <a:t>Crossover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86610" y="2994978"/>
            <a:ext cx="31289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970723" y="3009265"/>
            <a:ext cx="2981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  IF: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094548" y="3221990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175510" y="3242628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308860" y="3261678"/>
            <a:ext cx="14314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Loss of MCR or CHR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094548" y="3458528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175510" y="3480753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2308860" y="3498215"/>
            <a:ext cx="15942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Increasing WBC count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94548" y="3698240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175510" y="372046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308860" y="3739515"/>
            <a:ext cx="18002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Intolerance of treatment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094548" y="3933190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175510" y="395541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308860" y="3972878"/>
            <a:ext cx="1710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Failure to achieve MCR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200499" y="3969703"/>
            <a:ext cx="1120052" cy="2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12 months*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094548" y="4172903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2175510" y="4195128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2308860" y="4207828"/>
            <a:ext cx="2723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Failure to achieve CHR at 12 months*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094548" y="4415790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175510" y="4436428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2308860" y="4450715"/>
            <a:ext cx="22165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Request to discontinue IFN-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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*</a:t>
            </a: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5355273" y="5173028"/>
            <a:ext cx="2705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55273" y="5165090"/>
            <a:ext cx="1090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  Progression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496560" y="5376228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5577523" y="539686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710873" y="5415915"/>
            <a:ext cx="15942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Increasing WBC count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5496560" y="5596890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5577523" y="5617528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710873" y="5636578"/>
            <a:ext cx="14314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Loss of MCR or CHR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5496560" y="5817553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577523" y="5839778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710873" y="5857240"/>
            <a:ext cx="2331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Accelerated phase or blast crisis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5496560" y="6036628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·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5577523" y="605726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710873" y="6076315"/>
            <a:ext cx="440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Death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521335" y="5554028"/>
            <a:ext cx="1139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>
              <a:latin typeface="+mn-lt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886460" y="5539740"/>
            <a:ext cx="13735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S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= screening.</a:t>
            </a:r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= randomization.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921885" y="3147378"/>
            <a:ext cx="1011238" cy="1614487"/>
            <a:chOff x="3580" y="1661"/>
            <a:chExt cx="716" cy="1017"/>
          </a:xfrm>
        </p:grpSpPr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3580" y="1661"/>
              <a:ext cx="34" cy="43"/>
            </a:xfrm>
            <a:custGeom>
              <a:avLst/>
              <a:gdLst>
                <a:gd name="T0" fmla="*/ 10 w 34"/>
                <a:gd name="T1" fmla="*/ 3 h 43"/>
                <a:gd name="T2" fmla="*/ 7 w 34"/>
                <a:gd name="T3" fmla="*/ 1 h 43"/>
                <a:gd name="T4" fmla="*/ 5 w 34"/>
                <a:gd name="T5" fmla="*/ 0 h 43"/>
                <a:gd name="T6" fmla="*/ 5 w 34"/>
                <a:gd name="T7" fmla="*/ 0 h 43"/>
                <a:gd name="T8" fmla="*/ 3 w 34"/>
                <a:gd name="T9" fmla="*/ 1 h 43"/>
                <a:gd name="T10" fmla="*/ 2 w 34"/>
                <a:gd name="T11" fmla="*/ 3 h 43"/>
                <a:gd name="T12" fmla="*/ 0 w 34"/>
                <a:gd name="T13" fmla="*/ 5 h 43"/>
                <a:gd name="T14" fmla="*/ 0 w 34"/>
                <a:gd name="T15" fmla="*/ 5 h 43"/>
                <a:gd name="T16" fmla="*/ 2 w 34"/>
                <a:gd name="T17" fmla="*/ 8 h 43"/>
                <a:gd name="T18" fmla="*/ 24 w 34"/>
                <a:gd name="T19" fmla="*/ 40 h 43"/>
                <a:gd name="T20" fmla="*/ 25 w 34"/>
                <a:gd name="T21" fmla="*/ 42 h 43"/>
                <a:gd name="T22" fmla="*/ 27 w 34"/>
                <a:gd name="T23" fmla="*/ 43 h 43"/>
                <a:gd name="T24" fmla="*/ 29 w 34"/>
                <a:gd name="T25" fmla="*/ 43 h 43"/>
                <a:gd name="T26" fmla="*/ 30 w 34"/>
                <a:gd name="T27" fmla="*/ 42 h 43"/>
                <a:gd name="T28" fmla="*/ 32 w 34"/>
                <a:gd name="T29" fmla="*/ 40 h 43"/>
                <a:gd name="T30" fmla="*/ 34 w 34"/>
                <a:gd name="T31" fmla="*/ 38 h 43"/>
                <a:gd name="T32" fmla="*/ 34 w 34"/>
                <a:gd name="T33" fmla="*/ 37 h 43"/>
                <a:gd name="T34" fmla="*/ 32 w 34"/>
                <a:gd name="T35" fmla="*/ 35 h 43"/>
                <a:gd name="T36" fmla="*/ 10 w 34"/>
                <a:gd name="T37" fmla="*/ 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3">
                  <a:moveTo>
                    <a:pt x="10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620" y="1718"/>
              <a:ext cx="34" cy="44"/>
            </a:xfrm>
            <a:custGeom>
              <a:avLst/>
              <a:gdLst>
                <a:gd name="T0" fmla="*/ 10 w 34"/>
                <a:gd name="T1" fmla="*/ 3 h 44"/>
                <a:gd name="T2" fmla="*/ 9 w 34"/>
                <a:gd name="T3" fmla="*/ 2 h 44"/>
                <a:gd name="T4" fmla="*/ 7 w 34"/>
                <a:gd name="T5" fmla="*/ 0 h 44"/>
                <a:gd name="T6" fmla="*/ 5 w 34"/>
                <a:gd name="T7" fmla="*/ 0 h 44"/>
                <a:gd name="T8" fmla="*/ 4 w 34"/>
                <a:gd name="T9" fmla="*/ 2 h 44"/>
                <a:gd name="T10" fmla="*/ 2 w 34"/>
                <a:gd name="T11" fmla="*/ 3 h 44"/>
                <a:gd name="T12" fmla="*/ 0 w 34"/>
                <a:gd name="T13" fmla="*/ 5 h 44"/>
                <a:gd name="T14" fmla="*/ 0 w 34"/>
                <a:gd name="T15" fmla="*/ 7 h 44"/>
                <a:gd name="T16" fmla="*/ 2 w 34"/>
                <a:gd name="T17" fmla="*/ 8 h 44"/>
                <a:gd name="T18" fmla="*/ 24 w 34"/>
                <a:gd name="T19" fmla="*/ 42 h 44"/>
                <a:gd name="T20" fmla="*/ 26 w 34"/>
                <a:gd name="T21" fmla="*/ 44 h 44"/>
                <a:gd name="T22" fmla="*/ 27 w 34"/>
                <a:gd name="T23" fmla="*/ 44 h 44"/>
                <a:gd name="T24" fmla="*/ 29 w 34"/>
                <a:gd name="T25" fmla="*/ 44 h 44"/>
                <a:gd name="T26" fmla="*/ 31 w 34"/>
                <a:gd name="T27" fmla="*/ 44 h 44"/>
                <a:gd name="T28" fmla="*/ 32 w 34"/>
                <a:gd name="T29" fmla="*/ 42 h 44"/>
                <a:gd name="T30" fmla="*/ 34 w 34"/>
                <a:gd name="T31" fmla="*/ 40 h 44"/>
                <a:gd name="T32" fmla="*/ 34 w 34"/>
                <a:gd name="T33" fmla="*/ 38 h 44"/>
                <a:gd name="T34" fmla="*/ 32 w 34"/>
                <a:gd name="T35" fmla="*/ 37 h 44"/>
                <a:gd name="T36" fmla="*/ 10 w 34"/>
                <a:gd name="T37" fmla="*/ 3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10" y="3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661" y="1777"/>
              <a:ext cx="33" cy="42"/>
            </a:xfrm>
            <a:custGeom>
              <a:avLst/>
              <a:gdLst>
                <a:gd name="T0" fmla="*/ 10 w 33"/>
                <a:gd name="T1" fmla="*/ 1 h 42"/>
                <a:gd name="T2" fmla="*/ 8 w 33"/>
                <a:gd name="T3" fmla="*/ 0 h 42"/>
                <a:gd name="T4" fmla="*/ 6 w 33"/>
                <a:gd name="T5" fmla="*/ 0 h 42"/>
                <a:gd name="T6" fmla="*/ 5 w 33"/>
                <a:gd name="T7" fmla="*/ 0 h 42"/>
                <a:gd name="T8" fmla="*/ 3 w 33"/>
                <a:gd name="T9" fmla="*/ 0 h 42"/>
                <a:gd name="T10" fmla="*/ 1 w 33"/>
                <a:gd name="T11" fmla="*/ 1 h 42"/>
                <a:gd name="T12" fmla="*/ 0 w 33"/>
                <a:gd name="T13" fmla="*/ 3 h 42"/>
                <a:gd name="T14" fmla="*/ 0 w 33"/>
                <a:gd name="T15" fmla="*/ 5 h 42"/>
                <a:gd name="T16" fmla="*/ 1 w 33"/>
                <a:gd name="T17" fmla="*/ 6 h 42"/>
                <a:gd name="T18" fmla="*/ 23 w 33"/>
                <a:gd name="T19" fmla="*/ 40 h 42"/>
                <a:gd name="T20" fmla="*/ 25 w 33"/>
                <a:gd name="T21" fmla="*/ 42 h 42"/>
                <a:gd name="T22" fmla="*/ 27 w 33"/>
                <a:gd name="T23" fmla="*/ 42 h 42"/>
                <a:gd name="T24" fmla="*/ 28 w 33"/>
                <a:gd name="T25" fmla="*/ 42 h 42"/>
                <a:gd name="T26" fmla="*/ 30 w 33"/>
                <a:gd name="T27" fmla="*/ 42 h 42"/>
                <a:gd name="T28" fmla="*/ 32 w 33"/>
                <a:gd name="T29" fmla="*/ 40 h 42"/>
                <a:gd name="T30" fmla="*/ 33 w 33"/>
                <a:gd name="T31" fmla="*/ 38 h 42"/>
                <a:gd name="T32" fmla="*/ 33 w 33"/>
                <a:gd name="T33" fmla="*/ 37 h 42"/>
                <a:gd name="T34" fmla="*/ 32 w 33"/>
                <a:gd name="T35" fmla="*/ 35 h 42"/>
                <a:gd name="T36" fmla="*/ 10 w 33"/>
                <a:gd name="T37" fmla="*/ 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2">
                  <a:moveTo>
                    <a:pt x="10" y="1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3" y="40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2" y="35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3701" y="1834"/>
              <a:ext cx="34" cy="43"/>
            </a:xfrm>
            <a:custGeom>
              <a:avLst/>
              <a:gdLst>
                <a:gd name="T0" fmla="*/ 10 w 34"/>
                <a:gd name="T1" fmla="*/ 3 h 43"/>
                <a:gd name="T2" fmla="*/ 8 w 34"/>
                <a:gd name="T3" fmla="*/ 1 h 43"/>
                <a:gd name="T4" fmla="*/ 7 w 34"/>
                <a:gd name="T5" fmla="*/ 0 h 43"/>
                <a:gd name="T6" fmla="*/ 5 w 34"/>
                <a:gd name="T7" fmla="*/ 0 h 43"/>
                <a:gd name="T8" fmla="*/ 3 w 34"/>
                <a:gd name="T9" fmla="*/ 1 h 43"/>
                <a:gd name="T10" fmla="*/ 2 w 34"/>
                <a:gd name="T11" fmla="*/ 3 h 43"/>
                <a:gd name="T12" fmla="*/ 0 w 34"/>
                <a:gd name="T13" fmla="*/ 5 h 43"/>
                <a:gd name="T14" fmla="*/ 0 w 34"/>
                <a:gd name="T15" fmla="*/ 6 h 43"/>
                <a:gd name="T16" fmla="*/ 2 w 34"/>
                <a:gd name="T17" fmla="*/ 8 h 43"/>
                <a:gd name="T18" fmla="*/ 25 w 34"/>
                <a:gd name="T19" fmla="*/ 40 h 43"/>
                <a:gd name="T20" fmla="*/ 27 w 34"/>
                <a:gd name="T21" fmla="*/ 42 h 43"/>
                <a:gd name="T22" fmla="*/ 29 w 34"/>
                <a:gd name="T23" fmla="*/ 43 h 43"/>
                <a:gd name="T24" fmla="*/ 30 w 34"/>
                <a:gd name="T25" fmla="*/ 43 h 43"/>
                <a:gd name="T26" fmla="*/ 32 w 34"/>
                <a:gd name="T27" fmla="*/ 42 h 43"/>
                <a:gd name="T28" fmla="*/ 34 w 34"/>
                <a:gd name="T29" fmla="*/ 40 h 43"/>
                <a:gd name="T30" fmla="*/ 34 w 34"/>
                <a:gd name="T31" fmla="*/ 38 h 43"/>
                <a:gd name="T32" fmla="*/ 34 w 34"/>
                <a:gd name="T33" fmla="*/ 37 h 43"/>
                <a:gd name="T34" fmla="*/ 34 w 34"/>
                <a:gd name="T35" fmla="*/ 35 h 43"/>
                <a:gd name="T36" fmla="*/ 10 w 34"/>
                <a:gd name="T37" fmla="*/ 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3">
                  <a:moveTo>
                    <a:pt x="10" y="3"/>
                  </a:move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5" y="40"/>
                  </a:lnTo>
                  <a:lnTo>
                    <a:pt x="27" y="42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741" y="1892"/>
              <a:ext cx="34" cy="42"/>
            </a:xfrm>
            <a:custGeom>
              <a:avLst/>
              <a:gdLst>
                <a:gd name="T0" fmla="*/ 10 w 34"/>
                <a:gd name="T1" fmla="*/ 2 h 42"/>
                <a:gd name="T2" fmla="*/ 9 w 34"/>
                <a:gd name="T3" fmla="*/ 0 h 42"/>
                <a:gd name="T4" fmla="*/ 7 w 34"/>
                <a:gd name="T5" fmla="*/ 0 h 42"/>
                <a:gd name="T6" fmla="*/ 5 w 34"/>
                <a:gd name="T7" fmla="*/ 0 h 42"/>
                <a:gd name="T8" fmla="*/ 4 w 34"/>
                <a:gd name="T9" fmla="*/ 0 h 42"/>
                <a:gd name="T10" fmla="*/ 2 w 34"/>
                <a:gd name="T11" fmla="*/ 2 h 42"/>
                <a:gd name="T12" fmla="*/ 0 w 34"/>
                <a:gd name="T13" fmla="*/ 4 h 42"/>
                <a:gd name="T14" fmla="*/ 0 w 34"/>
                <a:gd name="T15" fmla="*/ 6 h 42"/>
                <a:gd name="T16" fmla="*/ 2 w 34"/>
                <a:gd name="T17" fmla="*/ 7 h 42"/>
                <a:gd name="T18" fmla="*/ 26 w 34"/>
                <a:gd name="T19" fmla="*/ 41 h 42"/>
                <a:gd name="T20" fmla="*/ 27 w 34"/>
                <a:gd name="T21" fmla="*/ 42 h 42"/>
                <a:gd name="T22" fmla="*/ 29 w 34"/>
                <a:gd name="T23" fmla="*/ 42 h 42"/>
                <a:gd name="T24" fmla="*/ 31 w 34"/>
                <a:gd name="T25" fmla="*/ 42 h 42"/>
                <a:gd name="T26" fmla="*/ 32 w 34"/>
                <a:gd name="T27" fmla="*/ 42 h 42"/>
                <a:gd name="T28" fmla="*/ 34 w 34"/>
                <a:gd name="T29" fmla="*/ 41 h 42"/>
                <a:gd name="T30" fmla="*/ 34 w 34"/>
                <a:gd name="T31" fmla="*/ 39 h 42"/>
                <a:gd name="T32" fmla="*/ 34 w 34"/>
                <a:gd name="T33" fmla="*/ 37 h 42"/>
                <a:gd name="T34" fmla="*/ 34 w 34"/>
                <a:gd name="T35" fmla="*/ 36 h 42"/>
                <a:gd name="T36" fmla="*/ 10 w 34"/>
                <a:gd name="T37" fmla="*/ 2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2">
                  <a:moveTo>
                    <a:pt x="10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6" y="41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3782" y="1950"/>
              <a:ext cx="33" cy="43"/>
            </a:xfrm>
            <a:custGeom>
              <a:avLst/>
              <a:gdLst>
                <a:gd name="T0" fmla="*/ 10 w 33"/>
                <a:gd name="T1" fmla="*/ 3 h 43"/>
                <a:gd name="T2" fmla="*/ 8 w 33"/>
                <a:gd name="T3" fmla="*/ 1 h 43"/>
                <a:gd name="T4" fmla="*/ 6 w 33"/>
                <a:gd name="T5" fmla="*/ 0 h 43"/>
                <a:gd name="T6" fmla="*/ 5 w 33"/>
                <a:gd name="T7" fmla="*/ 0 h 43"/>
                <a:gd name="T8" fmla="*/ 3 w 33"/>
                <a:gd name="T9" fmla="*/ 1 h 43"/>
                <a:gd name="T10" fmla="*/ 1 w 33"/>
                <a:gd name="T11" fmla="*/ 3 h 43"/>
                <a:gd name="T12" fmla="*/ 0 w 33"/>
                <a:gd name="T13" fmla="*/ 5 h 43"/>
                <a:gd name="T14" fmla="*/ 0 w 33"/>
                <a:gd name="T15" fmla="*/ 6 h 43"/>
                <a:gd name="T16" fmla="*/ 1 w 33"/>
                <a:gd name="T17" fmla="*/ 8 h 43"/>
                <a:gd name="T18" fmla="*/ 25 w 33"/>
                <a:gd name="T19" fmla="*/ 40 h 43"/>
                <a:gd name="T20" fmla="*/ 27 w 33"/>
                <a:gd name="T21" fmla="*/ 42 h 43"/>
                <a:gd name="T22" fmla="*/ 28 w 33"/>
                <a:gd name="T23" fmla="*/ 43 h 43"/>
                <a:gd name="T24" fmla="*/ 30 w 33"/>
                <a:gd name="T25" fmla="*/ 43 h 43"/>
                <a:gd name="T26" fmla="*/ 32 w 33"/>
                <a:gd name="T27" fmla="*/ 42 h 43"/>
                <a:gd name="T28" fmla="*/ 33 w 33"/>
                <a:gd name="T29" fmla="*/ 40 h 43"/>
                <a:gd name="T30" fmla="*/ 33 w 33"/>
                <a:gd name="T31" fmla="*/ 38 h 43"/>
                <a:gd name="T32" fmla="*/ 33 w 33"/>
                <a:gd name="T33" fmla="*/ 36 h 43"/>
                <a:gd name="T34" fmla="*/ 33 w 33"/>
                <a:gd name="T35" fmla="*/ 35 h 43"/>
                <a:gd name="T36" fmla="*/ 10 w 33"/>
                <a:gd name="T37" fmla="*/ 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3">
                  <a:moveTo>
                    <a:pt x="10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5" y="40"/>
                  </a:lnTo>
                  <a:lnTo>
                    <a:pt x="27" y="42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2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3824" y="2007"/>
              <a:ext cx="32" cy="43"/>
            </a:xfrm>
            <a:custGeom>
              <a:avLst/>
              <a:gdLst>
                <a:gd name="T0" fmla="*/ 8 w 32"/>
                <a:gd name="T1" fmla="*/ 3 h 43"/>
                <a:gd name="T2" fmla="*/ 6 w 32"/>
                <a:gd name="T3" fmla="*/ 1 h 43"/>
                <a:gd name="T4" fmla="*/ 5 w 32"/>
                <a:gd name="T5" fmla="*/ 0 h 43"/>
                <a:gd name="T6" fmla="*/ 3 w 32"/>
                <a:gd name="T7" fmla="*/ 0 h 43"/>
                <a:gd name="T8" fmla="*/ 1 w 32"/>
                <a:gd name="T9" fmla="*/ 1 h 43"/>
                <a:gd name="T10" fmla="*/ 0 w 32"/>
                <a:gd name="T11" fmla="*/ 3 h 43"/>
                <a:gd name="T12" fmla="*/ 0 w 32"/>
                <a:gd name="T13" fmla="*/ 5 h 43"/>
                <a:gd name="T14" fmla="*/ 0 w 32"/>
                <a:gd name="T15" fmla="*/ 6 h 43"/>
                <a:gd name="T16" fmla="*/ 0 w 32"/>
                <a:gd name="T17" fmla="*/ 8 h 43"/>
                <a:gd name="T18" fmla="*/ 23 w 32"/>
                <a:gd name="T19" fmla="*/ 42 h 43"/>
                <a:gd name="T20" fmla="*/ 25 w 32"/>
                <a:gd name="T21" fmla="*/ 43 h 43"/>
                <a:gd name="T22" fmla="*/ 27 w 32"/>
                <a:gd name="T23" fmla="*/ 43 h 43"/>
                <a:gd name="T24" fmla="*/ 28 w 32"/>
                <a:gd name="T25" fmla="*/ 43 h 43"/>
                <a:gd name="T26" fmla="*/ 30 w 32"/>
                <a:gd name="T27" fmla="*/ 43 h 43"/>
                <a:gd name="T28" fmla="*/ 32 w 32"/>
                <a:gd name="T29" fmla="*/ 42 h 43"/>
                <a:gd name="T30" fmla="*/ 32 w 32"/>
                <a:gd name="T31" fmla="*/ 40 h 43"/>
                <a:gd name="T32" fmla="*/ 32 w 32"/>
                <a:gd name="T33" fmla="*/ 38 h 43"/>
                <a:gd name="T34" fmla="*/ 32 w 32"/>
                <a:gd name="T35" fmla="*/ 37 h 43"/>
                <a:gd name="T36" fmla="*/ 8 w 32"/>
                <a:gd name="T37" fmla="*/ 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43">
                  <a:moveTo>
                    <a:pt x="8" y="3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3" y="42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3864" y="2065"/>
              <a:ext cx="32" cy="44"/>
            </a:xfrm>
            <a:custGeom>
              <a:avLst/>
              <a:gdLst>
                <a:gd name="T0" fmla="*/ 8 w 32"/>
                <a:gd name="T1" fmla="*/ 2 h 44"/>
                <a:gd name="T2" fmla="*/ 7 w 32"/>
                <a:gd name="T3" fmla="*/ 0 h 44"/>
                <a:gd name="T4" fmla="*/ 5 w 32"/>
                <a:gd name="T5" fmla="*/ 0 h 44"/>
                <a:gd name="T6" fmla="*/ 3 w 32"/>
                <a:gd name="T7" fmla="*/ 0 h 44"/>
                <a:gd name="T8" fmla="*/ 2 w 32"/>
                <a:gd name="T9" fmla="*/ 0 h 44"/>
                <a:gd name="T10" fmla="*/ 0 w 32"/>
                <a:gd name="T11" fmla="*/ 2 h 44"/>
                <a:gd name="T12" fmla="*/ 0 w 32"/>
                <a:gd name="T13" fmla="*/ 4 h 44"/>
                <a:gd name="T14" fmla="*/ 0 w 32"/>
                <a:gd name="T15" fmla="*/ 5 h 44"/>
                <a:gd name="T16" fmla="*/ 0 w 32"/>
                <a:gd name="T17" fmla="*/ 7 h 44"/>
                <a:gd name="T18" fmla="*/ 23 w 32"/>
                <a:gd name="T19" fmla="*/ 41 h 44"/>
                <a:gd name="T20" fmla="*/ 25 w 32"/>
                <a:gd name="T21" fmla="*/ 42 h 44"/>
                <a:gd name="T22" fmla="*/ 27 w 32"/>
                <a:gd name="T23" fmla="*/ 44 h 44"/>
                <a:gd name="T24" fmla="*/ 29 w 32"/>
                <a:gd name="T25" fmla="*/ 44 h 44"/>
                <a:gd name="T26" fmla="*/ 30 w 32"/>
                <a:gd name="T27" fmla="*/ 42 h 44"/>
                <a:gd name="T28" fmla="*/ 32 w 32"/>
                <a:gd name="T29" fmla="*/ 41 h 44"/>
                <a:gd name="T30" fmla="*/ 32 w 32"/>
                <a:gd name="T31" fmla="*/ 39 h 44"/>
                <a:gd name="T32" fmla="*/ 32 w 32"/>
                <a:gd name="T33" fmla="*/ 37 h 44"/>
                <a:gd name="T34" fmla="*/ 32 w 32"/>
                <a:gd name="T35" fmla="*/ 36 h 44"/>
                <a:gd name="T36" fmla="*/ 8 w 32"/>
                <a:gd name="T37" fmla="*/ 2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44">
                  <a:moveTo>
                    <a:pt x="8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3904" y="2122"/>
              <a:ext cx="32" cy="44"/>
            </a:xfrm>
            <a:custGeom>
              <a:avLst/>
              <a:gdLst>
                <a:gd name="T0" fmla="*/ 9 w 32"/>
                <a:gd name="T1" fmla="*/ 4 h 44"/>
                <a:gd name="T2" fmla="*/ 7 w 32"/>
                <a:gd name="T3" fmla="*/ 2 h 44"/>
                <a:gd name="T4" fmla="*/ 5 w 32"/>
                <a:gd name="T5" fmla="*/ 0 h 44"/>
                <a:gd name="T6" fmla="*/ 4 w 32"/>
                <a:gd name="T7" fmla="*/ 0 h 44"/>
                <a:gd name="T8" fmla="*/ 2 w 32"/>
                <a:gd name="T9" fmla="*/ 2 h 44"/>
                <a:gd name="T10" fmla="*/ 0 w 32"/>
                <a:gd name="T11" fmla="*/ 4 h 44"/>
                <a:gd name="T12" fmla="*/ 0 w 32"/>
                <a:gd name="T13" fmla="*/ 6 h 44"/>
                <a:gd name="T14" fmla="*/ 0 w 32"/>
                <a:gd name="T15" fmla="*/ 7 h 44"/>
                <a:gd name="T16" fmla="*/ 0 w 32"/>
                <a:gd name="T17" fmla="*/ 9 h 44"/>
                <a:gd name="T18" fmla="*/ 24 w 32"/>
                <a:gd name="T19" fmla="*/ 41 h 44"/>
                <a:gd name="T20" fmla="*/ 25 w 32"/>
                <a:gd name="T21" fmla="*/ 42 h 44"/>
                <a:gd name="T22" fmla="*/ 27 w 32"/>
                <a:gd name="T23" fmla="*/ 44 h 44"/>
                <a:gd name="T24" fmla="*/ 29 w 32"/>
                <a:gd name="T25" fmla="*/ 44 h 44"/>
                <a:gd name="T26" fmla="*/ 31 w 32"/>
                <a:gd name="T27" fmla="*/ 42 h 44"/>
                <a:gd name="T28" fmla="*/ 32 w 32"/>
                <a:gd name="T29" fmla="*/ 41 h 44"/>
                <a:gd name="T30" fmla="*/ 32 w 32"/>
                <a:gd name="T31" fmla="*/ 39 h 44"/>
                <a:gd name="T32" fmla="*/ 32 w 32"/>
                <a:gd name="T33" fmla="*/ 37 h 44"/>
                <a:gd name="T34" fmla="*/ 32 w 32"/>
                <a:gd name="T35" fmla="*/ 36 h 44"/>
                <a:gd name="T36" fmla="*/ 9 w 32"/>
                <a:gd name="T37" fmla="*/ 4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44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4" y="41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945" y="2181"/>
              <a:ext cx="33" cy="42"/>
            </a:xfrm>
            <a:custGeom>
              <a:avLst/>
              <a:gdLst>
                <a:gd name="T0" fmla="*/ 8 w 33"/>
                <a:gd name="T1" fmla="*/ 2 h 42"/>
                <a:gd name="T2" fmla="*/ 6 w 33"/>
                <a:gd name="T3" fmla="*/ 0 h 42"/>
                <a:gd name="T4" fmla="*/ 5 w 33"/>
                <a:gd name="T5" fmla="*/ 0 h 42"/>
                <a:gd name="T6" fmla="*/ 3 w 33"/>
                <a:gd name="T7" fmla="*/ 0 h 42"/>
                <a:gd name="T8" fmla="*/ 1 w 33"/>
                <a:gd name="T9" fmla="*/ 0 h 42"/>
                <a:gd name="T10" fmla="*/ 0 w 33"/>
                <a:gd name="T11" fmla="*/ 2 h 42"/>
                <a:gd name="T12" fmla="*/ 0 w 33"/>
                <a:gd name="T13" fmla="*/ 4 h 42"/>
                <a:gd name="T14" fmla="*/ 0 w 33"/>
                <a:gd name="T15" fmla="*/ 5 h 42"/>
                <a:gd name="T16" fmla="*/ 0 w 33"/>
                <a:gd name="T17" fmla="*/ 7 h 42"/>
                <a:gd name="T18" fmla="*/ 23 w 33"/>
                <a:gd name="T19" fmla="*/ 41 h 42"/>
                <a:gd name="T20" fmla="*/ 25 w 33"/>
                <a:gd name="T21" fmla="*/ 42 h 42"/>
                <a:gd name="T22" fmla="*/ 26 w 33"/>
                <a:gd name="T23" fmla="*/ 42 h 42"/>
                <a:gd name="T24" fmla="*/ 28 w 33"/>
                <a:gd name="T25" fmla="*/ 42 h 42"/>
                <a:gd name="T26" fmla="*/ 30 w 33"/>
                <a:gd name="T27" fmla="*/ 42 h 42"/>
                <a:gd name="T28" fmla="*/ 32 w 33"/>
                <a:gd name="T29" fmla="*/ 41 h 42"/>
                <a:gd name="T30" fmla="*/ 33 w 33"/>
                <a:gd name="T31" fmla="*/ 39 h 42"/>
                <a:gd name="T32" fmla="*/ 33 w 33"/>
                <a:gd name="T33" fmla="*/ 37 h 42"/>
                <a:gd name="T34" fmla="*/ 32 w 33"/>
                <a:gd name="T35" fmla="*/ 36 h 42"/>
                <a:gd name="T36" fmla="*/ 8 w 33"/>
                <a:gd name="T37" fmla="*/ 2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2">
                  <a:moveTo>
                    <a:pt x="8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2" y="3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985" y="2238"/>
              <a:ext cx="33" cy="44"/>
            </a:xfrm>
            <a:custGeom>
              <a:avLst/>
              <a:gdLst>
                <a:gd name="T0" fmla="*/ 8 w 33"/>
                <a:gd name="T1" fmla="*/ 4 h 44"/>
                <a:gd name="T2" fmla="*/ 7 w 33"/>
                <a:gd name="T3" fmla="*/ 2 h 44"/>
                <a:gd name="T4" fmla="*/ 5 w 33"/>
                <a:gd name="T5" fmla="*/ 0 h 44"/>
                <a:gd name="T6" fmla="*/ 3 w 33"/>
                <a:gd name="T7" fmla="*/ 0 h 44"/>
                <a:gd name="T8" fmla="*/ 2 w 33"/>
                <a:gd name="T9" fmla="*/ 2 h 44"/>
                <a:gd name="T10" fmla="*/ 0 w 33"/>
                <a:gd name="T11" fmla="*/ 4 h 44"/>
                <a:gd name="T12" fmla="*/ 0 w 33"/>
                <a:gd name="T13" fmla="*/ 5 h 44"/>
                <a:gd name="T14" fmla="*/ 0 w 33"/>
                <a:gd name="T15" fmla="*/ 7 h 44"/>
                <a:gd name="T16" fmla="*/ 0 w 33"/>
                <a:gd name="T17" fmla="*/ 9 h 44"/>
                <a:gd name="T18" fmla="*/ 23 w 33"/>
                <a:gd name="T19" fmla="*/ 41 h 44"/>
                <a:gd name="T20" fmla="*/ 25 w 33"/>
                <a:gd name="T21" fmla="*/ 42 h 44"/>
                <a:gd name="T22" fmla="*/ 27 w 33"/>
                <a:gd name="T23" fmla="*/ 44 h 44"/>
                <a:gd name="T24" fmla="*/ 28 w 33"/>
                <a:gd name="T25" fmla="*/ 44 h 44"/>
                <a:gd name="T26" fmla="*/ 30 w 33"/>
                <a:gd name="T27" fmla="*/ 42 h 44"/>
                <a:gd name="T28" fmla="*/ 32 w 33"/>
                <a:gd name="T29" fmla="*/ 41 h 44"/>
                <a:gd name="T30" fmla="*/ 33 w 33"/>
                <a:gd name="T31" fmla="*/ 39 h 44"/>
                <a:gd name="T32" fmla="*/ 33 w 33"/>
                <a:gd name="T33" fmla="*/ 37 h 44"/>
                <a:gd name="T34" fmla="*/ 32 w 33"/>
                <a:gd name="T35" fmla="*/ 36 h 44"/>
                <a:gd name="T36" fmla="*/ 8 w 33"/>
                <a:gd name="T37" fmla="*/ 4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8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2" y="3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025" y="2295"/>
              <a:ext cx="34" cy="44"/>
            </a:xfrm>
            <a:custGeom>
              <a:avLst/>
              <a:gdLst>
                <a:gd name="T0" fmla="*/ 9 w 34"/>
                <a:gd name="T1" fmla="*/ 4 h 44"/>
                <a:gd name="T2" fmla="*/ 7 w 34"/>
                <a:gd name="T3" fmla="*/ 2 h 44"/>
                <a:gd name="T4" fmla="*/ 5 w 34"/>
                <a:gd name="T5" fmla="*/ 0 h 44"/>
                <a:gd name="T6" fmla="*/ 4 w 34"/>
                <a:gd name="T7" fmla="*/ 0 h 44"/>
                <a:gd name="T8" fmla="*/ 2 w 34"/>
                <a:gd name="T9" fmla="*/ 2 h 44"/>
                <a:gd name="T10" fmla="*/ 0 w 34"/>
                <a:gd name="T11" fmla="*/ 4 h 44"/>
                <a:gd name="T12" fmla="*/ 0 w 34"/>
                <a:gd name="T13" fmla="*/ 5 h 44"/>
                <a:gd name="T14" fmla="*/ 0 w 34"/>
                <a:gd name="T15" fmla="*/ 7 h 44"/>
                <a:gd name="T16" fmla="*/ 0 w 34"/>
                <a:gd name="T17" fmla="*/ 9 h 44"/>
                <a:gd name="T18" fmla="*/ 24 w 34"/>
                <a:gd name="T19" fmla="*/ 42 h 44"/>
                <a:gd name="T20" fmla="*/ 25 w 34"/>
                <a:gd name="T21" fmla="*/ 44 h 44"/>
                <a:gd name="T22" fmla="*/ 27 w 34"/>
                <a:gd name="T23" fmla="*/ 44 h 44"/>
                <a:gd name="T24" fmla="*/ 29 w 34"/>
                <a:gd name="T25" fmla="*/ 44 h 44"/>
                <a:gd name="T26" fmla="*/ 30 w 34"/>
                <a:gd name="T27" fmla="*/ 44 h 44"/>
                <a:gd name="T28" fmla="*/ 32 w 34"/>
                <a:gd name="T29" fmla="*/ 42 h 44"/>
                <a:gd name="T30" fmla="*/ 34 w 34"/>
                <a:gd name="T31" fmla="*/ 41 h 44"/>
                <a:gd name="T32" fmla="*/ 34 w 34"/>
                <a:gd name="T33" fmla="*/ 39 h 44"/>
                <a:gd name="T34" fmla="*/ 32 w 34"/>
                <a:gd name="T35" fmla="*/ 37 h 44"/>
                <a:gd name="T36" fmla="*/ 9 w 34"/>
                <a:gd name="T37" fmla="*/ 4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4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2" y="3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066" y="2354"/>
              <a:ext cx="33" cy="44"/>
            </a:xfrm>
            <a:custGeom>
              <a:avLst/>
              <a:gdLst>
                <a:gd name="T0" fmla="*/ 10 w 33"/>
                <a:gd name="T1" fmla="*/ 2 h 44"/>
                <a:gd name="T2" fmla="*/ 8 w 33"/>
                <a:gd name="T3" fmla="*/ 0 h 44"/>
                <a:gd name="T4" fmla="*/ 6 w 33"/>
                <a:gd name="T5" fmla="*/ 0 h 44"/>
                <a:gd name="T6" fmla="*/ 5 w 33"/>
                <a:gd name="T7" fmla="*/ 0 h 44"/>
                <a:gd name="T8" fmla="*/ 3 w 33"/>
                <a:gd name="T9" fmla="*/ 0 h 44"/>
                <a:gd name="T10" fmla="*/ 1 w 33"/>
                <a:gd name="T11" fmla="*/ 2 h 44"/>
                <a:gd name="T12" fmla="*/ 0 w 33"/>
                <a:gd name="T13" fmla="*/ 4 h 44"/>
                <a:gd name="T14" fmla="*/ 0 w 33"/>
                <a:gd name="T15" fmla="*/ 5 h 44"/>
                <a:gd name="T16" fmla="*/ 1 w 33"/>
                <a:gd name="T17" fmla="*/ 7 h 44"/>
                <a:gd name="T18" fmla="*/ 23 w 33"/>
                <a:gd name="T19" fmla="*/ 41 h 44"/>
                <a:gd name="T20" fmla="*/ 25 w 33"/>
                <a:gd name="T21" fmla="*/ 42 h 44"/>
                <a:gd name="T22" fmla="*/ 26 w 33"/>
                <a:gd name="T23" fmla="*/ 44 h 44"/>
                <a:gd name="T24" fmla="*/ 28 w 33"/>
                <a:gd name="T25" fmla="*/ 44 h 44"/>
                <a:gd name="T26" fmla="*/ 30 w 33"/>
                <a:gd name="T27" fmla="*/ 42 h 44"/>
                <a:gd name="T28" fmla="*/ 31 w 33"/>
                <a:gd name="T29" fmla="*/ 41 h 44"/>
                <a:gd name="T30" fmla="*/ 33 w 33"/>
                <a:gd name="T31" fmla="*/ 39 h 44"/>
                <a:gd name="T32" fmla="*/ 33 w 33"/>
                <a:gd name="T33" fmla="*/ 37 h 44"/>
                <a:gd name="T34" fmla="*/ 31 w 33"/>
                <a:gd name="T35" fmla="*/ 35 h 44"/>
                <a:gd name="T36" fmla="*/ 10 w 33"/>
                <a:gd name="T37" fmla="*/ 2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106" y="2411"/>
              <a:ext cx="33" cy="44"/>
            </a:xfrm>
            <a:custGeom>
              <a:avLst/>
              <a:gdLst>
                <a:gd name="T0" fmla="*/ 10 w 33"/>
                <a:gd name="T1" fmla="*/ 4 h 44"/>
                <a:gd name="T2" fmla="*/ 8 w 33"/>
                <a:gd name="T3" fmla="*/ 2 h 44"/>
                <a:gd name="T4" fmla="*/ 7 w 33"/>
                <a:gd name="T5" fmla="*/ 0 h 44"/>
                <a:gd name="T6" fmla="*/ 5 w 33"/>
                <a:gd name="T7" fmla="*/ 0 h 44"/>
                <a:gd name="T8" fmla="*/ 3 w 33"/>
                <a:gd name="T9" fmla="*/ 2 h 44"/>
                <a:gd name="T10" fmla="*/ 2 w 33"/>
                <a:gd name="T11" fmla="*/ 4 h 44"/>
                <a:gd name="T12" fmla="*/ 0 w 33"/>
                <a:gd name="T13" fmla="*/ 5 h 44"/>
                <a:gd name="T14" fmla="*/ 0 w 33"/>
                <a:gd name="T15" fmla="*/ 7 h 44"/>
                <a:gd name="T16" fmla="*/ 2 w 33"/>
                <a:gd name="T17" fmla="*/ 9 h 44"/>
                <a:gd name="T18" fmla="*/ 23 w 33"/>
                <a:gd name="T19" fmla="*/ 41 h 44"/>
                <a:gd name="T20" fmla="*/ 25 w 33"/>
                <a:gd name="T21" fmla="*/ 42 h 44"/>
                <a:gd name="T22" fmla="*/ 27 w 33"/>
                <a:gd name="T23" fmla="*/ 44 h 44"/>
                <a:gd name="T24" fmla="*/ 28 w 33"/>
                <a:gd name="T25" fmla="*/ 44 h 44"/>
                <a:gd name="T26" fmla="*/ 30 w 33"/>
                <a:gd name="T27" fmla="*/ 42 h 44"/>
                <a:gd name="T28" fmla="*/ 32 w 33"/>
                <a:gd name="T29" fmla="*/ 41 h 44"/>
                <a:gd name="T30" fmla="*/ 33 w 33"/>
                <a:gd name="T31" fmla="*/ 39 h 44"/>
                <a:gd name="T32" fmla="*/ 33 w 33"/>
                <a:gd name="T33" fmla="*/ 37 h 44"/>
                <a:gd name="T34" fmla="*/ 32 w 33"/>
                <a:gd name="T35" fmla="*/ 36 h 44"/>
                <a:gd name="T36" fmla="*/ 10 w 33"/>
                <a:gd name="T37" fmla="*/ 4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10" y="4"/>
                  </a:move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2" y="3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4146" y="2470"/>
              <a:ext cx="34" cy="42"/>
            </a:xfrm>
            <a:custGeom>
              <a:avLst/>
              <a:gdLst>
                <a:gd name="T0" fmla="*/ 10 w 34"/>
                <a:gd name="T1" fmla="*/ 2 h 42"/>
                <a:gd name="T2" fmla="*/ 9 w 34"/>
                <a:gd name="T3" fmla="*/ 0 h 42"/>
                <a:gd name="T4" fmla="*/ 7 w 34"/>
                <a:gd name="T5" fmla="*/ 0 h 42"/>
                <a:gd name="T6" fmla="*/ 5 w 34"/>
                <a:gd name="T7" fmla="*/ 0 h 42"/>
                <a:gd name="T8" fmla="*/ 4 w 34"/>
                <a:gd name="T9" fmla="*/ 0 h 42"/>
                <a:gd name="T10" fmla="*/ 2 w 34"/>
                <a:gd name="T11" fmla="*/ 2 h 42"/>
                <a:gd name="T12" fmla="*/ 0 w 34"/>
                <a:gd name="T13" fmla="*/ 3 h 42"/>
                <a:gd name="T14" fmla="*/ 0 w 34"/>
                <a:gd name="T15" fmla="*/ 5 h 42"/>
                <a:gd name="T16" fmla="*/ 2 w 34"/>
                <a:gd name="T17" fmla="*/ 7 h 42"/>
                <a:gd name="T18" fmla="*/ 24 w 34"/>
                <a:gd name="T19" fmla="*/ 40 h 42"/>
                <a:gd name="T20" fmla="*/ 25 w 34"/>
                <a:gd name="T21" fmla="*/ 42 h 42"/>
                <a:gd name="T22" fmla="*/ 27 w 34"/>
                <a:gd name="T23" fmla="*/ 42 h 42"/>
                <a:gd name="T24" fmla="*/ 29 w 34"/>
                <a:gd name="T25" fmla="*/ 42 h 42"/>
                <a:gd name="T26" fmla="*/ 30 w 34"/>
                <a:gd name="T27" fmla="*/ 42 h 42"/>
                <a:gd name="T28" fmla="*/ 32 w 34"/>
                <a:gd name="T29" fmla="*/ 40 h 42"/>
                <a:gd name="T30" fmla="*/ 34 w 34"/>
                <a:gd name="T31" fmla="*/ 39 h 42"/>
                <a:gd name="T32" fmla="*/ 34 w 34"/>
                <a:gd name="T33" fmla="*/ 37 h 42"/>
                <a:gd name="T34" fmla="*/ 32 w 34"/>
                <a:gd name="T35" fmla="*/ 35 h 42"/>
                <a:gd name="T36" fmla="*/ 10 w 34"/>
                <a:gd name="T37" fmla="*/ 2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2">
                  <a:moveTo>
                    <a:pt x="10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186" y="2527"/>
              <a:ext cx="34" cy="44"/>
            </a:xfrm>
            <a:custGeom>
              <a:avLst/>
              <a:gdLst>
                <a:gd name="T0" fmla="*/ 11 w 34"/>
                <a:gd name="T1" fmla="*/ 4 h 44"/>
                <a:gd name="T2" fmla="*/ 9 w 34"/>
                <a:gd name="T3" fmla="*/ 2 h 44"/>
                <a:gd name="T4" fmla="*/ 7 w 34"/>
                <a:gd name="T5" fmla="*/ 0 h 44"/>
                <a:gd name="T6" fmla="*/ 6 w 34"/>
                <a:gd name="T7" fmla="*/ 0 h 44"/>
                <a:gd name="T8" fmla="*/ 4 w 34"/>
                <a:gd name="T9" fmla="*/ 2 h 44"/>
                <a:gd name="T10" fmla="*/ 2 w 34"/>
                <a:gd name="T11" fmla="*/ 4 h 44"/>
                <a:gd name="T12" fmla="*/ 0 w 34"/>
                <a:gd name="T13" fmla="*/ 5 h 44"/>
                <a:gd name="T14" fmla="*/ 0 w 34"/>
                <a:gd name="T15" fmla="*/ 7 h 44"/>
                <a:gd name="T16" fmla="*/ 2 w 34"/>
                <a:gd name="T17" fmla="*/ 9 h 44"/>
                <a:gd name="T18" fmla="*/ 26 w 34"/>
                <a:gd name="T19" fmla="*/ 40 h 44"/>
                <a:gd name="T20" fmla="*/ 27 w 34"/>
                <a:gd name="T21" fmla="*/ 42 h 44"/>
                <a:gd name="T22" fmla="*/ 29 w 34"/>
                <a:gd name="T23" fmla="*/ 44 h 44"/>
                <a:gd name="T24" fmla="*/ 31 w 34"/>
                <a:gd name="T25" fmla="*/ 44 h 44"/>
                <a:gd name="T26" fmla="*/ 32 w 34"/>
                <a:gd name="T27" fmla="*/ 42 h 44"/>
                <a:gd name="T28" fmla="*/ 34 w 34"/>
                <a:gd name="T29" fmla="*/ 40 h 44"/>
                <a:gd name="T30" fmla="*/ 34 w 34"/>
                <a:gd name="T31" fmla="*/ 39 h 44"/>
                <a:gd name="T32" fmla="*/ 34 w 34"/>
                <a:gd name="T33" fmla="*/ 37 h 44"/>
                <a:gd name="T34" fmla="*/ 34 w 34"/>
                <a:gd name="T35" fmla="*/ 35 h 44"/>
                <a:gd name="T36" fmla="*/ 11 w 34"/>
                <a:gd name="T37" fmla="*/ 4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6" y="40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227" y="2586"/>
              <a:ext cx="33" cy="42"/>
            </a:xfrm>
            <a:custGeom>
              <a:avLst/>
              <a:gdLst>
                <a:gd name="T0" fmla="*/ 10 w 33"/>
                <a:gd name="T1" fmla="*/ 2 h 42"/>
                <a:gd name="T2" fmla="*/ 8 w 33"/>
                <a:gd name="T3" fmla="*/ 0 h 42"/>
                <a:gd name="T4" fmla="*/ 6 w 33"/>
                <a:gd name="T5" fmla="*/ 0 h 42"/>
                <a:gd name="T6" fmla="*/ 5 w 33"/>
                <a:gd name="T7" fmla="*/ 0 h 42"/>
                <a:gd name="T8" fmla="*/ 3 w 33"/>
                <a:gd name="T9" fmla="*/ 0 h 42"/>
                <a:gd name="T10" fmla="*/ 1 w 33"/>
                <a:gd name="T11" fmla="*/ 2 h 42"/>
                <a:gd name="T12" fmla="*/ 0 w 33"/>
                <a:gd name="T13" fmla="*/ 3 h 42"/>
                <a:gd name="T14" fmla="*/ 0 w 33"/>
                <a:gd name="T15" fmla="*/ 5 h 42"/>
                <a:gd name="T16" fmla="*/ 1 w 33"/>
                <a:gd name="T17" fmla="*/ 7 h 42"/>
                <a:gd name="T18" fmla="*/ 25 w 33"/>
                <a:gd name="T19" fmla="*/ 40 h 42"/>
                <a:gd name="T20" fmla="*/ 27 w 33"/>
                <a:gd name="T21" fmla="*/ 42 h 42"/>
                <a:gd name="T22" fmla="*/ 28 w 33"/>
                <a:gd name="T23" fmla="*/ 42 h 42"/>
                <a:gd name="T24" fmla="*/ 30 w 33"/>
                <a:gd name="T25" fmla="*/ 42 h 42"/>
                <a:gd name="T26" fmla="*/ 32 w 33"/>
                <a:gd name="T27" fmla="*/ 42 h 42"/>
                <a:gd name="T28" fmla="*/ 33 w 33"/>
                <a:gd name="T29" fmla="*/ 40 h 42"/>
                <a:gd name="T30" fmla="*/ 33 w 33"/>
                <a:gd name="T31" fmla="*/ 39 h 42"/>
                <a:gd name="T32" fmla="*/ 33 w 33"/>
                <a:gd name="T33" fmla="*/ 37 h 42"/>
                <a:gd name="T34" fmla="*/ 33 w 33"/>
                <a:gd name="T35" fmla="*/ 35 h 42"/>
                <a:gd name="T36" fmla="*/ 10 w 33"/>
                <a:gd name="T37" fmla="*/ 2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2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5" y="40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267" y="2643"/>
              <a:ext cx="29" cy="35"/>
            </a:xfrm>
            <a:custGeom>
              <a:avLst/>
              <a:gdLst>
                <a:gd name="T0" fmla="*/ 10 w 29"/>
                <a:gd name="T1" fmla="*/ 2 h 35"/>
                <a:gd name="T2" fmla="*/ 8 w 29"/>
                <a:gd name="T3" fmla="*/ 0 h 35"/>
                <a:gd name="T4" fmla="*/ 7 w 29"/>
                <a:gd name="T5" fmla="*/ 0 h 35"/>
                <a:gd name="T6" fmla="*/ 5 w 29"/>
                <a:gd name="T7" fmla="*/ 0 h 35"/>
                <a:gd name="T8" fmla="*/ 3 w 29"/>
                <a:gd name="T9" fmla="*/ 0 h 35"/>
                <a:gd name="T10" fmla="*/ 2 w 29"/>
                <a:gd name="T11" fmla="*/ 2 h 35"/>
                <a:gd name="T12" fmla="*/ 0 w 29"/>
                <a:gd name="T13" fmla="*/ 3 h 35"/>
                <a:gd name="T14" fmla="*/ 0 w 29"/>
                <a:gd name="T15" fmla="*/ 5 h 35"/>
                <a:gd name="T16" fmla="*/ 2 w 29"/>
                <a:gd name="T17" fmla="*/ 7 h 35"/>
                <a:gd name="T18" fmla="*/ 20 w 29"/>
                <a:gd name="T19" fmla="*/ 34 h 35"/>
                <a:gd name="T20" fmla="*/ 22 w 29"/>
                <a:gd name="T21" fmla="*/ 34 h 35"/>
                <a:gd name="T22" fmla="*/ 24 w 29"/>
                <a:gd name="T23" fmla="*/ 35 h 35"/>
                <a:gd name="T24" fmla="*/ 24 w 29"/>
                <a:gd name="T25" fmla="*/ 35 h 35"/>
                <a:gd name="T26" fmla="*/ 25 w 29"/>
                <a:gd name="T27" fmla="*/ 34 h 35"/>
                <a:gd name="T28" fmla="*/ 27 w 29"/>
                <a:gd name="T29" fmla="*/ 32 h 35"/>
                <a:gd name="T30" fmla="*/ 29 w 29"/>
                <a:gd name="T31" fmla="*/ 30 h 35"/>
                <a:gd name="T32" fmla="*/ 29 w 29"/>
                <a:gd name="T33" fmla="*/ 30 h 35"/>
                <a:gd name="T34" fmla="*/ 29 w 29"/>
                <a:gd name="T35" fmla="*/ 29 h 35"/>
                <a:gd name="T36" fmla="*/ 10 w 29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35">
                  <a:moveTo>
                    <a:pt x="10" y="2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5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" name="Group 81"/>
          <p:cNvGrpSpPr>
            <a:grpSpLocks/>
          </p:cNvGrpSpPr>
          <p:nvPr/>
        </p:nvGrpSpPr>
        <p:grpSpPr bwMode="auto">
          <a:xfrm>
            <a:off x="4921885" y="3147378"/>
            <a:ext cx="1011238" cy="1614487"/>
            <a:chOff x="3580" y="1661"/>
            <a:chExt cx="716" cy="1017"/>
          </a:xfrm>
        </p:grpSpPr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262" y="1661"/>
              <a:ext cx="34" cy="43"/>
            </a:xfrm>
            <a:custGeom>
              <a:avLst/>
              <a:gdLst>
                <a:gd name="T0" fmla="*/ 34 w 34"/>
                <a:gd name="T1" fmla="*/ 8 h 43"/>
                <a:gd name="T2" fmla="*/ 34 w 34"/>
                <a:gd name="T3" fmla="*/ 5 h 43"/>
                <a:gd name="T4" fmla="*/ 34 w 34"/>
                <a:gd name="T5" fmla="*/ 5 h 43"/>
                <a:gd name="T6" fmla="*/ 32 w 34"/>
                <a:gd name="T7" fmla="*/ 3 h 43"/>
                <a:gd name="T8" fmla="*/ 30 w 34"/>
                <a:gd name="T9" fmla="*/ 1 h 43"/>
                <a:gd name="T10" fmla="*/ 29 w 34"/>
                <a:gd name="T11" fmla="*/ 0 h 43"/>
                <a:gd name="T12" fmla="*/ 29 w 34"/>
                <a:gd name="T13" fmla="*/ 0 h 43"/>
                <a:gd name="T14" fmla="*/ 27 w 34"/>
                <a:gd name="T15" fmla="*/ 1 h 43"/>
                <a:gd name="T16" fmla="*/ 25 w 34"/>
                <a:gd name="T17" fmla="*/ 3 h 43"/>
                <a:gd name="T18" fmla="*/ 2 w 34"/>
                <a:gd name="T19" fmla="*/ 35 h 43"/>
                <a:gd name="T20" fmla="*/ 0 w 34"/>
                <a:gd name="T21" fmla="*/ 37 h 43"/>
                <a:gd name="T22" fmla="*/ 0 w 34"/>
                <a:gd name="T23" fmla="*/ 38 h 43"/>
                <a:gd name="T24" fmla="*/ 2 w 34"/>
                <a:gd name="T25" fmla="*/ 40 h 43"/>
                <a:gd name="T26" fmla="*/ 3 w 34"/>
                <a:gd name="T27" fmla="*/ 42 h 43"/>
                <a:gd name="T28" fmla="*/ 5 w 34"/>
                <a:gd name="T29" fmla="*/ 43 h 43"/>
                <a:gd name="T30" fmla="*/ 7 w 34"/>
                <a:gd name="T31" fmla="*/ 43 h 43"/>
                <a:gd name="T32" fmla="*/ 8 w 34"/>
                <a:gd name="T33" fmla="*/ 42 h 43"/>
                <a:gd name="T34" fmla="*/ 10 w 34"/>
                <a:gd name="T35" fmla="*/ 40 h 43"/>
                <a:gd name="T36" fmla="*/ 34 w 34"/>
                <a:gd name="T37" fmla="*/ 8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3">
                  <a:moveTo>
                    <a:pt x="34" y="8"/>
                  </a:moveTo>
                  <a:lnTo>
                    <a:pt x="34" y="5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222" y="1718"/>
              <a:ext cx="33" cy="44"/>
            </a:xfrm>
            <a:custGeom>
              <a:avLst/>
              <a:gdLst>
                <a:gd name="T0" fmla="*/ 32 w 33"/>
                <a:gd name="T1" fmla="*/ 8 h 44"/>
                <a:gd name="T2" fmla="*/ 33 w 33"/>
                <a:gd name="T3" fmla="*/ 7 h 44"/>
                <a:gd name="T4" fmla="*/ 33 w 33"/>
                <a:gd name="T5" fmla="*/ 5 h 44"/>
                <a:gd name="T6" fmla="*/ 32 w 33"/>
                <a:gd name="T7" fmla="*/ 3 h 44"/>
                <a:gd name="T8" fmla="*/ 30 w 33"/>
                <a:gd name="T9" fmla="*/ 2 h 44"/>
                <a:gd name="T10" fmla="*/ 28 w 33"/>
                <a:gd name="T11" fmla="*/ 0 h 44"/>
                <a:gd name="T12" fmla="*/ 27 w 33"/>
                <a:gd name="T13" fmla="*/ 0 h 44"/>
                <a:gd name="T14" fmla="*/ 25 w 33"/>
                <a:gd name="T15" fmla="*/ 2 h 44"/>
                <a:gd name="T16" fmla="*/ 23 w 33"/>
                <a:gd name="T17" fmla="*/ 3 h 44"/>
                <a:gd name="T18" fmla="*/ 1 w 33"/>
                <a:gd name="T19" fmla="*/ 37 h 44"/>
                <a:gd name="T20" fmla="*/ 0 w 33"/>
                <a:gd name="T21" fmla="*/ 38 h 44"/>
                <a:gd name="T22" fmla="*/ 0 w 33"/>
                <a:gd name="T23" fmla="*/ 40 h 44"/>
                <a:gd name="T24" fmla="*/ 1 w 33"/>
                <a:gd name="T25" fmla="*/ 42 h 44"/>
                <a:gd name="T26" fmla="*/ 3 w 33"/>
                <a:gd name="T27" fmla="*/ 44 h 44"/>
                <a:gd name="T28" fmla="*/ 5 w 33"/>
                <a:gd name="T29" fmla="*/ 44 h 44"/>
                <a:gd name="T30" fmla="*/ 6 w 33"/>
                <a:gd name="T31" fmla="*/ 44 h 44"/>
                <a:gd name="T32" fmla="*/ 8 w 33"/>
                <a:gd name="T33" fmla="*/ 44 h 44"/>
                <a:gd name="T34" fmla="*/ 10 w 33"/>
                <a:gd name="T35" fmla="*/ 42 h 44"/>
                <a:gd name="T36" fmla="*/ 32 w 33"/>
                <a:gd name="T37" fmla="*/ 8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32" y="8"/>
                  </a:moveTo>
                  <a:lnTo>
                    <a:pt x="33" y="7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2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181" y="1777"/>
              <a:ext cx="34" cy="42"/>
            </a:xfrm>
            <a:custGeom>
              <a:avLst/>
              <a:gdLst>
                <a:gd name="T0" fmla="*/ 32 w 34"/>
                <a:gd name="T1" fmla="*/ 6 h 42"/>
                <a:gd name="T2" fmla="*/ 34 w 34"/>
                <a:gd name="T3" fmla="*/ 5 h 42"/>
                <a:gd name="T4" fmla="*/ 34 w 34"/>
                <a:gd name="T5" fmla="*/ 3 h 42"/>
                <a:gd name="T6" fmla="*/ 32 w 34"/>
                <a:gd name="T7" fmla="*/ 1 h 42"/>
                <a:gd name="T8" fmla="*/ 31 w 34"/>
                <a:gd name="T9" fmla="*/ 0 h 42"/>
                <a:gd name="T10" fmla="*/ 29 w 34"/>
                <a:gd name="T11" fmla="*/ 0 h 42"/>
                <a:gd name="T12" fmla="*/ 27 w 34"/>
                <a:gd name="T13" fmla="*/ 0 h 42"/>
                <a:gd name="T14" fmla="*/ 26 w 34"/>
                <a:gd name="T15" fmla="*/ 0 h 42"/>
                <a:gd name="T16" fmla="*/ 24 w 34"/>
                <a:gd name="T17" fmla="*/ 1 h 42"/>
                <a:gd name="T18" fmla="*/ 2 w 34"/>
                <a:gd name="T19" fmla="*/ 35 h 42"/>
                <a:gd name="T20" fmla="*/ 0 w 34"/>
                <a:gd name="T21" fmla="*/ 37 h 42"/>
                <a:gd name="T22" fmla="*/ 0 w 34"/>
                <a:gd name="T23" fmla="*/ 38 h 42"/>
                <a:gd name="T24" fmla="*/ 2 w 34"/>
                <a:gd name="T25" fmla="*/ 40 h 42"/>
                <a:gd name="T26" fmla="*/ 4 w 34"/>
                <a:gd name="T27" fmla="*/ 42 h 42"/>
                <a:gd name="T28" fmla="*/ 5 w 34"/>
                <a:gd name="T29" fmla="*/ 42 h 42"/>
                <a:gd name="T30" fmla="*/ 7 w 34"/>
                <a:gd name="T31" fmla="*/ 42 h 42"/>
                <a:gd name="T32" fmla="*/ 9 w 34"/>
                <a:gd name="T33" fmla="*/ 42 h 42"/>
                <a:gd name="T34" fmla="*/ 11 w 34"/>
                <a:gd name="T35" fmla="*/ 40 h 42"/>
                <a:gd name="T36" fmla="*/ 32 w 34"/>
                <a:gd name="T37" fmla="*/ 6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2">
                  <a:moveTo>
                    <a:pt x="32" y="6"/>
                  </a:moveTo>
                  <a:lnTo>
                    <a:pt x="34" y="5"/>
                  </a:lnTo>
                  <a:lnTo>
                    <a:pt x="34" y="3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141" y="1834"/>
              <a:ext cx="34" cy="43"/>
            </a:xfrm>
            <a:custGeom>
              <a:avLst/>
              <a:gdLst>
                <a:gd name="T0" fmla="*/ 32 w 34"/>
                <a:gd name="T1" fmla="*/ 8 h 43"/>
                <a:gd name="T2" fmla="*/ 34 w 34"/>
                <a:gd name="T3" fmla="*/ 6 h 43"/>
                <a:gd name="T4" fmla="*/ 34 w 34"/>
                <a:gd name="T5" fmla="*/ 5 h 43"/>
                <a:gd name="T6" fmla="*/ 32 w 34"/>
                <a:gd name="T7" fmla="*/ 3 h 43"/>
                <a:gd name="T8" fmla="*/ 30 w 34"/>
                <a:gd name="T9" fmla="*/ 1 h 43"/>
                <a:gd name="T10" fmla="*/ 29 w 34"/>
                <a:gd name="T11" fmla="*/ 0 h 43"/>
                <a:gd name="T12" fmla="*/ 27 w 34"/>
                <a:gd name="T13" fmla="*/ 0 h 43"/>
                <a:gd name="T14" fmla="*/ 25 w 34"/>
                <a:gd name="T15" fmla="*/ 1 h 43"/>
                <a:gd name="T16" fmla="*/ 24 w 34"/>
                <a:gd name="T17" fmla="*/ 3 h 43"/>
                <a:gd name="T18" fmla="*/ 0 w 34"/>
                <a:gd name="T19" fmla="*/ 35 h 43"/>
                <a:gd name="T20" fmla="*/ 0 w 34"/>
                <a:gd name="T21" fmla="*/ 37 h 43"/>
                <a:gd name="T22" fmla="*/ 0 w 34"/>
                <a:gd name="T23" fmla="*/ 38 h 43"/>
                <a:gd name="T24" fmla="*/ 0 w 34"/>
                <a:gd name="T25" fmla="*/ 40 h 43"/>
                <a:gd name="T26" fmla="*/ 2 w 34"/>
                <a:gd name="T27" fmla="*/ 42 h 43"/>
                <a:gd name="T28" fmla="*/ 3 w 34"/>
                <a:gd name="T29" fmla="*/ 43 h 43"/>
                <a:gd name="T30" fmla="*/ 5 w 34"/>
                <a:gd name="T31" fmla="*/ 43 h 43"/>
                <a:gd name="T32" fmla="*/ 7 w 34"/>
                <a:gd name="T33" fmla="*/ 42 h 43"/>
                <a:gd name="T34" fmla="*/ 9 w 34"/>
                <a:gd name="T35" fmla="*/ 40 h 43"/>
                <a:gd name="T36" fmla="*/ 32 w 34"/>
                <a:gd name="T37" fmla="*/ 8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3">
                  <a:moveTo>
                    <a:pt x="32" y="8"/>
                  </a:moveTo>
                  <a:lnTo>
                    <a:pt x="34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4101" y="1892"/>
              <a:ext cx="33" cy="42"/>
            </a:xfrm>
            <a:custGeom>
              <a:avLst/>
              <a:gdLst>
                <a:gd name="T0" fmla="*/ 32 w 33"/>
                <a:gd name="T1" fmla="*/ 7 h 42"/>
                <a:gd name="T2" fmla="*/ 33 w 33"/>
                <a:gd name="T3" fmla="*/ 6 h 42"/>
                <a:gd name="T4" fmla="*/ 33 w 33"/>
                <a:gd name="T5" fmla="*/ 4 h 42"/>
                <a:gd name="T6" fmla="*/ 32 w 33"/>
                <a:gd name="T7" fmla="*/ 2 h 42"/>
                <a:gd name="T8" fmla="*/ 30 w 33"/>
                <a:gd name="T9" fmla="*/ 0 h 42"/>
                <a:gd name="T10" fmla="*/ 28 w 33"/>
                <a:gd name="T11" fmla="*/ 0 h 42"/>
                <a:gd name="T12" fmla="*/ 27 w 33"/>
                <a:gd name="T13" fmla="*/ 0 h 42"/>
                <a:gd name="T14" fmla="*/ 25 w 33"/>
                <a:gd name="T15" fmla="*/ 0 h 42"/>
                <a:gd name="T16" fmla="*/ 23 w 33"/>
                <a:gd name="T17" fmla="*/ 2 h 42"/>
                <a:gd name="T18" fmla="*/ 0 w 33"/>
                <a:gd name="T19" fmla="*/ 36 h 42"/>
                <a:gd name="T20" fmla="*/ 0 w 33"/>
                <a:gd name="T21" fmla="*/ 37 h 42"/>
                <a:gd name="T22" fmla="*/ 0 w 33"/>
                <a:gd name="T23" fmla="*/ 39 h 42"/>
                <a:gd name="T24" fmla="*/ 0 w 33"/>
                <a:gd name="T25" fmla="*/ 41 h 42"/>
                <a:gd name="T26" fmla="*/ 1 w 33"/>
                <a:gd name="T27" fmla="*/ 42 h 42"/>
                <a:gd name="T28" fmla="*/ 3 w 33"/>
                <a:gd name="T29" fmla="*/ 42 h 42"/>
                <a:gd name="T30" fmla="*/ 5 w 33"/>
                <a:gd name="T31" fmla="*/ 42 h 42"/>
                <a:gd name="T32" fmla="*/ 7 w 33"/>
                <a:gd name="T33" fmla="*/ 42 h 42"/>
                <a:gd name="T34" fmla="*/ 8 w 33"/>
                <a:gd name="T35" fmla="*/ 41 h 42"/>
                <a:gd name="T36" fmla="*/ 32 w 33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2">
                  <a:moveTo>
                    <a:pt x="32" y="7"/>
                  </a:moveTo>
                  <a:lnTo>
                    <a:pt x="33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4060" y="1950"/>
              <a:ext cx="34" cy="43"/>
            </a:xfrm>
            <a:custGeom>
              <a:avLst/>
              <a:gdLst>
                <a:gd name="T0" fmla="*/ 32 w 34"/>
                <a:gd name="T1" fmla="*/ 8 h 43"/>
                <a:gd name="T2" fmla="*/ 34 w 34"/>
                <a:gd name="T3" fmla="*/ 6 h 43"/>
                <a:gd name="T4" fmla="*/ 34 w 34"/>
                <a:gd name="T5" fmla="*/ 5 h 43"/>
                <a:gd name="T6" fmla="*/ 32 w 34"/>
                <a:gd name="T7" fmla="*/ 3 h 43"/>
                <a:gd name="T8" fmla="*/ 31 w 34"/>
                <a:gd name="T9" fmla="*/ 1 h 43"/>
                <a:gd name="T10" fmla="*/ 29 w 34"/>
                <a:gd name="T11" fmla="*/ 0 h 43"/>
                <a:gd name="T12" fmla="*/ 27 w 34"/>
                <a:gd name="T13" fmla="*/ 0 h 43"/>
                <a:gd name="T14" fmla="*/ 26 w 34"/>
                <a:gd name="T15" fmla="*/ 1 h 43"/>
                <a:gd name="T16" fmla="*/ 24 w 34"/>
                <a:gd name="T17" fmla="*/ 3 h 43"/>
                <a:gd name="T18" fmla="*/ 0 w 34"/>
                <a:gd name="T19" fmla="*/ 35 h 43"/>
                <a:gd name="T20" fmla="*/ 0 w 34"/>
                <a:gd name="T21" fmla="*/ 36 h 43"/>
                <a:gd name="T22" fmla="*/ 0 w 34"/>
                <a:gd name="T23" fmla="*/ 38 h 43"/>
                <a:gd name="T24" fmla="*/ 0 w 34"/>
                <a:gd name="T25" fmla="*/ 40 h 43"/>
                <a:gd name="T26" fmla="*/ 2 w 34"/>
                <a:gd name="T27" fmla="*/ 42 h 43"/>
                <a:gd name="T28" fmla="*/ 4 w 34"/>
                <a:gd name="T29" fmla="*/ 43 h 43"/>
                <a:gd name="T30" fmla="*/ 6 w 34"/>
                <a:gd name="T31" fmla="*/ 43 h 43"/>
                <a:gd name="T32" fmla="*/ 7 w 34"/>
                <a:gd name="T33" fmla="*/ 42 h 43"/>
                <a:gd name="T34" fmla="*/ 9 w 34"/>
                <a:gd name="T35" fmla="*/ 40 h 43"/>
                <a:gd name="T36" fmla="*/ 32 w 34"/>
                <a:gd name="T37" fmla="*/ 8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3">
                  <a:moveTo>
                    <a:pt x="32" y="8"/>
                  </a:moveTo>
                  <a:lnTo>
                    <a:pt x="34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4020" y="2007"/>
              <a:ext cx="32" cy="43"/>
            </a:xfrm>
            <a:custGeom>
              <a:avLst/>
              <a:gdLst>
                <a:gd name="T0" fmla="*/ 32 w 32"/>
                <a:gd name="T1" fmla="*/ 8 h 43"/>
                <a:gd name="T2" fmla="*/ 32 w 32"/>
                <a:gd name="T3" fmla="*/ 6 h 43"/>
                <a:gd name="T4" fmla="*/ 32 w 32"/>
                <a:gd name="T5" fmla="*/ 5 h 43"/>
                <a:gd name="T6" fmla="*/ 32 w 32"/>
                <a:gd name="T7" fmla="*/ 3 h 43"/>
                <a:gd name="T8" fmla="*/ 30 w 32"/>
                <a:gd name="T9" fmla="*/ 1 h 43"/>
                <a:gd name="T10" fmla="*/ 29 w 32"/>
                <a:gd name="T11" fmla="*/ 0 h 43"/>
                <a:gd name="T12" fmla="*/ 27 w 32"/>
                <a:gd name="T13" fmla="*/ 0 h 43"/>
                <a:gd name="T14" fmla="*/ 25 w 32"/>
                <a:gd name="T15" fmla="*/ 1 h 43"/>
                <a:gd name="T16" fmla="*/ 24 w 32"/>
                <a:gd name="T17" fmla="*/ 3 h 43"/>
                <a:gd name="T18" fmla="*/ 0 w 32"/>
                <a:gd name="T19" fmla="*/ 37 h 43"/>
                <a:gd name="T20" fmla="*/ 0 w 32"/>
                <a:gd name="T21" fmla="*/ 38 h 43"/>
                <a:gd name="T22" fmla="*/ 0 w 32"/>
                <a:gd name="T23" fmla="*/ 40 h 43"/>
                <a:gd name="T24" fmla="*/ 0 w 32"/>
                <a:gd name="T25" fmla="*/ 42 h 43"/>
                <a:gd name="T26" fmla="*/ 2 w 32"/>
                <a:gd name="T27" fmla="*/ 43 h 43"/>
                <a:gd name="T28" fmla="*/ 4 w 32"/>
                <a:gd name="T29" fmla="*/ 43 h 43"/>
                <a:gd name="T30" fmla="*/ 5 w 32"/>
                <a:gd name="T31" fmla="*/ 43 h 43"/>
                <a:gd name="T32" fmla="*/ 7 w 32"/>
                <a:gd name="T33" fmla="*/ 43 h 43"/>
                <a:gd name="T34" fmla="*/ 9 w 32"/>
                <a:gd name="T35" fmla="*/ 42 h 43"/>
                <a:gd name="T36" fmla="*/ 32 w 32"/>
                <a:gd name="T37" fmla="*/ 8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43">
                  <a:moveTo>
                    <a:pt x="32" y="8"/>
                  </a:moveTo>
                  <a:lnTo>
                    <a:pt x="32" y="6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9" y="42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3980" y="2065"/>
              <a:ext cx="32" cy="44"/>
            </a:xfrm>
            <a:custGeom>
              <a:avLst/>
              <a:gdLst>
                <a:gd name="T0" fmla="*/ 32 w 32"/>
                <a:gd name="T1" fmla="*/ 7 h 44"/>
                <a:gd name="T2" fmla="*/ 32 w 32"/>
                <a:gd name="T3" fmla="*/ 5 h 44"/>
                <a:gd name="T4" fmla="*/ 32 w 32"/>
                <a:gd name="T5" fmla="*/ 4 h 44"/>
                <a:gd name="T6" fmla="*/ 32 w 32"/>
                <a:gd name="T7" fmla="*/ 2 h 44"/>
                <a:gd name="T8" fmla="*/ 30 w 32"/>
                <a:gd name="T9" fmla="*/ 0 h 44"/>
                <a:gd name="T10" fmla="*/ 28 w 32"/>
                <a:gd name="T11" fmla="*/ 0 h 44"/>
                <a:gd name="T12" fmla="*/ 27 w 32"/>
                <a:gd name="T13" fmla="*/ 0 h 44"/>
                <a:gd name="T14" fmla="*/ 25 w 32"/>
                <a:gd name="T15" fmla="*/ 0 h 44"/>
                <a:gd name="T16" fmla="*/ 23 w 32"/>
                <a:gd name="T17" fmla="*/ 2 h 44"/>
                <a:gd name="T18" fmla="*/ 0 w 32"/>
                <a:gd name="T19" fmla="*/ 36 h 44"/>
                <a:gd name="T20" fmla="*/ 0 w 32"/>
                <a:gd name="T21" fmla="*/ 37 h 44"/>
                <a:gd name="T22" fmla="*/ 0 w 32"/>
                <a:gd name="T23" fmla="*/ 39 h 44"/>
                <a:gd name="T24" fmla="*/ 0 w 32"/>
                <a:gd name="T25" fmla="*/ 41 h 44"/>
                <a:gd name="T26" fmla="*/ 2 w 32"/>
                <a:gd name="T27" fmla="*/ 42 h 44"/>
                <a:gd name="T28" fmla="*/ 3 w 32"/>
                <a:gd name="T29" fmla="*/ 44 h 44"/>
                <a:gd name="T30" fmla="*/ 5 w 32"/>
                <a:gd name="T31" fmla="*/ 44 h 44"/>
                <a:gd name="T32" fmla="*/ 7 w 32"/>
                <a:gd name="T33" fmla="*/ 42 h 44"/>
                <a:gd name="T34" fmla="*/ 8 w 32"/>
                <a:gd name="T35" fmla="*/ 41 h 44"/>
                <a:gd name="T36" fmla="*/ 32 w 32"/>
                <a:gd name="T37" fmla="*/ 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44">
                  <a:moveTo>
                    <a:pt x="32" y="7"/>
                  </a:moveTo>
                  <a:lnTo>
                    <a:pt x="32" y="5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940" y="2122"/>
              <a:ext cx="31" cy="44"/>
            </a:xfrm>
            <a:custGeom>
              <a:avLst/>
              <a:gdLst>
                <a:gd name="T0" fmla="*/ 31 w 31"/>
                <a:gd name="T1" fmla="*/ 9 h 44"/>
                <a:gd name="T2" fmla="*/ 31 w 31"/>
                <a:gd name="T3" fmla="*/ 7 h 44"/>
                <a:gd name="T4" fmla="*/ 31 w 31"/>
                <a:gd name="T5" fmla="*/ 6 h 44"/>
                <a:gd name="T6" fmla="*/ 31 w 31"/>
                <a:gd name="T7" fmla="*/ 4 h 44"/>
                <a:gd name="T8" fmla="*/ 30 w 31"/>
                <a:gd name="T9" fmla="*/ 2 h 44"/>
                <a:gd name="T10" fmla="*/ 28 w 31"/>
                <a:gd name="T11" fmla="*/ 0 h 44"/>
                <a:gd name="T12" fmla="*/ 26 w 31"/>
                <a:gd name="T13" fmla="*/ 0 h 44"/>
                <a:gd name="T14" fmla="*/ 25 w 31"/>
                <a:gd name="T15" fmla="*/ 2 h 44"/>
                <a:gd name="T16" fmla="*/ 23 w 31"/>
                <a:gd name="T17" fmla="*/ 4 h 44"/>
                <a:gd name="T18" fmla="*/ 0 w 31"/>
                <a:gd name="T19" fmla="*/ 36 h 44"/>
                <a:gd name="T20" fmla="*/ 0 w 31"/>
                <a:gd name="T21" fmla="*/ 37 h 44"/>
                <a:gd name="T22" fmla="*/ 0 w 31"/>
                <a:gd name="T23" fmla="*/ 39 h 44"/>
                <a:gd name="T24" fmla="*/ 0 w 31"/>
                <a:gd name="T25" fmla="*/ 41 h 44"/>
                <a:gd name="T26" fmla="*/ 1 w 31"/>
                <a:gd name="T27" fmla="*/ 42 h 44"/>
                <a:gd name="T28" fmla="*/ 3 w 31"/>
                <a:gd name="T29" fmla="*/ 44 h 44"/>
                <a:gd name="T30" fmla="*/ 5 w 31"/>
                <a:gd name="T31" fmla="*/ 44 h 44"/>
                <a:gd name="T32" fmla="*/ 6 w 31"/>
                <a:gd name="T33" fmla="*/ 42 h 44"/>
                <a:gd name="T34" fmla="*/ 8 w 31"/>
                <a:gd name="T35" fmla="*/ 41 h 44"/>
                <a:gd name="T36" fmla="*/ 31 w 31"/>
                <a:gd name="T37" fmla="*/ 9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" h="44">
                  <a:moveTo>
                    <a:pt x="31" y="9"/>
                  </a:moveTo>
                  <a:lnTo>
                    <a:pt x="31" y="7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898" y="2181"/>
              <a:ext cx="33" cy="42"/>
            </a:xfrm>
            <a:custGeom>
              <a:avLst/>
              <a:gdLst>
                <a:gd name="T0" fmla="*/ 33 w 33"/>
                <a:gd name="T1" fmla="*/ 7 h 42"/>
                <a:gd name="T2" fmla="*/ 33 w 33"/>
                <a:gd name="T3" fmla="*/ 5 h 42"/>
                <a:gd name="T4" fmla="*/ 33 w 33"/>
                <a:gd name="T5" fmla="*/ 4 h 42"/>
                <a:gd name="T6" fmla="*/ 33 w 33"/>
                <a:gd name="T7" fmla="*/ 2 h 42"/>
                <a:gd name="T8" fmla="*/ 31 w 33"/>
                <a:gd name="T9" fmla="*/ 0 h 42"/>
                <a:gd name="T10" fmla="*/ 30 w 33"/>
                <a:gd name="T11" fmla="*/ 0 h 42"/>
                <a:gd name="T12" fmla="*/ 28 w 33"/>
                <a:gd name="T13" fmla="*/ 0 h 42"/>
                <a:gd name="T14" fmla="*/ 26 w 33"/>
                <a:gd name="T15" fmla="*/ 0 h 42"/>
                <a:gd name="T16" fmla="*/ 25 w 33"/>
                <a:gd name="T17" fmla="*/ 2 h 42"/>
                <a:gd name="T18" fmla="*/ 1 w 33"/>
                <a:gd name="T19" fmla="*/ 36 h 42"/>
                <a:gd name="T20" fmla="*/ 0 w 33"/>
                <a:gd name="T21" fmla="*/ 37 h 42"/>
                <a:gd name="T22" fmla="*/ 0 w 33"/>
                <a:gd name="T23" fmla="*/ 39 h 42"/>
                <a:gd name="T24" fmla="*/ 1 w 33"/>
                <a:gd name="T25" fmla="*/ 41 h 42"/>
                <a:gd name="T26" fmla="*/ 3 w 33"/>
                <a:gd name="T27" fmla="*/ 42 h 42"/>
                <a:gd name="T28" fmla="*/ 5 w 33"/>
                <a:gd name="T29" fmla="*/ 42 h 42"/>
                <a:gd name="T30" fmla="*/ 6 w 33"/>
                <a:gd name="T31" fmla="*/ 42 h 42"/>
                <a:gd name="T32" fmla="*/ 8 w 33"/>
                <a:gd name="T33" fmla="*/ 42 h 42"/>
                <a:gd name="T34" fmla="*/ 10 w 33"/>
                <a:gd name="T35" fmla="*/ 41 h 42"/>
                <a:gd name="T36" fmla="*/ 33 w 33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2">
                  <a:moveTo>
                    <a:pt x="33" y="7"/>
                  </a:moveTo>
                  <a:lnTo>
                    <a:pt x="33" y="5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1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3857" y="2238"/>
              <a:ext cx="34" cy="44"/>
            </a:xfrm>
            <a:custGeom>
              <a:avLst/>
              <a:gdLst>
                <a:gd name="T0" fmla="*/ 34 w 34"/>
                <a:gd name="T1" fmla="*/ 9 h 44"/>
                <a:gd name="T2" fmla="*/ 34 w 34"/>
                <a:gd name="T3" fmla="*/ 7 h 44"/>
                <a:gd name="T4" fmla="*/ 34 w 34"/>
                <a:gd name="T5" fmla="*/ 5 h 44"/>
                <a:gd name="T6" fmla="*/ 34 w 34"/>
                <a:gd name="T7" fmla="*/ 4 h 44"/>
                <a:gd name="T8" fmla="*/ 32 w 34"/>
                <a:gd name="T9" fmla="*/ 2 h 44"/>
                <a:gd name="T10" fmla="*/ 30 w 34"/>
                <a:gd name="T11" fmla="*/ 0 h 44"/>
                <a:gd name="T12" fmla="*/ 29 w 34"/>
                <a:gd name="T13" fmla="*/ 0 h 44"/>
                <a:gd name="T14" fmla="*/ 27 w 34"/>
                <a:gd name="T15" fmla="*/ 2 h 44"/>
                <a:gd name="T16" fmla="*/ 25 w 34"/>
                <a:gd name="T17" fmla="*/ 4 h 44"/>
                <a:gd name="T18" fmla="*/ 2 w 34"/>
                <a:gd name="T19" fmla="*/ 36 h 44"/>
                <a:gd name="T20" fmla="*/ 0 w 34"/>
                <a:gd name="T21" fmla="*/ 37 h 44"/>
                <a:gd name="T22" fmla="*/ 0 w 34"/>
                <a:gd name="T23" fmla="*/ 39 h 44"/>
                <a:gd name="T24" fmla="*/ 2 w 34"/>
                <a:gd name="T25" fmla="*/ 41 h 44"/>
                <a:gd name="T26" fmla="*/ 4 w 34"/>
                <a:gd name="T27" fmla="*/ 42 h 44"/>
                <a:gd name="T28" fmla="*/ 5 w 34"/>
                <a:gd name="T29" fmla="*/ 44 h 44"/>
                <a:gd name="T30" fmla="*/ 7 w 34"/>
                <a:gd name="T31" fmla="*/ 44 h 44"/>
                <a:gd name="T32" fmla="*/ 9 w 34"/>
                <a:gd name="T33" fmla="*/ 42 h 44"/>
                <a:gd name="T34" fmla="*/ 10 w 34"/>
                <a:gd name="T35" fmla="*/ 41 h 44"/>
                <a:gd name="T36" fmla="*/ 34 w 34"/>
                <a:gd name="T37" fmla="*/ 9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34" y="9"/>
                  </a:moveTo>
                  <a:lnTo>
                    <a:pt x="34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3817" y="2295"/>
              <a:ext cx="34" cy="44"/>
            </a:xfrm>
            <a:custGeom>
              <a:avLst/>
              <a:gdLst>
                <a:gd name="T0" fmla="*/ 34 w 34"/>
                <a:gd name="T1" fmla="*/ 9 h 44"/>
                <a:gd name="T2" fmla="*/ 34 w 34"/>
                <a:gd name="T3" fmla="*/ 7 h 44"/>
                <a:gd name="T4" fmla="*/ 34 w 34"/>
                <a:gd name="T5" fmla="*/ 5 h 44"/>
                <a:gd name="T6" fmla="*/ 34 w 34"/>
                <a:gd name="T7" fmla="*/ 4 h 44"/>
                <a:gd name="T8" fmla="*/ 32 w 34"/>
                <a:gd name="T9" fmla="*/ 2 h 44"/>
                <a:gd name="T10" fmla="*/ 30 w 34"/>
                <a:gd name="T11" fmla="*/ 0 h 44"/>
                <a:gd name="T12" fmla="*/ 28 w 34"/>
                <a:gd name="T13" fmla="*/ 0 h 44"/>
                <a:gd name="T14" fmla="*/ 27 w 34"/>
                <a:gd name="T15" fmla="*/ 2 h 44"/>
                <a:gd name="T16" fmla="*/ 25 w 34"/>
                <a:gd name="T17" fmla="*/ 4 h 44"/>
                <a:gd name="T18" fmla="*/ 2 w 34"/>
                <a:gd name="T19" fmla="*/ 37 h 44"/>
                <a:gd name="T20" fmla="*/ 0 w 34"/>
                <a:gd name="T21" fmla="*/ 39 h 44"/>
                <a:gd name="T22" fmla="*/ 0 w 34"/>
                <a:gd name="T23" fmla="*/ 41 h 44"/>
                <a:gd name="T24" fmla="*/ 2 w 34"/>
                <a:gd name="T25" fmla="*/ 42 h 44"/>
                <a:gd name="T26" fmla="*/ 3 w 34"/>
                <a:gd name="T27" fmla="*/ 44 h 44"/>
                <a:gd name="T28" fmla="*/ 5 w 34"/>
                <a:gd name="T29" fmla="*/ 44 h 44"/>
                <a:gd name="T30" fmla="*/ 7 w 34"/>
                <a:gd name="T31" fmla="*/ 44 h 44"/>
                <a:gd name="T32" fmla="*/ 8 w 34"/>
                <a:gd name="T33" fmla="*/ 44 h 44"/>
                <a:gd name="T34" fmla="*/ 10 w 34"/>
                <a:gd name="T35" fmla="*/ 42 h 44"/>
                <a:gd name="T36" fmla="*/ 34 w 34"/>
                <a:gd name="T37" fmla="*/ 9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34" y="9"/>
                  </a:moveTo>
                  <a:lnTo>
                    <a:pt x="34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0" y="42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3777" y="2354"/>
              <a:ext cx="33" cy="44"/>
            </a:xfrm>
            <a:custGeom>
              <a:avLst/>
              <a:gdLst>
                <a:gd name="T0" fmla="*/ 32 w 33"/>
                <a:gd name="T1" fmla="*/ 7 h 44"/>
                <a:gd name="T2" fmla="*/ 33 w 33"/>
                <a:gd name="T3" fmla="*/ 5 h 44"/>
                <a:gd name="T4" fmla="*/ 33 w 33"/>
                <a:gd name="T5" fmla="*/ 4 h 44"/>
                <a:gd name="T6" fmla="*/ 32 w 33"/>
                <a:gd name="T7" fmla="*/ 2 h 44"/>
                <a:gd name="T8" fmla="*/ 30 w 33"/>
                <a:gd name="T9" fmla="*/ 0 h 44"/>
                <a:gd name="T10" fmla="*/ 28 w 33"/>
                <a:gd name="T11" fmla="*/ 0 h 44"/>
                <a:gd name="T12" fmla="*/ 27 w 33"/>
                <a:gd name="T13" fmla="*/ 0 h 44"/>
                <a:gd name="T14" fmla="*/ 25 w 33"/>
                <a:gd name="T15" fmla="*/ 0 h 44"/>
                <a:gd name="T16" fmla="*/ 23 w 33"/>
                <a:gd name="T17" fmla="*/ 2 h 44"/>
                <a:gd name="T18" fmla="*/ 1 w 33"/>
                <a:gd name="T19" fmla="*/ 35 h 44"/>
                <a:gd name="T20" fmla="*/ 0 w 33"/>
                <a:gd name="T21" fmla="*/ 37 h 44"/>
                <a:gd name="T22" fmla="*/ 0 w 33"/>
                <a:gd name="T23" fmla="*/ 39 h 44"/>
                <a:gd name="T24" fmla="*/ 1 w 33"/>
                <a:gd name="T25" fmla="*/ 41 h 44"/>
                <a:gd name="T26" fmla="*/ 3 w 33"/>
                <a:gd name="T27" fmla="*/ 42 h 44"/>
                <a:gd name="T28" fmla="*/ 5 w 33"/>
                <a:gd name="T29" fmla="*/ 44 h 44"/>
                <a:gd name="T30" fmla="*/ 6 w 33"/>
                <a:gd name="T31" fmla="*/ 44 h 44"/>
                <a:gd name="T32" fmla="*/ 8 w 33"/>
                <a:gd name="T33" fmla="*/ 42 h 44"/>
                <a:gd name="T34" fmla="*/ 10 w 33"/>
                <a:gd name="T35" fmla="*/ 41 h 44"/>
                <a:gd name="T36" fmla="*/ 32 w 33"/>
                <a:gd name="T37" fmla="*/ 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32" y="7"/>
                  </a:moveTo>
                  <a:lnTo>
                    <a:pt x="33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0" y="41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736" y="2411"/>
              <a:ext cx="34" cy="44"/>
            </a:xfrm>
            <a:custGeom>
              <a:avLst/>
              <a:gdLst>
                <a:gd name="T0" fmla="*/ 32 w 34"/>
                <a:gd name="T1" fmla="*/ 9 h 44"/>
                <a:gd name="T2" fmla="*/ 34 w 34"/>
                <a:gd name="T3" fmla="*/ 7 h 44"/>
                <a:gd name="T4" fmla="*/ 34 w 34"/>
                <a:gd name="T5" fmla="*/ 5 h 44"/>
                <a:gd name="T6" fmla="*/ 32 w 34"/>
                <a:gd name="T7" fmla="*/ 4 h 44"/>
                <a:gd name="T8" fmla="*/ 31 w 34"/>
                <a:gd name="T9" fmla="*/ 2 h 44"/>
                <a:gd name="T10" fmla="*/ 29 w 34"/>
                <a:gd name="T11" fmla="*/ 0 h 44"/>
                <a:gd name="T12" fmla="*/ 27 w 34"/>
                <a:gd name="T13" fmla="*/ 0 h 44"/>
                <a:gd name="T14" fmla="*/ 26 w 34"/>
                <a:gd name="T15" fmla="*/ 2 h 44"/>
                <a:gd name="T16" fmla="*/ 24 w 34"/>
                <a:gd name="T17" fmla="*/ 4 h 44"/>
                <a:gd name="T18" fmla="*/ 2 w 34"/>
                <a:gd name="T19" fmla="*/ 36 h 44"/>
                <a:gd name="T20" fmla="*/ 0 w 34"/>
                <a:gd name="T21" fmla="*/ 37 h 44"/>
                <a:gd name="T22" fmla="*/ 0 w 34"/>
                <a:gd name="T23" fmla="*/ 39 h 44"/>
                <a:gd name="T24" fmla="*/ 2 w 34"/>
                <a:gd name="T25" fmla="*/ 41 h 44"/>
                <a:gd name="T26" fmla="*/ 4 w 34"/>
                <a:gd name="T27" fmla="*/ 42 h 44"/>
                <a:gd name="T28" fmla="*/ 5 w 34"/>
                <a:gd name="T29" fmla="*/ 44 h 44"/>
                <a:gd name="T30" fmla="*/ 7 w 34"/>
                <a:gd name="T31" fmla="*/ 44 h 44"/>
                <a:gd name="T32" fmla="*/ 9 w 34"/>
                <a:gd name="T33" fmla="*/ 42 h 44"/>
                <a:gd name="T34" fmla="*/ 10 w 34"/>
                <a:gd name="T35" fmla="*/ 41 h 44"/>
                <a:gd name="T36" fmla="*/ 32 w 34"/>
                <a:gd name="T37" fmla="*/ 9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4">
                  <a:moveTo>
                    <a:pt x="32" y="9"/>
                  </a:moveTo>
                  <a:lnTo>
                    <a:pt x="34" y="7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696" y="2470"/>
              <a:ext cx="34" cy="42"/>
            </a:xfrm>
            <a:custGeom>
              <a:avLst/>
              <a:gdLst>
                <a:gd name="T0" fmla="*/ 32 w 34"/>
                <a:gd name="T1" fmla="*/ 7 h 42"/>
                <a:gd name="T2" fmla="*/ 34 w 34"/>
                <a:gd name="T3" fmla="*/ 5 h 42"/>
                <a:gd name="T4" fmla="*/ 34 w 34"/>
                <a:gd name="T5" fmla="*/ 3 h 42"/>
                <a:gd name="T6" fmla="*/ 32 w 34"/>
                <a:gd name="T7" fmla="*/ 2 h 42"/>
                <a:gd name="T8" fmla="*/ 30 w 34"/>
                <a:gd name="T9" fmla="*/ 0 h 42"/>
                <a:gd name="T10" fmla="*/ 29 w 34"/>
                <a:gd name="T11" fmla="*/ 0 h 42"/>
                <a:gd name="T12" fmla="*/ 27 w 34"/>
                <a:gd name="T13" fmla="*/ 0 h 42"/>
                <a:gd name="T14" fmla="*/ 25 w 34"/>
                <a:gd name="T15" fmla="*/ 0 h 42"/>
                <a:gd name="T16" fmla="*/ 24 w 34"/>
                <a:gd name="T17" fmla="*/ 2 h 42"/>
                <a:gd name="T18" fmla="*/ 2 w 34"/>
                <a:gd name="T19" fmla="*/ 35 h 42"/>
                <a:gd name="T20" fmla="*/ 0 w 34"/>
                <a:gd name="T21" fmla="*/ 37 h 42"/>
                <a:gd name="T22" fmla="*/ 0 w 34"/>
                <a:gd name="T23" fmla="*/ 39 h 42"/>
                <a:gd name="T24" fmla="*/ 2 w 34"/>
                <a:gd name="T25" fmla="*/ 40 h 42"/>
                <a:gd name="T26" fmla="*/ 3 w 34"/>
                <a:gd name="T27" fmla="*/ 42 h 42"/>
                <a:gd name="T28" fmla="*/ 5 w 34"/>
                <a:gd name="T29" fmla="*/ 42 h 42"/>
                <a:gd name="T30" fmla="*/ 7 w 34"/>
                <a:gd name="T31" fmla="*/ 42 h 42"/>
                <a:gd name="T32" fmla="*/ 8 w 34"/>
                <a:gd name="T33" fmla="*/ 42 h 42"/>
                <a:gd name="T34" fmla="*/ 10 w 34"/>
                <a:gd name="T35" fmla="*/ 40 h 42"/>
                <a:gd name="T36" fmla="*/ 32 w 34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2">
                  <a:moveTo>
                    <a:pt x="32" y="7"/>
                  </a:moveTo>
                  <a:lnTo>
                    <a:pt x="34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656" y="2527"/>
              <a:ext cx="33" cy="44"/>
            </a:xfrm>
            <a:custGeom>
              <a:avLst/>
              <a:gdLst>
                <a:gd name="T0" fmla="*/ 32 w 33"/>
                <a:gd name="T1" fmla="*/ 9 h 44"/>
                <a:gd name="T2" fmla="*/ 33 w 33"/>
                <a:gd name="T3" fmla="*/ 7 h 44"/>
                <a:gd name="T4" fmla="*/ 33 w 33"/>
                <a:gd name="T5" fmla="*/ 5 h 44"/>
                <a:gd name="T6" fmla="*/ 32 w 33"/>
                <a:gd name="T7" fmla="*/ 4 h 44"/>
                <a:gd name="T8" fmla="*/ 30 w 33"/>
                <a:gd name="T9" fmla="*/ 2 h 44"/>
                <a:gd name="T10" fmla="*/ 28 w 33"/>
                <a:gd name="T11" fmla="*/ 0 h 44"/>
                <a:gd name="T12" fmla="*/ 27 w 33"/>
                <a:gd name="T13" fmla="*/ 0 h 44"/>
                <a:gd name="T14" fmla="*/ 25 w 33"/>
                <a:gd name="T15" fmla="*/ 2 h 44"/>
                <a:gd name="T16" fmla="*/ 23 w 33"/>
                <a:gd name="T17" fmla="*/ 4 h 44"/>
                <a:gd name="T18" fmla="*/ 0 w 33"/>
                <a:gd name="T19" fmla="*/ 35 h 44"/>
                <a:gd name="T20" fmla="*/ 0 w 33"/>
                <a:gd name="T21" fmla="*/ 37 h 44"/>
                <a:gd name="T22" fmla="*/ 0 w 33"/>
                <a:gd name="T23" fmla="*/ 39 h 44"/>
                <a:gd name="T24" fmla="*/ 0 w 33"/>
                <a:gd name="T25" fmla="*/ 40 h 44"/>
                <a:gd name="T26" fmla="*/ 1 w 33"/>
                <a:gd name="T27" fmla="*/ 42 h 44"/>
                <a:gd name="T28" fmla="*/ 3 w 33"/>
                <a:gd name="T29" fmla="*/ 44 h 44"/>
                <a:gd name="T30" fmla="*/ 5 w 33"/>
                <a:gd name="T31" fmla="*/ 44 h 44"/>
                <a:gd name="T32" fmla="*/ 6 w 33"/>
                <a:gd name="T33" fmla="*/ 42 h 44"/>
                <a:gd name="T34" fmla="*/ 8 w 33"/>
                <a:gd name="T35" fmla="*/ 40 h 44"/>
                <a:gd name="T36" fmla="*/ 32 w 33"/>
                <a:gd name="T37" fmla="*/ 9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4">
                  <a:moveTo>
                    <a:pt x="32" y="9"/>
                  </a:moveTo>
                  <a:lnTo>
                    <a:pt x="33" y="7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615" y="2586"/>
              <a:ext cx="34" cy="42"/>
            </a:xfrm>
            <a:custGeom>
              <a:avLst/>
              <a:gdLst>
                <a:gd name="T0" fmla="*/ 32 w 34"/>
                <a:gd name="T1" fmla="*/ 7 h 42"/>
                <a:gd name="T2" fmla="*/ 34 w 34"/>
                <a:gd name="T3" fmla="*/ 5 h 42"/>
                <a:gd name="T4" fmla="*/ 34 w 34"/>
                <a:gd name="T5" fmla="*/ 3 h 42"/>
                <a:gd name="T6" fmla="*/ 32 w 34"/>
                <a:gd name="T7" fmla="*/ 2 h 42"/>
                <a:gd name="T8" fmla="*/ 31 w 34"/>
                <a:gd name="T9" fmla="*/ 0 h 42"/>
                <a:gd name="T10" fmla="*/ 29 w 34"/>
                <a:gd name="T11" fmla="*/ 0 h 42"/>
                <a:gd name="T12" fmla="*/ 27 w 34"/>
                <a:gd name="T13" fmla="*/ 0 h 42"/>
                <a:gd name="T14" fmla="*/ 26 w 34"/>
                <a:gd name="T15" fmla="*/ 0 h 42"/>
                <a:gd name="T16" fmla="*/ 24 w 34"/>
                <a:gd name="T17" fmla="*/ 2 h 42"/>
                <a:gd name="T18" fmla="*/ 0 w 34"/>
                <a:gd name="T19" fmla="*/ 35 h 42"/>
                <a:gd name="T20" fmla="*/ 0 w 34"/>
                <a:gd name="T21" fmla="*/ 37 h 42"/>
                <a:gd name="T22" fmla="*/ 0 w 34"/>
                <a:gd name="T23" fmla="*/ 39 h 42"/>
                <a:gd name="T24" fmla="*/ 0 w 34"/>
                <a:gd name="T25" fmla="*/ 40 h 42"/>
                <a:gd name="T26" fmla="*/ 2 w 34"/>
                <a:gd name="T27" fmla="*/ 42 h 42"/>
                <a:gd name="T28" fmla="*/ 4 w 34"/>
                <a:gd name="T29" fmla="*/ 42 h 42"/>
                <a:gd name="T30" fmla="*/ 5 w 34"/>
                <a:gd name="T31" fmla="*/ 42 h 42"/>
                <a:gd name="T32" fmla="*/ 7 w 34"/>
                <a:gd name="T33" fmla="*/ 42 h 42"/>
                <a:gd name="T34" fmla="*/ 9 w 34"/>
                <a:gd name="T35" fmla="*/ 40 h 42"/>
                <a:gd name="T36" fmla="*/ 32 w 34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2">
                  <a:moveTo>
                    <a:pt x="32" y="7"/>
                  </a:moveTo>
                  <a:lnTo>
                    <a:pt x="34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580" y="2643"/>
              <a:ext cx="29" cy="35"/>
            </a:xfrm>
            <a:custGeom>
              <a:avLst/>
              <a:gdLst>
                <a:gd name="T0" fmla="*/ 27 w 29"/>
                <a:gd name="T1" fmla="*/ 7 h 35"/>
                <a:gd name="T2" fmla="*/ 29 w 29"/>
                <a:gd name="T3" fmla="*/ 5 h 35"/>
                <a:gd name="T4" fmla="*/ 29 w 29"/>
                <a:gd name="T5" fmla="*/ 3 h 35"/>
                <a:gd name="T6" fmla="*/ 27 w 29"/>
                <a:gd name="T7" fmla="*/ 2 h 35"/>
                <a:gd name="T8" fmla="*/ 25 w 29"/>
                <a:gd name="T9" fmla="*/ 0 h 35"/>
                <a:gd name="T10" fmla="*/ 24 w 29"/>
                <a:gd name="T11" fmla="*/ 0 h 35"/>
                <a:gd name="T12" fmla="*/ 22 w 29"/>
                <a:gd name="T13" fmla="*/ 0 h 35"/>
                <a:gd name="T14" fmla="*/ 20 w 29"/>
                <a:gd name="T15" fmla="*/ 0 h 35"/>
                <a:gd name="T16" fmla="*/ 19 w 29"/>
                <a:gd name="T17" fmla="*/ 2 h 35"/>
                <a:gd name="T18" fmla="*/ 2 w 29"/>
                <a:gd name="T19" fmla="*/ 29 h 35"/>
                <a:gd name="T20" fmla="*/ 0 w 29"/>
                <a:gd name="T21" fmla="*/ 30 h 35"/>
                <a:gd name="T22" fmla="*/ 0 w 29"/>
                <a:gd name="T23" fmla="*/ 30 h 35"/>
                <a:gd name="T24" fmla="*/ 2 w 29"/>
                <a:gd name="T25" fmla="*/ 32 h 35"/>
                <a:gd name="T26" fmla="*/ 3 w 29"/>
                <a:gd name="T27" fmla="*/ 34 h 35"/>
                <a:gd name="T28" fmla="*/ 5 w 29"/>
                <a:gd name="T29" fmla="*/ 35 h 35"/>
                <a:gd name="T30" fmla="*/ 5 w 29"/>
                <a:gd name="T31" fmla="*/ 35 h 35"/>
                <a:gd name="T32" fmla="*/ 7 w 29"/>
                <a:gd name="T33" fmla="*/ 34 h 35"/>
                <a:gd name="T34" fmla="*/ 10 w 29"/>
                <a:gd name="T35" fmla="*/ 34 h 35"/>
                <a:gd name="T36" fmla="*/ 27 w 29"/>
                <a:gd name="T37" fmla="*/ 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35">
                  <a:moveTo>
                    <a:pt x="27" y="7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" name="Group 100"/>
          <p:cNvGrpSpPr>
            <a:grpSpLocks/>
          </p:cNvGrpSpPr>
          <p:nvPr/>
        </p:nvGrpSpPr>
        <p:grpSpPr bwMode="auto">
          <a:xfrm>
            <a:off x="5925185" y="3069590"/>
            <a:ext cx="2417763" cy="173038"/>
            <a:chOff x="4291" y="1612"/>
            <a:chExt cx="1713" cy="109"/>
          </a:xfrm>
        </p:grpSpPr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4291" y="1666"/>
              <a:ext cx="1607" cy="1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5895" y="1612"/>
              <a:ext cx="109" cy="109"/>
            </a:xfrm>
            <a:custGeom>
              <a:avLst/>
              <a:gdLst>
                <a:gd name="T0" fmla="*/ 0 w 109"/>
                <a:gd name="T1" fmla="*/ 109 h 109"/>
                <a:gd name="T2" fmla="*/ 109 w 109"/>
                <a:gd name="T3" fmla="*/ 54 h 109"/>
                <a:gd name="T4" fmla="*/ 0 w 109"/>
                <a:gd name="T5" fmla="*/ 0 h 109"/>
                <a:gd name="T6" fmla="*/ 0 w 109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109" y="54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3" name="Group 103"/>
          <p:cNvGrpSpPr>
            <a:grpSpLocks/>
          </p:cNvGrpSpPr>
          <p:nvPr/>
        </p:nvGrpSpPr>
        <p:grpSpPr bwMode="auto">
          <a:xfrm>
            <a:off x="5925185" y="4669790"/>
            <a:ext cx="2417763" cy="173038"/>
            <a:chOff x="4291" y="2620"/>
            <a:chExt cx="1713" cy="109"/>
          </a:xfrm>
        </p:grpSpPr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4291" y="2673"/>
              <a:ext cx="1607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5895" y="2620"/>
              <a:ext cx="109" cy="109"/>
            </a:xfrm>
            <a:custGeom>
              <a:avLst/>
              <a:gdLst>
                <a:gd name="T0" fmla="*/ 0 w 109"/>
                <a:gd name="T1" fmla="*/ 109 h 109"/>
                <a:gd name="T2" fmla="*/ 109 w 109"/>
                <a:gd name="T3" fmla="*/ 53 h 109"/>
                <a:gd name="T4" fmla="*/ 0 w 109"/>
                <a:gd name="T5" fmla="*/ 0 h 109"/>
                <a:gd name="T6" fmla="*/ 0 w 109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109" y="53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2" name="Group 106"/>
          <p:cNvGrpSpPr>
            <a:grpSpLocks/>
          </p:cNvGrpSpPr>
          <p:nvPr/>
        </p:nvGrpSpPr>
        <p:grpSpPr bwMode="auto">
          <a:xfrm>
            <a:off x="4215448" y="2745739"/>
            <a:ext cx="4373562" cy="203201"/>
            <a:chOff x="2174" y="1411"/>
            <a:chExt cx="4031" cy="109"/>
          </a:xfrm>
        </p:grpSpPr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2174" y="1464"/>
              <a:ext cx="3926" cy="1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6096" y="1411"/>
              <a:ext cx="109" cy="109"/>
            </a:xfrm>
            <a:custGeom>
              <a:avLst/>
              <a:gdLst>
                <a:gd name="T0" fmla="*/ 0 w 109"/>
                <a:gd name="T1" fmla="*/ 109 h 109"/>
                <a:gd name="T2" fmla="*/ 109 w 109"/>
                <a:gd name="T3" fmla="*/ 53 h 109"/>
                <a:gd name="T4" fmla="*/ 0 w 109"/>
                <a:gd name="T5" fmla="*/ 0 h 109"/>
                <a:gd name="T6" fmla="*/ 0 w 109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109" y="53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5" name="Group 109"/>
          <p:cNvGrpSpPr>
            <a:grpSpLocks/>
          </p:cNvGrpSpPr>
          <p:nvPr/>
        </p:nvGrpSpPr>
        <p:grpSpPr bwMode="auto">
          <a:xfrm>
            <a:off x="3601085" y="4879339"/>
            <a:ext cx="5026025" cy="279401"/>
            <a:chOff x="2577" y="2720"/>
            <a:chExt cx="3628" cy="109"/>
          </a:xfrm>
        </p:grpSpPr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2577" y="2774"/>
              <a:ext cx="352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6096" y="2720"/>
              <a:ext cx="109" cy="109"/>
            </a:xfrm>
            <a:custGeom>
              <a:avLst/>
              <a:gdLst>
                <a:gd name="T0" fmla="*/ 0 w 109"/>
                <a:gd name="T1" fmla="*/ 109 h 109"/>
                <a:gd name="T2" fmla="*/ 109 w 109"/>
                <a:gd name="T3" fmla="*/ 54 h 109"/>
                <a:gd name="T4" fmla="*/ 0 w 109"/>
                <a:gd name="T5" fmla="*/ 0 h 109"/>
                <a:gd name="T6" fmla="*/ 0 w 109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109" y="54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8" name="Group 112"/>
          <p:cNvGrpSpPr>
            <a:grpSpLocks/>
          </p:cNvGrpSpPr>
          <p:nvPr/>
        </p:nvGrpSpPr>
        <p:grpSpPr bwMode="auto">
          <a:xfrm>
            <a:off x="664210" y="3709353"/>
            <a:ext cx="282575" cy="173037"/>
            <a:chOff x="562" y="2015"/>
            <a:chExt cx="201" cy="109"/>
          </a:xfrm>
        </p:grpSpPr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562" y="2069"/>
              <a:ext cx="95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654" y="2015"/>
              <a:ext cx="109" cy="109"/>
            </a:xfrm>
            <a:custGeom>
              <a:avLst/>
              <a:gdLst>
                <a:gd name="T0" fmla="*/ 0 w 109"/>
                <a:gd name="T1" fmla="*/ 109 h 109"/>
                <a:gd name="T2" fmla="*/ 109 w 109"/>
                <a:gd name="T3" fmla="*/ 54 h 109"/>
                <a:gd name="T4" fmla="*/ 0 w 109"/>
                <a:gd name="T5" fmla="*/ 0 h 109"/>
                <a:gd name="T6" fmla="*/ 0 w 109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109" y="54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Line 115"/>
          <p:cNvSpPr>
            <a:spLocks noChangeShapeType="1"/>
          </p:cNvSpPr>
          <p:nvPr/>
        </p:nvSpPr>
        <p:spPr bwMode="auto">
          <a:xfrm flipH="1">
            <a:off x="3366135" y="3155315"/>
            <a:ext cx="1563688" cy="1588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1" name="Group 116"/>
          <p:cNvGrpSpPr>
            <a:grpSpLocks/>
          </p:cNvGrpSpPr>
          <p:nvPr/>
        </p:nvGrpSpPr>
        <p:grpSpPr bwMode="auto">
          <a:xfrm>
            <a:off x="1232535" y="2834640"/>
            <a:ext cx="711200" cy="800100"/>
            <a:chOff x="965" y="1464"/>
            <a:chExt cx="504" cy="504"/>
          </a:xfrm>
        </p:grpSpPr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 flipV="1">
              <a:off x="965" y="1538"/>
              <a:ext cx="430" cy="430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1353" y="1464"/>
              <a:ext cx="116" cy="116"/>
            </a:xfrm>
            <a:custGeom>
              <a:avLst/>
              <a:gdLst>
                <a:gd name="T0" fmla="*/ 77 w 116"/>
                <a:gd name="T1" fmla="*/ 116 h 116"/>
                <a:gd name="T2" fmla="*/ 116 w 116"/>
                <a:gd name="T3" fmla="*/ 0 h 116"/>
                <a:gd name="T4" fmla="*/ 0 w 116"/>
                <a:gd name="T5" fmla="*/ 39 h 116"/>
                <a:gd name="T6" fmla="*/ 77 w 116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77" y="116"/>
                  </a:moveTo>
                  <a:lnTo>
                    <a:pt x="116" y="0"/>
                  </a:lnTo>
                  <a:lnTo>
                    <a:pt x="0" y="39"/>
                  </a:lnTo>
                  <a:lnTo>
                    <a:pt x="77" y="11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4" name="Group 119"/>
          <p:cNvGrpSpPr>
            <a:grpSpLocks/>
          </p:cNvGrpSpPr>
          <p:nvPr/>
        </p:nvGrpSpPr>
        <p:grpSpPr bwMode="auto">
          <a:xfrm>
            <a:off x="1232535" y="3955415"/>
            <a:ext cx="711200" cy="798513"/>
            <a:chOff x="965" y="2170"/>
            <a:chExt cx="504" cy="503"/>
          </a:xfrm>
        </p:grpSpPr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965" y="2170"/>
              <a:ext cx="430" cy="4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1353" y="2557"/>
              <a:ext cx="116" cy="116"/>
            </a:xfrm>
            <a:custGeom>
              <a:avLst/>
              <a:gdLst>
                <a:gd name="T0" fmla="*/ 0 w 116"/>
                <a:gd name="T1" fmla="*/ 78 h 116"/>
                <a:gd name="T2" fmla="*/ 116 w 116"/>
                <a:gd name="T3" fmla="*/ 116 h 116"/>
                <a:gd name="T4" fmla="*/ 77 w 116"/>
                <a:gd name="T5" fmla="*/ 0 h 116"/>
                <a:gd name="T6" fmla="*/ 0 w 116"/>
                <a:gd name="T7" fmla="*/ 78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78"/>
                  </a:moveTo>
                  <a:lnTo>
                    <a:pt x="116" y="116"/>
                  </a:lnTo>
                  <a:lnTo>
                    <a:pt x="7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929323" y="2110740"/>
            <a:ext cx="706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1106 patients enrolled from June 2000 to January 2001</a:t>
            </a:r>
          </a:p>
        </p:txBody>
      </p:sp>
    </p:spTree>
    <p:extLst>
      <p:ext uri="{BB962C8B-B14F-4D97-AF65-F5344CB8AC3E}">
        <p14:creationId xmlns:p14="http://schemas.microsoft.com/office/powerpoint/2010/main" xmlns="" val="3247744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252413"/>
            <a:ext cx="8293735" cy="9985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0" dirty="0" smtClean="0">
                <a:latin typeface="+mn-lt"/>
                <a:cs typeface="Arial" panose="020B0604020202020204" pitchFamily="34" charset="0"/>
              </a:rPr>
              <a:t>Hematologic Responses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66653" y="1781175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96%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73053" y="3305175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67%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39240" y="1668463"/>
            <a:ext cx="1588" cy="4016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485265" y="5667375"/>
            <a:ext cx="539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485265" y="5275263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485265" y="4884738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485265" y="4492625"/>
            <a:ext cx="539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485265" y="4102100"/>
            <a:ext cx="539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485265" y="3709988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485265" y="3319463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485265" y="2927350"/>
            <a:ext cx="539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485265" y="2536825"/>
            <a:ext cx="539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1485265" y="2144713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1485265" y="1754188"/>
            <a:ext cx="539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291590" y="5513388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55065" y="512286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55065" y="473075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20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55065" y="4340225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155065" y="394811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40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155065" y="3557588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50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155065" y="3165475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60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55065" y="277495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70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155065" y="2382838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80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155065" y="199231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90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020128" y="1600200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1539240" y="5684838"/>
            <a:ext cx="6316663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555115" y="5684838"/>
            <a:ext cx="1588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444115" y="5684838"/>
            <a:ext cx="1588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333115" y="5684838"/>
            <a:ext cx="1588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222115" y="5684838"/>
            <a:ext cx="1588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5112703" y="5684838"/>
            <a:ext cx="1587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001703" y="5707063"/>
            <a:ext cx="1587" cy="52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890703" y="5684838"/>
            <a:ext cx="1587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779703" y="5684838"/>
            <a:ext cx="1587" cy="746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50114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39014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27914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16814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988878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877878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15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768465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18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657465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21</a:t>
            </a:r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553528" y="5665788"/>
            <a:ext cx="71437" cy="3175"/>
          </a:xfrm>
          <a:custGeom>
            <a:avLst/>
            <a:gdLst>
              <a:gd name="T0" fmla="*/ 1751 w 204"/>
              <a:gd name="T1" fmla="*/ 1443 h 11"/>
              <a:gd name="T2" fmla="*/ 1751 w 204"/>
              <a:gd name="T3" fmla="*/ 0 h 11"/>
              <a:gd name="T4" fmla="*/ 69686 w 204"/>
              <a:gd name="T5" fmla="*/ 0 h 11"/>
              <a:gd name="T6" fmla="*/ 69686 w 204"/>
              <a:gd name="T7" fmla="*/ 0 h 11"/>
              <a:gd name="T8" fmla="*/ 1751 w 204"/>
              <a:gd name="T9" fmla="*/ 0 h 11"/>
              <a:gd name="T10" fmla="*/ 1401 w 204"/>
              <a:gd name="T11" fmla="*/ 0 h 11"/>
              <a:gd name="T12" fmla="*/ 70036 w 204"/>
              <a:gd name="T13" fmla="*/ 0 h 11"/>
              <a:gd name="T14" fmla="*/ 70036 w 204"/>
              <a:gd name="T15" fmla="*/ 0 h 11"/>
              <a:gd name="T16" fmla="*/ 1401 w 204"/>
              <a:gd name="T17" fmla="*/ 0 h 11"/>
              <a:gd name="T18" fmla="*/ 1401 w 204"/>
              <a:gd name="T19" fmla="*/ 0 h 11"/>
              <a:gd name="T20" fmla="*/ 70737 w 204"/>
              <a:gd name="T21" fmla="*/ 0 h 11"/>
              <a:gd name="T22" fmla="*/ 70737 w 204"/>
              <a:gd name="T23" fmla="*/ 0 h 11"/>
              <a:gd name="T24" fmla="*/ 700 w 204"/>
              <a:gd name="T25" fmla="*/ 0 h 11"/>
              <a:gd name="T26" fmla="*/ 700 w 204"/>
              <a:gd name="T27" fmla="*/ 0 h 11"/>
              <a:gd name="T28" fmla="*/ 70737 w 204"/>
              <a:gd name="T29" fmla="*/ 0 h 11"/>
              <a:gd name="T30" fmla="*/ 71087 w 204"/>
              <a:gd name="T31" fmla="*/ 289 h 11"/>
              <a:gd name="T32" fmla="*/ 700 w 204"/>
              <a:gd name="T33" fmla="*/ 289 h 11"/>
              <a:gd name="T34" fmla="*/ 350 w 204"/>
              <a:gd name="T35" fmla="*/ 289 h 11"/>
              <a:gd name="T36" fmla="*/ 71087 w 204"/>
              <a:gd name="T37" fmla="*/ 289 h 11"/>
              <a:gd name="T38" fmla="*/ 71087 w 204"/>
              <a:gd name="T39" fmla="*/ 866 h 11"/>
              <a:gd name="T40" fmla="*/ 350 w 204"/>
              <a:gd name="T41" fmla="*/ 866 h 11"/>
              <a:gd name="T42" fmla="*/ 0 w 204"/>
              <a:gd name="T43" fmla="*/ 866 h 11"/>
              <a:gd name="T44" fmla="*/ 71087 w 204"/>
              <a:gd name="T45" fmla="*/ 866 h 11"/>
              <a:gd name="T46" fmla="*/ 71087 w 204"/>
              <a:gd name="T47" fmla="*/ 866 h 11"/>
              <a:gd name="T48" fmla="*/ 0 w 204"/>
              <a:gd name="T49" fmla="*/ 866 h 11"/>
              <a:gd name="T50" fmla="*/ 0 w 204"/>
              <a:gd name="T51" fmla="*/ 1155 h 11"/>
              <a:gd name="T52" fmla="*/ 71437 w 204"/>
              <a:gd name="T53" fmla="*/ 1155 h 11"/>
              <a:gd name="T54" fmla="*/ 71437 w 204"/>
              <a:gd name="T55" fmla="*/ 1155 h 11"/>
              <a:gd name="T56" fmla="*/ 0 w 204"/>
              <a:gd name="T57" fmla="*/ 1155 h 11"/>
              <a:gd name="T58" fmla="*/ 0 w 204"/>
              <a:gd name="T59" fmla="*/ 1155 h 11"/>
              <a:gd name="T60" fmla="*/ 71437 w 204"/>
              <a:gd name="T61" fmla="*/ 1155 h 11"/>
              <a:gd name="T62" fmla="*/ 71437 w 204"/>
              <a:gd name="T63" fmla="*/ 1443 h 11"/>
              <a:gd name="T64" fmla="*/ 0 w 204"/>
              <a:gd name="T65" fmla="*/ 1443 h 11"/>
              <a:gd name="T66" fmla="*/ 0 w 204"/>
              <a:gd name="T67" fmla="*/ 1443 h 11"/>
              <a:gd name="T68" fmla="*/ 71437 w 204"/>
              <a:gd name="T69" fmla="*/ 1443 h 11"/>
              <a:gd name="T70" fmla="*/ 71437 w 204"/>
              <a:gd name="T71" fmla="*/ 1732 h 11"/>
              <a:gd name="T72" fmla="*/ 0 w 204"/>
              <a:gd name="T73" fmla="*/ 1732 h 11"/>
              <a:gd name="T74" fmla="*/ 0 w 204"/>
              <a:gd name="T75" fmla="*/ 1732 h 11"/>
              <a:gd name="T76" fmla="*/ 71437 w 204"/>
              <a:gd name="T77" fmla="*/ 1732 h 11"/>
              <a:gd name="T78" fmla="*/ 71087 w 204"/>
              <a:gd name="T79" fmla="*/ 2309 h 11"/>
              <a:gd name="T80" fmla="*/ 0 w 204"/>
              <a:gd name="T81" fmla="*/ 2309 h 11"/>
              <a:gd name="T82" fmla="*/ 0 w 204"/>
              <a:gd name="T83" fmla="*/ 2309 h 11"/>
              <a:gd name="T84" fmla="*/ 71087 w 204"/>
              <a:gd name="T85" fmla="*/ 2309 h 11"/>
              <a:gd name="T86" fmla="*/ 71087 w 204"/>
              <a:gd name="T87" fmla="*/ 2598 h 11"/>
              <a:gd name="T88" fmla="*/ 350 w 204"/>
              <a:gd name="T89" fmla="*/ 2598 h 11"/>
              <a:gd name="T90" fmla="*/ 350 w 204"/>
              <a:gd name="T91" fmla="*/ 2598 h 11"/>
              <a:gd name="T92" fmla="*/ 71087 w 204"/>
              <a:gd name="T93" fmla="*/ 2598 h 11"/>
              <a:gd name="T94" fmla="*/ 71087 w 204"/>
              <a:gd name="T95" fmla="*/ 2598 h 11"/>
              <a:gd name="T96" fmla="*/ 700 w 204"/>
              <a:gd name="T97" fmla="*/ 2598 h 11"/>
              <a:gd name="T98" fmla="*/ 700 w 204"/>
              <a:gd name="T99" fmla="*/ 2598 h 11"/>
              <a:gd name="T100" fmla="*/ 70737 w 204"/>
              <a:gd name="T101" fmla="*/ 2598 h 11"/>
              <a:gd name="T102" fmla="*/ 70737 w 204"/>
              <a:gd name="T103" fmla="*/ 2886 h 11"/>
              <a:gd name="T104" fmla="*/ 700 w 204"/>
              <a:gd name="T105" fmla="*/ 2886 h 11"/>
              <a:gd name="T106" fmla="*/ 1401 w 204"/>
              <a:gd name="T107" fmla="*/ 2886 h 11"/>
              <a:gd name="T108" fmla="*/ 70737 w 204"/>
              <a:gd name="T109" fmla="*/ 2886 h 11"/>
              <a:gd name="T110" fmla="*/ 70036 w 204"/>
              <a:gd name="T111" fmla="*/ 2886 h 11"/>
              <a:gd name="T112" fmla="*/ 1401 w 204"/>
              <a:gd name="T113" fmla="*/ 2886 h 11"/>
              <a:gd name="T114" fmla="*/ 1401 w 204"/>
              <a:gd name="T115" fmla="*/ 3175 h 11"/>
              <a:gd name="T116" fmla="*/ 70036 w 204"/>
              <a:gd name="T117" fmla="*/ 3175 h 11"/>
              <a:gd name="T118" fmla="*/ 69686 w 204"/>
              <a:gd name="T119" fmla="*/ 3175 h 11"/>
              <a:gd name="T120" fmla="*/ 1751 w 204"/>
              <a:gd name="T121" fmla="*/ 3175 h 11"/>
              <a:gd name="T122" fmla="*/ 1751 w 204"/>
              <a:gd name="T123" fmla="*/ 3175 h 11"/>
              <a:gd name="T124" fmla="*/ 69686 w 204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4" h="11">
                <a:moveTo>
                  <a:pt x="5" y="5"/>
                </a:moveTo>
                <a:lnTo>
                  <a:pt x="5" y="0"/>
                </a:lnTo>
                <a:lnTo>
                  <a:pt x="199" y="0"/>
                </a:lnTo>
                <a:lnTo>
                  <a:pt x="5" y="0"/>
                </a:lnTo>
                <a:lnTo>
                  <a:pt x="4" y="0"/>
                </a:lnTo>
                <a:lnTo>
                  <a:pt x="200" y="0"/>
                </a:lnTo>
                <a:lnTo>
                  <a:pt x="4" y="0"/>
                </a:lnTo>
                <a:lnTo>
                  <a:pt x="202" y="0"/>
                </a:lnTo>
                <a:lnTo>
                  <a:pt x="2" y="0"/>
                </a:lnTo>
                <a:lnTo>
                  <a:pt x="202" y="0"/>
                </a:lnTo>
                <a:lnTo>
                  <a:pt x="203" y="1"/>
                </a:lnTo>
                <a:lnTo>
                  <a:pt x="2" y="1"/>
                </a:lnTo>
                <a:lnTo>
                  <a:pt x="1" y="1"/>
                </a:lnTo>
                <a:lnTo>
                  <a:pt x="203" y="1"/>
                </a:lnTo>
                <a:lnTo>
                  <a:pt x="203" y="3"/>
                </a:lnTo>
                <a:lnTo>
                  <a:pt x="1" y="3"/>
                </a:lnTo>
                <a:lnTo>
                  <a:pt x="0" y="3"/>
                </a:lnTo>
                <a:lnTo>
                  <a:pt x="203" y="3"/>
                </a:lnTo>
                <a:lnTo>
                  <a:pt x="0" y="3"/>
                </a:lnTo>
                <a:lnTo>
                  <a:pt x="0" y="4"/>
                </a:lnTo>
                <a:lnTo>
                  <a:pt x="204" y="4"/>
                </a:lnTo>
                <a:lnTo>
                  <a:pt x="0" y="4"/>
                </a:lnTo>
                <a:lnTo>
                  <a:pt x="204" y="4"/>
                </a:lnTo>
                <a:lnTo>
                  <a:pt x="204" y="5"/>
                </a:lnTo>
                <a:lnTo>
                  <a:pt x="0" y="5"/>
                </a:lnTo>
                <a:lnTo>
                  <a:pt x="204" y="5"/>
                </a:lnTo>
                <a:lnTo>
                  <a:pt x="204" y="6"/>
                </a:lnTo>
                <a:lnTo>
                  <a:pt x="0" y="6"/>
                </a:lnTo>
                <a:lnTo>
                  <a:pt x="204" y="6"/>
                </a:lnTo>
                <a:lnTo>
                  <a:pt x="203" y="8"/>
                </a:lnTo>
                <a:lnTo>
                  <a:pt x="0" y="8"/>
                </a:lnTo>
                <a:lnTo>
                  <a:pt x="203" y="8"/>
                </a:lnTo>
                <a:lnTo>
                  <a:pt x="203" y="9"/>
                </a:lnTo>
                <a:lnTo>
                  <a:pt x="1" y="9"/>
                </a:lnTo>
                <a:lnTo>
                  <a:pt x="203" y="9"/>
                </a:lnTo>
                <a:lnTo>
                  <a:pt x="2" y="9"/>
                </a:lnTo>
                <a:lnTo>
                  <a:pt x="202" y="9"/>
                </a:lnTo>
                <a:lnTo>
                  <a:pt x="202" y="10"/>
                </a:lnTo>
                <a:lnTo>
                  <a:pt x="2" y="10"/>
                </a:lnTo>
                <a:lnTo>
                  <a:pt x="4" y="10"/>
                </a:lnTo>
                <a:lnTo>
                  <a:pt x="202" y="10"/>
                </a:lnTo>
                <a:lnTo>
                  <a:pt x="200" y="10"/>
                </a:lnTo>
                <a:lnTo>
                  <a:pt x="4" y="10"/>
                </a:lnTo>
                <a:lnTo>
                  <a:pt x="4" y="11"/>
                </a:lnTo>
                <a:lnTo>
                  <a:pt x="200" y="11"/>
                </a:lnTo>
                <a:lnTo>
                  <a:pt x="199" y="11"/>
                </a:lnTo>
                <a:lnTo>
                  <a:pt x="5" y="11"/>
                </a:lnTo>
                <a:lnTo>
                  <a:pt x="199" y="1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1621790" y="5657850"/>
            <a:ext cx="3175" cy="11113"/>
          </a:xfrm>
          <a:custGeom>
            <a:avLst/>
            <a:gdLst>
              <a:gd name="T0" fmla="*/ 1732 w 11"/>
              <a:gd name="T1" fmla="*/ 8814 h 29"/>
              <a:gd name="T2" fmla="*/ 0 w 11"/>
              <a:gd name="T3" fmla="*/ 8814 h 29"/>
              <a:gd name="T4" fmla="*/ 0 w 11"/>
              <a:gd name="T5" fmla="*/ 1916 h 29"/>
              <a:gd name="T6" fmla="*/ 0 w 11"/>
              <a:gd name="T7" fmla="*/ 1533 h 29"/>
              <a:gd name="T8" fmla="*/ 0 w 11"/>
              <a:gd name="T9" fmla="*/ 8814 h 29"/>
              <a:gd name="T10" fmla="*/ 0 w 11"/>
              <a:gd name="T11" fmla="*/ 9197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197 h 29"/>
              <a:gd name="T18" fmla="*/ 289 w 11"/>
              <a:gd name="T19" fmla="*/ 9963 h 29"/>
              <a:gd name="T20" fmla="*/ 289 w 11"/>
              <a:gd name="T21" fmla="*/ 1150 h 29"/>
              <a:gd name="T22" fmla="*/ 289 w 11"/>
              <a:gd name="T23" fmla="*/ 1150 h 29"/>
              <a:gd name="T24" fmla="*/ 289 w 11"/>
              <a:gd name="T25" fmla="*/ 9963 h 29"/>
              <a:gd name="T26" fmla="*/ 289 w 11"/>
              <a:gd name="T27" fmla="*/ 10347 h 29"/>
              <a:gd name="T28" fmla="*/ 289 w 11"/>
              <a:gd name="T29" fmla="*/ 1150 h 29"/>
              <a:gd name="T30" fmla="*/ 289 w 11"/>
              <a:gd name="T31" fmla="*/ 766 h 29"/>
              <a:gd name="T32" fmla="*/ 289 w 11"/>
              <a:gd name="T33" fmla="*/ 10347 h 29"/>
              <a:gd name="T34" fmla="*/ 577 w 11"/>
              <a:gd name="T35" fmla="*/ 10347 h 29"/>
              <a:gd name="T36" fmla="*/ 577 w 11"/>
              <a:gd name="T37" fmla="*/ 0 h 29"/>
              <a:gd name="T38" fmla="*/ 577 w 11"/>
              <a:gd name="T39" fmla="*/ 0 h 29"/>
              <a:gd name="T40" fmla="*/ 577 w 11"/>
              <a:gd name="T41" fmla="*/ 10347 h 29"/>
              <a:gd name="T42" fmla="*/ 1155 w 11"/>
              <a:gd name="T43" fmla="*/ 10730 h 29"/>
              <a:gd name="T44" fmla="*/ 1155 w 11"/>
              <a:gd name="T45" fmla="*/ 0 h 29"/>
              <a:gd name="T46" fmla="*/ 1155 w 11"/>
              <a:gd name="T47" fmla="*/ 0 h 29"/>
              <a:gd name="T48" fmla="*/ 1155 w 11"/>
              <a:gd name="T49" fmla="*/ 10730 h 29"/>
              <a:gd name="T50" fmla="*/ 1155 w 11"/>
              <a:gd name="T51" fmla="*/ 10730 h 29"/>
              <a:gd name="T52" fmla="*/ 1155 w 11"/>
              <a:gd name="T53" fmla="*/ 0 h 29"/>
              <a:gd name="T54" fmla="*/ 1443 w 11"/>
              <a:gd name="T55" fmla="*/ 0 h 29"/>
              <a:gd name="T56" fmla="*/ 1443 w 11"/>
              <a:gd name="T57" fmla="*/ 11113 h 29"/>
              <a:gd name="T58" fmla="*/ 1443 w 11"/>
              <a:gd name="T59" fmla="*/ 11113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1113 h 29"/>
              <a:gd name="T66" fmla="*/ 1732 w 11"/>
              <a:gd name="T67" fmla="*/ 11113 h 29"/>
              <a:gd name="T68" fmla="*/ 1732 w 11"/>
              <a:gd name="T69" fmla="*/ 0 h 29"/>
              <a:gd name="T70" fmla="*/ 2020 w 11"/>
              <a:gd name="T71" fmla="*/ 0 h 29"/>
              <a:gd name="T72" fmla="*/ 2020 w 11"/>
              <a:gd name="T73" fmla="*/ 11113 h 29"/>
              <a:gd name="T74" fmla="*/ 2020 w 11"/>
              <a:gd name="T75" fmla="*/ 10730 h 29"/>
              <a:gd name="T76" fmla="*/ 2020 w 11"/>
              <a:gd name="T77" fmla="*/ 0 h 29"/>
              <a:gd name="T78" fmla="*/ 2598 w 11"/>
              <a:gd name="T79" fmla="*/ 0 h 29"/>
              <a:gd name="T80" fmla="*/ 2598 w 11"/>
              <a:gd name="T81" fmla="*/ 10730 h 29"/>
              <a:gd name="T82" fmla="*/ 2598 w 11"/>
              <a:gd name="T83" fmla="*/ 10730 h 29"/>
              <a:gd name="T84" fmla="*/ 2598 w 11"/>
              <a:gd name="T85" fmla="*/ 0 h 29"/>
              <a:gd name="T86" fmla="*/ 2598 w 11"/>
              <a:gd name="T87" fmla="*/ 0 h 29"/>
              <a:gd name="T88" fmla="*/ 2598 w 11"/>
              <a:gd name="T89" fmla="*/ 10347 h 29"/>
              <a:gd name="T90" fmla="*/ 2886 w 11"/>
              <a:gd name="T91" fmla="*/ 10347 h 29"/>
              <a:gd name="T92" fmla="*/ 2886 w 11"/>
              <a:gd name="T93" fmla="*/ 0 h 29"/>
              <a:gd name="T94" fmla="*/ 2886 w 11"/>
              <a:gd name="T95" fmla="*/ 766 h 29"/>
              <a:gd name="T96" fmla="*/ 2886 w 11"/>
              <a:gd name="T97" fmla="*/ 10347 h 29"/>
              <a:gd name="T98" fmla="*/ 2886 w 11"/>
              <a:gd name="T99" fmla="*/ 10347 h 29"/>
              <a:gd name="T100" fmla="*/ 2886 w 11"/>
              <a:gd name="T101" fmla="*/ 1150 h 29"/>
              <a:gd name="T102" fmla="*/ 2886 w 11"/>
              <a:gd name="T103" fmla="*/ 1150 h 29"/>
              <a:gd name="T104" fmla="*/ 2886 w 11"/>
              <a:gd name="T105" fmla="*/ 9963 h 29"/>
              <a:gd name="T106" fmla="*/ 2886 w 11"/>
              <a:gd name="T107" fmla="*/ 9963 h 29"/>
              <a:gd name="T108" fmla="*/ 2886 w 11"/>
              <a:gd name="T109" fmla="*/ 1150 h 29"/>
              <a:gd name="T110" fmla="*/ 3175 w 11"/>
              <a:gd name="T111" fmla="*/ 1533 h 29"/>
              <a:gd name="T112" fmla="*/ 3175 w 11"/>
              <a:gd name="T113" fmla="*/ 9197 h 29"/>
              <a:gd name="T114" fmla="*/ 3175 w 11"/>
              <a:gd name="T115" fmla="*/ 9197 h 29"/>
              <a:gd name="T116" fmla="*/ 3175 w 11"/>
              <a:gd name="T117" fmla="*/ 1533 h 29"/>
              <a:gd name="T118" fmla="*/ 3175 w 11"/>
              <a:gd name="T119" fmla="*/ 1533 h 29"/>
              <a:gd name="T120" fmla="*/ 3175 w 11"/>
              <a:gd name="T121" fmla="*/ 8814 h 29"/>
              <a:gd name="T122" fmla="*/ 3175 w 11"/>
              <a:gd name="T123" fmla="*/ 8814 h 29"/>
              <a:gd name="T124" fmla="*/ 3175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1" y="26"/>
                </a:lnTo>
                <a:lnTo>
                  <a:pt x="1" y="3"/>
                </a:lnTo>
                <a:lnTo>
                  <a:pt x="1" y="26"/>
                </a:lnTo>
                <a:lnTo>
                  <a:pt x="1" y="27"/>
                </a:lnTo>
                <a:lnTo>
                  <a:pt x="1" y="3"/>
                </a:lnTo>
                <a:lnTo>
                  <a:pt x="1" y="2"/>
                </a:lnTo>
                <a:lnTo>
                  <a:pt x="1" y="27"/>
                </a:lnTo>
                <a:lnTo>
                  <a:pt x="2" y="27"/>
                </a:lnTo>
                <a:lnTo>
                  <a:pt x="2" y="0"/>
                </a:lnTo>
                <a:lnTo>
                  <a:pt x="2" y="27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28"/>
                </a:lnTo>
                <a:lnTo>
                  <a:pt x="7" y="0"/>
                </a:lnTo>
                <a:lnTo>
                  <a:pt x="9" y="0"/>
                </a:lnTo>
                <a:lnTo>
                  <a:pt x="9" y="28"/>
                </a:lnTo>
                <a:lnTo>
                  <a:pt x="9" y="0"/>
                </a:lnTo>
                <a:lnTo>
                  <a:pt x="9" y="27"/>
                </a:lnTo>
                <a:lnTo>
                  <a:pt x="10" y="27"/>
                </a:lnTo>
                <a:lnTo>
                  <a:pt x="10" y="0"/>
                </a:lnTo>
                <a:lnTo>
                  <a:pt x="10" y="2"/>
                </a:lnTo>
                <a:lnTo>
                  <a:pt x="10" y="27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1" y="4"/>
                </a:lnTo>
                <a:lnTo>
                  <a:pt x="11" y="24"/>
                </a:lnTo>
                <a:lnTo>
                  <a:pt x="11" y="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621790" y="5657850"/>
            <a:ext cx="12700" cy="4763"/>
          </a:xfrm>
          <a:custGeom>
            <a:avLst/>
            <a:gdLst>
              <a:gd name="T0" fmla="*/ 1954 w 39"/>
              <a:gd name="T1" fmla="*/ 1985 h 12"/>
              <a:gd name="T2" fmla="*/ 1954 w 39"/>
              <a:gd name="T3" fmla="*/ 0 h 12"/>
              <a:gd name="T4" fmla="*/ 11072 w 39"/>
              <a:gd name="T5" fmla="*/ 0 h 12"/>
              <a:gd name="T6" fmla="*/ 11072 w 39"/>
              <a:gd name="T7" fmla="*/ 0 h 12"/>
              <a:gd name="T8" fmla="*/ 1628 w 39"/>
              <a:gd name="T9" fmla="*/ 0 h 12"/>
              <a:gd name="T10" fmla="*/ 1628 w 39"/>
              <a:gd name="T11" fmla="*/ 0 h 12"/>
              <a:gd name="T12" fmla="*/ 11072 w 39"/>
              <a:gd name="T13" fmla="*/ 0 h 12"/>
              <a:gd name="T14" fmla="*/ 11397 w 39"/>
              <a:gd name="T15" fmla="*/ 0 h 12"/>
              <a:gd name="T16" fmla="*/ 1303 w 39"/>
              <a:gd name="T17" fmla="*/ 0 h 12"/>
              <a:gd name="T18" fmla="*/ 1303 w 39"/>
              <a:gd name="T19" fmla="*/ 0 h 12"/>
              <a:gd name="T20" fmla="*/ 11397 w 39"/>
              <a:gd name="T21" fmla="*/ 0 h 12"/>
              <a:gd name="T22" fmla="*/ 12049 w 39"/>
              <a:gd name="T23" fmla="*/ 0 h 12"/>
              <a:gd name="T24" fmla="*/ 1303 w 39"/>
              <a:gd name="T25" fmla="*/ 0 h 12"/>
              <a:gd name="T26" fmla="*/ 651 w 39"/>
              <a:gd name="T27" fmla="*/ 0 h 12"/>
              <a:gd name="T28" fmla="*/ 12049 w 39"/>
              <a:gd name="T29" fmla="*/ 0 h 12"/>
              <a:gd name="T30" fmla="*/ 12049 w 39"/>
              <a:gd name="T31" fmla="*/ 0 h 12"/>
              <a:gd name="T32" fmla="*/ 651 w 39"/>
              <a:gd name="T33" fmla="*/ 0 h 12"/>
              <a:gd name="T34" fmla="*/ 326 w 39"/>
              <a:gd name="T35" fmla="*/ 794 h 12"/>
              <a:gd name="T36" fmla="*/ 12374 w 39"/>
              <a:gd name="T37" fmla="*/ 794 h 12"/>
              <a:gd name="T38" fmla="*/ 12374 w 39"/>
              <a:gd name="T39" fmla="*/ 1191 h 12"/>
              <a:gd name="T40" fmla="*/ 326 w 39"/>
              <a:gd name="T41" fmla="*/ 1191 h 12"/>
              <a:gd name="T42" fmla="*/ 326 w 39"/>
              <a:gd name="T43" fmla="*/ 1191 h 12"/>
              <a:gd name="T44" fmla="*/ 12374 w 39"/>
              <a:gd name="T45" fmla="*/ 1191 h 12"/>
              <a:gd name="T46" fmla="*/ 12700 w 39"/>
              <a:gd name="T47" fmla="*/ 1191 h 12"/>
              <a:gd name="T48" fmla="*/ 326 w 39"/>
              <a:gd name="T49" fmla="*/ 1191 h 12"/>
              <a:gd name="T50" fmla="*/ 0 w 39"/>
              <a:gd name="T51" fmla="*/ 1588 h 12"/>
              <a:gd name="T52" fmla="*/ 12700 w 39"/>
              <a:gd name="T53" fmla="*/ 1588 h 12"/>
              <a:gd name="T54" fmla="*/ 12700 w 39"/>
              <a:gd name="T55" fmla="*/ 1588 h 12"/>
              <a:gd name="T56" fmla="*/ 0 w 39"/>
              <a:gd name="T57" fmla="*/ 1588 h 12"/>
              <a:gd name="T58" fmla="*/ 0 w 39"/>
              <a:gd name="T59" fmla="*/ 1588 h 12"/>
              <a:gd name="T60" fmla="*/ 12700 w 39"/>
              <a:gd name="T61" fmla="*/ 1588 h 12"/>
              <a:gd name="T62" fmla="*/ 12700 w 39"/>
              <a:gd name="T63" fmla="*/ 1985 h 12"/>
              <a:gd name="T64" fmla="*/ 0 w 39"/>
              <a:gd name="T65" fmla="*/ 1985 h 12"/>
              <a:gd name="T66" fmla="*/ 0 w 39"/>
              <a:gd name="T67" fmla="*/ 1985 h 12"/>
              <a:gd name="T68" fmla="*/ 12700 w 39"/>
              <a:gd name="T69" fmla="*/ 1985 h 12"/>
              <a:gd name="T70" fmla="*/ 12700 w 39"/>
              <a:gd name="T71" fmla="*/ 2778 h 12"/>
              <a:gd name="T72" fmla="*/ 0 w 39"/>
              <a:gd name="T73" fmla="*/ 2778 h 12"/>
              <a:gd name="T74" fmla="*/ 0 w 39"/>
              <a:gd name="T75" fmla="*/ 2778 h 12"/>
              <a:gd name="T76" fmla="*/ 12700 w 39"/>
              <a:gd name="T77" fmla="*/ 2778 h 12"/>
              <a:gd name="T78" fmla="*/ 12700 w 39"/>
              <a:gd name="T79" fmla="*/ 3175 h 12"/>
              <a:gd name="T80" fmla="*/ 326 w 39"/>
              <a:gd name="T81" fmla="*/ 3175 h 12"/>
              <a:gd name="T82" fmla="*/ 326 w 39"/>
              <a:gd name="T83" fmla="*/ 3175 h 12"/>
              <a:gd name="T84" fmla="*/ 12374 w 39"/>
              <a:gd name="T85" fmla="*/ 3175 h 12"/>
              <a:gd name="T86" fmla="*/ 12374 w 39"/>
              <a:gd name="T87" fmla="*/ 3175 h 12"/>
              <a:gd name="T88" fmla="*/ 326 w 39"/>
              <a:gd name="T89" fmla="*/ 3175 h 12"/>
              <a:gd name="T90" fmla="*/ 326 w 39"/>
              <a:gd name="T91" fmla="*/ 3572 h 12"/>
              <a:gd name="T92" fmla="*/ 12374 w 39"/>
              <a:gd name="T93" fmla="*/ 3572 h 12"/>
              <a:gd name="T94" fmla="*/ 12049 w 39"/>
              <a:gd name="T95" fmla="*/ 3572 h 12"/>
              <a:gd name="T96" fmla="*/ 651 w 39"/>
              <a:gd name="T97" fmla="*/ 3572 h 12"/>
              <a:gd name="T98" fmla="*/ 651 w 39"/>
              <a:gd name="T99" fmla="*/ 3572 h 12"/>
              <a:gd name="T100" fmla="*/ 12049 w 39"/>
              <a:gd name="T101" fmla="*/ 3572 h 12"/>
              <a:gd name="T102" fmla="*/ 12049 w 39"/>
              <a:gd name="T103" fmla="*/ 3969 h 12"/>
              <a:gd name="T104" fmla="*/ 1303 w 39"/>
              <a:gd name="T105" fmla="*/ 3969 h 12"/>
              <a:gd name="T106" fmla="*/ 1303 w 39"/>
              <a:gd name="T107" fmla="*/ 3969 h 12"/>
              <a:gd name="T108" fmla="*/ 11397 w 39"/>
              <a:gd name="T109" fmla="*/ 3969 h 12"/>
              <a:gd name="T110" fmla="*/ 11397 w 39"/>
              <a:gd name="T111" fmla="*/ 3969 h 12"/>
              <a:gd name="T112" fmla="*/ 1303 w 39"/>
              <a:gd name="T113" fmla="*/ 3969 h 12"/>
              <a:gd name="T114" fmla="*/ 1628 w 39"/>
              <a:gd name="T115" fmla="*/ 3969 h 12"/>
              <a:gd name="T116" fmla="*/ 11072 w 39"/>
              <a:gd name="T117" fmla="*/ 3969 h 12"/>
              <a:gd name="T118" fmla="*/ 11072 w 39"/>
              <a:gd name="T119" fmla="*/ 3969 h 12"/>
              <a:gd name="T120" fmla="*/ 1628 w 39"/>
              <a:gd name="T121" fmla="*/ 3969 h 12"/>
              <a:gd name="T122" fmla="*/ 1954 w 39"/>
              <a:gd name="T123" fmla="*/ 4763 h 12"/>
              <a:gd name="T124" fmla="*/ 11072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7" y="0"/>
                </a:lnTo>
                <a:lnTo>
                  <a:pt x="2" y="0"/>
                </a:lnTo>
                <a:lnTo>
                  <a:pt x="1" y="2"/>
                </a:lnTo>
                <a:lnTo>
                  <a:pt x="38" y="2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1" y="3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39" y="8"/>
                </a:lnTo>
                <a:lnTo>
                  <a:pt x="1" y="8"/>
                </a:lnTo>
                <a:lnTo>
                  <a:pt x="38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5" y="10"/>
                </a:lnTo>
                <a:lnTo>
                  <a:pt x="6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1631315" y="5508625"/>
            <a:ext cx="3175" cy="153988"/>
          </a:xfrm>
          <a:custGeom>
            <a:avLst/>
            <a:gdLst>
              <a:gd name="T0" fmla="*/ 1732 w 11"/>
              <a:gd name="T1" fmla="*/ 151203 h 387"/>
              <a:gd name="T2" fmla="*/ 0 w 11"/>
              <a:gd name="T3" fmla="*/ 151203 h 387"/>
              <a:gd name="T4" fmla="*/ 0 w 11"/>
              <a:gd name="T5" fmla="*/ 2387 h 387"/>
              <a:gd name="T6" fmla="*/ 0 w 11"/>
              <a:gd name="T7" fmla="*/ 1990 h 387"/>
              <a:gd name="T8" fmla="*/ 0 w 11"/>
              <a:gd name="T9" fmla="*/ 151203 h 387"/>
              <a:gd name="T10" fmla="*/ 0 w 11"/>
              <a:gd name="T11" fmla="*/ 151998 h 387"/>
              <a:gd name="T12" fmla="*/ 0 w 11"/>
              <a:gd name="T13" fmla="*/ 1990 h 387"/>
              <a:gd name="T14" fmla="*/ 0 w 11"/>
              <a:gd name="T15" fmla="*/ 1990 h 387"/>
              <a:gd name="T16" fmla="*/ 0 w 11"/>
              <a:gd name="T17" fmla="*/ 151998 h 387"/>
              <a:gd name="T18" fmla="*/ 0 w 11"/>
              <a:gd name="T19" fmla="*/ 152396 h 387"/>
              <a:gd name="T20" fmla="*/ 0 w 11"/>
              <a:gd name="T21" fmla="*/ 1592 h 387"/>
              <a:gd name="T22" fmla="*/ 0 w 11"/>
              <a:gd name="T23" fmla="*/ 796 h 387"/>
              <a:gd name="T24" fmla="*/ 0 w 11"/>
              <a:gd name="T25" fmla="*/ 152396 h 387"/>
              <a:gd name="T26" fmla="*/ 289 w 11"/>
              <a:gd name="T27" fmla="*/ 152396 h 387"/>
              <a:gd name="T28" fmla="*/ 289 w 11"/>
              <a:gd name="T29" fmla="*/ 796 h 387"/>
              <a:gd name="T30" fmla="*/ 289 w 11"/>
              <a:gd name="T31" fmla="*/ 796 h 387"/>
              <a:gd name="T32" fmla="*/ 289 w 11"/>
              <a:gd name="T33" fmla="*/ 152794 h 387"/>
              <a:gd name="T34" fmla="*/ 577 w 11"/>
              <a:gd name="T35" fmla="*/ 152794 h 387"/>
              <a:gd name="T36" fmla="*/ 577 w 11"/>
              <a:gd name="T37" fmla="*/ 398 h 387"/>
              <a:gd name="T38" fmla="*/ 577 w 11"/>
              <a:gd name="T39" fmla="*/ 398 h 387"/>
              <a:gd name="T40" fmla="*/ 577 w 11"/>
              <a:gd name="T41" fmla="*/ 152794 h 387"/>
              <a:gd name="T42" fmla="*/ 577 w 11"/>
              <a:gd name="T43" fmla="*/ 153192 h 387"/>
              <a:gd name="T44" fmla="*/ 577 w 11"/>
              <a:gd name="T45" fmla="*/ 398 h 387"/>
              <a:gd name="T46" fmla="*/ 866 w 11"/>
              <a:gd name="T47" fmla="*/ 398 h 387"/>
              <a:gd name="T48" fmla="*/ 866 w 11"/>
              <a:gd name="T49" fmla="*/ 153192 h 387"/>
              <a:gd name="T50" fmla="*/ 866 w 11"/>
              <a:gd name="T51" fmla="*/ 153192 h 387"/>
              <a:gd name="T52" fmla="*/ 866 w 11"/>
              <a:gd name="T53" fmla="*/ 398 h 387"/>
              <a:gd name="T54" fmla="*/ 866 w 11"/>
              <a:gd name="T55" fmla="*/ 398 h 387"/>
              <a:gd name="T56" fmla="*/ 866 w 11"/>
              <a:gd name="T57" fmla="*/ 153192 h 387"/>
              <a:gd name="T58" fmla="*/ 1443 w 11"/>
              <a:gd name="T59" fmla="*/ 153192 h 387"/>
              <a:gd name="T60" fmla="*/ 1443 w 11"/>
              <a:gd name="T61" fmla="*/ 398 h 387"/>
              <a:gd name="T62" fmla="*/ 1732 w 11"/>
              <a:gd name="T63" fmla="*/ 0 h 387"/>
              <a:gd name="T64" fmla="*/ 1732 w 11"/>
              <a:gd name="T65" fmla="*/ 153988 h 387"/>
              <a:gd name="T66" fmla="*/ 1732 w 11"/>
              <a:gd name="T67" fmla="*/ 153192 h 387"/>
              <a:gd name="T68" fmla="*/ 1732 w 11"/>
              <a:gd name="T69" fmla="*/ 398 h 387"/>
              <a:gd name="T70" fmla="*/ 1732 w 11"/>
              <a:gd name="T71" fmla="*/ 398 h 387"/>
              <a:gd name="T72" fmla="*/ 1732 w 11"/>
              <a:gd name="T73" fmla="*/ 153192 h 387"/>
              <a:gd name="T74" fmla="*/ 2020 w 11"/>
              <a:gd name="T75" fmla="*/ 153192 h 387"/>
              <a:gd name="T76" fmla="*/ 2020 w 11"/>
              <a:gd name="T77" fmla="*/ 398 h 387"/>
              <a:gd name="T78" fmla="*/ 2020 w 11"/>
              <a:gd name="T79" fmla="*/ 398 h 387"/>
              <a:gd name="T80" fmla="*/ 2020 w 11"/>
              <a:gd name="T81" fmla="*/ 153192 h 387"/>
              <a:gd name="T82" fmla="*/ 2598 w 11"/>
              <a:gd name="T83" fmla="*/ 153192 h 387"/>
              <a:gd name="T84" fmla="*/ 2598 w 11"/>
              <a:gd name="T85" fmla="*/ 398 h 387"/>
              <a:gd name="T86" fmla="*/ 2598 w 11"/>
              <a:gd name="T87" fmla="*/ 398 h 387"/>
              <a:gd name="T88" fmla="*/ 2598 w 11"/>
              <a:gd name="T89" fmla="*/ 152794 h 387"/>
              <a:gd name="T90" fmla="*/ 2598 w 11"/>
              <a:gd name="T91" fmla="*/ 152794 h 387"/>
              <a:gd name="T92" fmla="*/ 2598 w 11"/>
              <a:gd name="T93" fmla="*/ 398 h 387"/>
              <a:gd name="T94" fmla="*/ 2886 w 11"/>
              <a:gd name="T95" fmla="*/ 796 h 387"/>
              <a:gd name="T96" fmla="*/ 2886 w 11"/>
              <a:gd name="T97" fmla="*/ 152794 h 387"/>
              <a:gd name="T98" fmla="*/ 2886 w 11"/>
              <a:gd name="T99" fmla="*/ 152396 h 387"/>
              <a:gd name="T100" fmla="*/ 2886 w 11"/>
              <a:gd name="T101" fmla="*/ 796 h 387"/>
              <a:gd name="T102" fmla="*/ 2886 w 11"/>
              <a:gd name="T103" fmla="*/ 796 h 387"/>
              <a:gd name="T104" fmla="*/ 2886 w 11"/>
              <a:gd name="T105" fmla="*/ 152396 h 387"/>
              <a:gd name="T106" fmla="*/ 3175 w 11"/>
              <a:gd name="T107" fmla="*/ 152396 h 387"/>
              <a:gd name="T108" fmla="*/ 3175 w 11"/>
              <a:gd name="T109" fmla="*/ 1592 h 387"/>
              <a:gd name="T110" fmla="*/ 3175 w 11"/>
              <a:gd name="T111" fmla="*/ 1990 h 387"/>
              <a:gd name="T112" fmla="*/ 3175 w 11"/>
              <a:gd name="T113" fmla="*/ 151998 h 387"/>
              <a:gd name="T114" fmla="*/ 3175 w 11"/>
              <a:gd name="T115" fmla="*/ 151998 h 387"/>
              <a:gd name="T116" fmla="*/ 3175 w 11"/>
              <a:gd name="T117" fmla="*/ 1990 h 387"/>
              <a:gd name="T118" fmla="*/ 3175 w 11"/>
              <a:gd name="T119" fmla="*/ 1990 h 387"/>
              <a:gd name="T120" fmla="*/ 3175 w 11"/>
              <a:gd name="T121" fmla="*/ 151203 h 387"/>
              <a:gd name="T122" fmla="*/ 3175 w 11"/>
              <a:gd name="T123" fmla="*/ 151203 h 387"/>
              <a:gd name="T124" fmla="*/ 3175 w 11"/>
              <a:gd name="T125" fmla="*/ 2387 h 3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87">
                <a:moveTo>
                  <a:pt x="6" y="380"/>
                </a:moveTo>
                <a:lnTo>
                  <a:pt x="0" y="380"/>
                </a:lnTo>
                <a:lnTo>
                  <a:pt x="0" y="6"/>
                </a:lnTo>
                <a:lnTo>
                  <a:pt x="0" y="5"/>
                </a:lnTo>
                <a:lnTo>
                  <a:pt x="0" y="380"/>
                </a:lnTo>
                <a:lnTo>
                  <a:pt x="0" y="382"/>
                </a:lnTo>
                <a:lnTo>
                  <a:pt x="0" y="5"/>
                </a:lnTo>
                <a:lnTo>
                  <a:pt x="0" y="382"/>
                </a:lnTo>
                <a:lnTo>
                  <a:pt x="0" y="383"/>
                </a:lnTo>
                <a:lnTo>
                  <a:pt x="0" y="4"/>
                </a:lnTo>
                <a:lnTo>
                  <a:pt x="0" y="2"/>
                </a:lnTo>
                <a:lnTo>
                  <a:pt x="0" y="383"/>
                </a:lnTo>
                <a:lnTo>
                  <a:pt x="1" y="383"/>
                </a:lnTo>
                <a:lnTo>
                  <a:pt x="1" y="2"/>
                </a:lnTo>
                <a:lnTo>
                  <a:pt x="1" y="384"/>
                </a:lnTo>
                <a:lnTo>
                  <a:pt x="2" y="384"/>
                </a:lnTo>
                <a:lnTo>
                  <a:pt x="2" y="1"/>
                </a:lnTo>
                <a:lnTo>
                  <a:pt x="2" y="384"/>
                </a:lnTo>
                <a:lnTo>
                  <a:pt x="2" y="385"/>
                </a:lnTo>
                <a:lnTo>
                  <a:pt x="2" y="1"/>
                </a:lnTo>
                <a:lnTo>
                  <a:pt x="3" y="1"/>
                </a:lnTo>
                <a:lnTo>
                  <a:pt x="3" y="385"/>
                </a:lnTo>
                <a:lnTo>
                  <a:pt x="3" y="1"/>
                </a:lnTo>
                <a:lnTo>
                  <a:pt x="3" y="385"/>
                </a:lnTo>
                <a:lnTo>
                  <a:pt x="5" y="385"/>
                </a:lnTo>
                <a:lnTo>
                  <a:pt x="5" y="1"/>
                </a:lnTo>
                <a:lnTo>
                  <a:pt x="6" y="0"/>
                </a:lnTo>
                <a:lnTo>
                  <a:pt x="6" y="387"/>
                </a:lnTo>
                <a:lnTo>
                  <a:pt x="6" y="385"/>
                </a:lnTo>
                <a:lnTo>
                  <a:pt x="6" y="1"/>
                </a:lnTo>
                <a:lnTo>
                  <a:pt x="6" y="385"/>
                </a:lnTo>
                <a:lnTo>
                  <a:pt x="7" y="385"/>
                </a:lnTo>
                <a:lnTo>
                  <a:pt x="7" y="1"/>
                </a:lnTo>
                <a:lnTo>
                  <a:pt x="7" y="385"/>
                </a:lnTo>
                <a:lnTo>
                  <a:pt x="9" y="385"/>
                </a:lnTo>
                <a:lnTo>
                  <a:pt x="9" y="1"/>
                </a:lnTo>
                <a:lnTo>
                  <a:pt x="9" y="384"/>
                </a:lnTo>
                <a:lnTo>
                  <a:pt x="9" y="1"/>
                </a:lnTo>
                <a:lnTo>
                  <a:pt x="10" y="2"/>
                </a:lnTo>
                <a:lnTo>
                  <a:pt x="10" y="384"/>
                </a:lnTo>
                <a:lnTo>
                  <a:pt x="10" y="383"/>
                </a:lnTo>
                <a:lnTo>
                  <a:pt x="10" y="2"/>
                </a:lnTo>
                <a:lnTo>
                  <a:pt x="10" y="383"/>
                </a:lnTo>
                <a:lnTo>
                  <a:pt x="11" y="383"/>
                </a:lnTo>
                <a:lnTo>
                  <a:pt x="11" y="4"/>
                </a:lnTo>
                <a:lnTo>
                  <a:pt x="11" y="5"/>
                </a:lnTo>
                <a:lnTo>
                  <a:pt x="11" y="382"/>
                </a:lnTo>
                <a:lnTo>
                  <a:pt x="11" y="5"/>
                </a:lnTo>
                <a:lnTo>
                  <a:pt x="11" y="380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631315" y="5508625"/>
            <a:ext cx="14288" cy="4763"/>
          </a:xfrm>
          <a:custGeom>
            <a:avLst/>
            <a:gdLst>
              <a:gd name="T0" fmla="*/ 2198 w 39"/>
              <a:gd name="T1" fmla="*/ 2598 h 11"/>
              <a:gd name="T2" fmla="*/ 2198 w 39"/>
              <a:gd name="T3" fmla="*/ 0 h 11"/>
              <a:gd name="T4" fmla="*/ 12090 w 39"/>
              <a:gd name="T5" fmla="*/ 0 h 11"/>
              <a:gd name="T6" fmla="*/ 12456 w 39"/>
              <a:gd name="T7" fmla="*/ 433 h 11"/>
              <a:gd name="T8" fmla="*/ 1832 w 39"/>
              <a:gd name="T9" fmla="*/ 433 h 11"/>
              <a:gd name="T10" fmla="*/ 1099 w 39"/>
              <a:gd name="T11" fmla="*/ 433 h 11"/>
              <a:gd name="T12" fmla="*/ 12456 w 39"/>
              <a:gd name="T13" fmla="*/ 433 h 11"/>
              <a:gd name="T14" fmla="*/ 12823 w 39"/>
              <a:gd name="T15" fmla="*/ 433 h 11"/>
              <a:gd name="T16" fmla="*/ 1099 w 39"/>
              <a:gd name="T17" fmla="*/ 433 h 11"/>
              <a:gd name="T18" fmla="*/ 1099 w 39"/>
              <a:gd name="T19" fmla="*/ 433 h 11"/>
              <a:gd name="T20" fmla="*/ 12823 w 39"/>
              <a:gd name="T21" fmla="*/ 433 h 11"/>
              <a:gd name="T22" fmla="*/ 12823 w 39"/>
              <a:gd name="T23" fmla="*/ 433 h 11"/>
              <a:gd name="T24" fmla="*/ 733 w 39"/>
              <a:gd name="T25" fmla="*/ 433 h 11"/>
              <a:gd name="T26" fmla="*/ 733 w 39"/>
              <a:gd name="T27" fmla="*/ 433 h 11"/>
              <a:gd name="T28" fmla="*/ 13189 w 39"/>
              <a:gd name="T29" fmla="*/ 433 h 11"/>
              <a:gd name="T30" fmla="*/ 13189 w 39"/>
              <a:gd name="T31" fmla="*/ 433 h 11"/>
              <a:gd name="T32" fmla="*/ 733 w 39"/>
              <a:gd name="T33" fmla="*/ 433 h 11"/>
              <a:gd name="T34" fmla="*/ 366 w 39"/>
              <a:gd name="T35" fmla="*/ 866 h 11"/>
              <a:gd name="T36" fmla="*/ 13922 w 39"/>
              <a:gd name="T37" fmla="*/ 866 h 11"/>
              <a:gd name="T38" fmla="*/ 13922 w 39"/>
              <a:gd name="T39" fmla="*/ 866 h 11"/>
              <a:gd name="T40" fmla="*/ 366 w 39"/>
              <a:gd name="T41" fmla="*/ 866 h 11"/>
              <a:gd name="T42" fmla="*/ 0 w 39"/>
              <a:gd name="T43" fmla="*/ 866 h 11"/>
              <a:gd name="T44" fmla="*/ 13922 w 39"/>
              <a:gd name="T45" fmla="*/ 866 h 11"/>
              <a:gd name="T46" fmla="*/ 13922 w 39"/>
              <a:gd name="T47" fmla="*/ 1732 h 11"/>
              <a:gd name="T48" fmla="*/ 0 w 39"/>
              <a:gd name="T49" fmla="*/ 1732 h 11"/>
              <a:gd name="T50" fmla="*/ 0 w 39"/>
              <a:gd name="T51" fmla="*/ 2165 h 11"/>
              <a:gd name="T52" fmla="*/ 13922 w 39"/>
              <a:gd name="T53" fmla="*/ 2165 h 11"/>
              <a:gd name="T54" fmla="*/ 14288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598 h 11"/>
              <a:gd name="T64" fmla="*/ 0 w 39"/>
              <a:gd name="T65" fmla="*/ 2598 h 11"/>
              <a:gd name="T66" fmla="*/ 0 w 39"/>
              <a:gd name="T67" fmla="*/ 2598 h 11"/>
              <a:gd name="T68" fmla="*/ 14288 w 39"/>
              <a:gd name="T69" fmla="*/ 2598 h 11"/>
              <a:gd name="T70" fmla="*/ 14288 w 39"/>
              <a:gd name="T71" fmla="*/ 3031 h 11"/>
              <a:gd name="T72" fmla="*/ 0 w 39"/>
              <a:gd name="T73" fmla="*/ 3031 h 11"/>
              <a:gd name="T74" fmla="*/ 0 w 39"/>
              <a:gd name="T75" fmla="*/ 3031 h 11"/>
              <a:gd name="T76" fmla="*/ 13922 w 39"/>
              <a:gd name="T77" fmla="*/ 3031 h 11"/>
              <a:gd name="T78" fmla="*/ 13922 w 39"/>
              <a:gd name="T79" fmla="*/ 3897 h 11"/>
              <a:gd name="T80" fmla="*/ 0 w 39"/>
              <a:gd name="T81" fmla="*/ 3897 h 11"/>
              <a:gd name="T82" fmla="*/ 0 w 39"/>
              <a:gd name="T83" fmla="*/ 3897 h 11"/>
              <a:gd name="T84" fmla="*/ 13922 w 39"/>
              <a:gd name="T85" fmla="*/ 3897 h 11"/>
              <a:gd name="T86" fmla="*/ 13922 w 39"/>
              <a:gd name="T87" fmla="*/ 3897 h 11"/>
              <a:gd name="T88" fmla="*/ 366 w 39"/>
              <a:gd name="T89" fmla="*/ 3897 h 11"/>
              <a:gd name="T90" fmla="*/ 366 w 39"/>
              <a:gd name="T91" fmla="*/ 4330 h 11"/>
              <a:gd name="T92" fmla="*/ 13922 w 39"/>
              <a:gd name="T93" fmla="*/ 4330 h 11"/>
              <a:gd name="T94" fmla="*/ 13189 w 39"/>
              <a:gd name="T95" fmla="*/ 4330 h 11"/>
              <a:gd name="T96" fmla="*/ 733 w 39"/>
              <a:gd name="T97" fmla="*/ 4330 h 11"/>
              <a:gd name="T98" fmla="*/ 733 w 39"/>
              <a:gd name="T99" fmla="*/ 4330 h 11"/>
              <a:gd name="T100" fmla="*/ 13189 w 39"/>
              <a:gd name="T101" fmla="*/ 4330 h 11"/>
              <a:gd name="T102" fmla="*/ 12823 w 39"/>
              <a:gd name="T103" fmla="*/ 4330 h 11"/>
              <a:gd name="T104" fmla="*/ 733 w 39"/>
              <a:gd name="T105" fmla="*/ 4330 h 11"/>
              <a:gd name="T106" fmla="*/ 1099 w 39"/>
              <a:gd name="T107" fmla="*/ 4763 h 11"/>
              <a:gd name="T108" fmla="*/ 12823 w 39"/>
              <a:gd name="T109" fmla="*/ 4763 h 11"/>
              <a:gd name="T110" fmla="*/ 12823 w 39"/>
              <a:gd name="T111" fmla="*/ 4763 h 11"/>
              <a:gd name="T112" fmla="*/ 1099 w 39"/>
              <a:gd name="T113" fmla="*/ 4763 h 11"/>
              <a:gd name="T114" fmla="*/ 1099 w 39"/>
              <a:gd name="T115" fmla="*/ 4763 h 11"/>
              <a:gd name="T116" fmla="*/ 12456 w 39"/>
              <a:gd name="T117" fmla="*/ 4763 h 11"/>
              <a:gd name="T118" fmla="*/ 12456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090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1"/>
                </a:lnTo>
                <a:lnTo>
                  <a:pt x="5" y="1"/>
                </a:lnTo>
                <a:lnTo>
                  <a:pt x="3" y="1"/>
                </a:lnTo>
                <a:lnTo>
                  <a:pt x="34" y="1"/>
                </a:lnTo>
                <a:lnTo>
                  <a:pt x="35" y="1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36" y="1"/>
                </a:lnTo>
                <a:lnTo>
                  <a:pt x="2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6" y="10"/>
                </a:lnTo>
                <a:lnTo>
                  <a:pt x="2" y="10"/>
                </a:lnTo>
                <a:lnTo>
                  <a:pt x="36" y="10"/>
                </a:lnTo>
                <a:lnTo>
                  <a:pt x="35" y="10"/>
                </a:lnTo>
                <a:lnTo>
                  <a:pt x="2" y="10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640840" y="5438775"/>
            <a:ext cx="4763" cy="74613"/>
          </a:xfrm>
          <a:custGeom>
            <a:avLst/>
            <a:gdLst>
              <a:gd name="T0" fmla="*/ 2165 w 11"/>
              <a:gd name="T1" fmla="*/ 72639 h 189"/>
              <a:gd name="T2" fmla="*/ 0 w 11"/>
              <a:gd name="T3" fmla="*/ 72639 h 189"/>
              <a:gd name="T4" fmla="*/ 0 w 11"/>
              <a:gd name="T5" fmla="*/ 2763 h 189"/>
              <a:gd name="T6" fmla="*/ 0 w 11"/>
              <a:gd name="T7" fmla="*/ 1974 h 189"/>
              <a:gd name="T8" fmla="*/ 0 w 11"/>
              <a:gd name="T9" fmla="*/ 72639 h 189"/>
              <a:gd name="T10" fmla="*/ 0 w 11"/>
              <a:gd name="T11" fmla="*/ 73034 h 189"/>
              <a:gd name="T12" fmla="*/ 0 w 11"/>
              <a:gd name="T13" fmla="*/ 1579 h 189"/>
              <a:gd name="T14" fmla="*/ 0 w 11"/>
              <a:gd name="T15" fmla="*/ 1579 h 189"/>
              <a:gd name="T16" fmla="*/ 0 w 11"/>
              <a:gd name="T17" fmla="*/ 73034 h 189"/>
              <a:gd name="T18" fmla="*/ 0 w 11"/>
              <a:gd name="T19" fmla="*/ 73823 h 189"/>
              <a:gd name="T20" fmla="*/ 0 w 11"/>
              <a:gd name="T21" fmla="*/ 1184 h 189"/>
              <a:gd name="T22" fmla="*/ 433 w 11"/>
              <a:gd name="T23" fmla="*/ 1184 h 189"/>
              <a:gd name="T24" fmla="*/ 433 w 11"/>
              <a:gd name="T25" fmla="*/ 73823 h 189"/>
              <a:gd name="T26" fmla="*/ 433 w 11"/>
              <a:gd name="T27" fmla="*/ 73823 h 189"/>
              <a:gd name="T28" fmla="*/ 433 w 11"/>
              <a:gd name="T29" fmla="*/ 1184 h 189"/>
              <a:gd name="T30" fmla="*/ 433 w 11"/>
              <a:gd name="T31" fmla="*/ 395 h 189"/>
              <a:gd name="T32" fmla="*/ 433 w 11"/>
              <a:gd name="T33" fmla="*/ 74218 h 189"/>
              <a:gd name="T34" fmla="*/ 433 w 11"/>
              <a:gd name="T35" fmla="*/ 74218 h 189"/>
              <a:gd name="T36" fmla="*/ 433 w 11"/>
              <a:gd name="T37" fmla="*/ 395 h 189"/>
              <a:gd name="T38" fmla="*/ 866 w 11"/>
              <a:gd name="T39" fmla="*/ 0 h 189"/>
              <a:gd name="T40" fmla="*/ 866 w 11"/>
              <a:gd name="T41" fmla="*/ 74218 h 189"/>
              <a:gd name="T42" fmla="*/ 866 w 11"/>
              <a:gd name="T43" fmla="*/ 74218 h 189"/>
              <a:gd name="T44" fmla="*/ 866 w 11"/>
              <a:gd name="T45" fmla="*/ 0 h 189"/>
              <a:gd name="T46" fmla="*/ 866 w 11"/>
              <a:gd name="T47" fmla="*/ 0 h 189"/>
              <a:gd name="T48" fmla="*/ 866 w 11"/>
              <a:gd name="T49" fmla="*/ 74613 h 189"/>
              <a:gd name="T50" fmla="*/ 1299 w 11"/>
              <a:gd name="T51" fmla="*/ 74613 h 189"/>
              <a:gd name="T52" fmla="*/ 1299 w 11"/>
              <a:gd name="T53" fmla="*/ 0 h 189"/>
              <a:gd name="T54" fmla="*/ 1299 w 11"/>
              <a:gd name="T55" fmla="*/ 0 h 189"/>
              <a:gd name="T56" fmla="*/ 1299 w 11"/>
              <a:gd name="T57" fmla="*/ 74613 h 189"/>
              <a:gd name="T58" fmla="*/ 2165 w 11"/>
              <a:gd name="T59" fmla="*/ 74613 h 189"/>
              <a:gd name="T60" fmla="*/ 2165 w 11"/>
              <a:gd name="T61" fmla="*/ 0 h 189"/>
              <a:gd name="T62" fmla="*/ 2165 w 11"/>
              <a:gd name="T63" fmla="*/ 0 h 189"/>
              <a:gd name="T64" fmla="*/ 2165 w 11"/>
              <a:gd name="T65" fmla="*/ 74613 h 189"/>
              <a:gd name="T66" fmla="*/ 2598 w 11"/>
              <a:gd name="T67" fmla="*/ 74613 h 189"/>
              <a:gd name="T68" fmla="*/ 2598 w 11"/>
              <a:gd name="T69" fmla="*/ 0 h 189"/>
              <a:gd name="T70" fmla="*/ 2598 w 11"/>
              <a:gd name="T71" fmla="*/ 0 h 189"/>
              <a:gd name="T72" fmla="*/ 2598 w 11"/>
              <a:gd name="T73" fmla="*/ 74613 h 189"/>
              <a:gd name="T74" fmla="*/ 3031 w 11"/>
              <a:gd name="T75" fmla="*/ 74613 h 189"/>
              <a:gd name="T76" fmla="*/ 3031 w 11"/>
              <a:gd name="T77" fmla="*/ 0 h 189"/>
              <a:gd name="T78" fmla="*/ 3031 w 11"/>
              <a:gd name="T79" fmla="*/ 0 h 189"/>
              <a:gd name="T80" fmla="*/ 3031 w 11"/>
              <a:gd name="T81" fmla="*/ 74613 h 189"/>
              <a:gd name="T82" fmla="*/ 3031 w 11"/>
              <a:gd name="T83" fmla="*/ 74218 h 189"/>
              <a:gd name="T84" fmla="*/ 3031 w 11"/>
              <a:gd name="T85" fmla="*/ 0 h 189"/>
              <a:gd name="T86" fmla="*/ 3464 w 11"/>
              <a:gd name="T87" fmla="*/ 0 h 189"/>
              <a:gd name="T88" fmla="*/ 3464 w 11"/>
              <a:gd name="T89" fmla="*/ 74218 h 189"/>
              <a:gd name="T90" fmla="*/ 3464 w 11"/>
              <a:gd name="T91" fmla="*/ 74218 h 189"/>
              <a:gd name="T92" fmla="*/ 3464 w 11"/>
              <a:gd name="T93" fmla="*/ 395 h 189"/>
              <a:gd name="T94" fmla="*/ 4330 w 11"/>
              <a:gd name="T95" fmla="*/ 395 h 189"/>
              <a:gd name="T96" fmla="*/ 4330 w 11"/>
              <a:gd name="T97" fmla="*/ 74218 h 189"/>
              <a:gd name="T98" fmla="*/ 4330 w 11"/>
              <a:gd name="T99" fmla="*/ 73823 h 189"/>
              <a:gd name="T100" fmla="*/ 4330 w 11"/>
              <a:gd name="T101" fmla="*/ 1184 h 189"/>
              <a:gd name="T102" fmla="*/ 4330 w 11"/>
              <a:gd name="T103" fmla="*/ 1184 h 189"/>
              <a:gd name="T104" fmla="*/ 4330 w 11"/>
              <a:gd name="T105" fmla="*/ 73823 h 189"/>
              <a:gd name="T106" fmla="*/ 4330 w 11"/>
              <a:gd name="T107" fmla="*/ 73823 h 189"/>
              <a:gd name="T108" fmla="*/ 4330 w 11"/>
              <a:gd name="T109" fmla="*/ 1184 h 189"/>
              <a:gd name="T110" fmla="*/ 4330 w 11"/>
              <a:gd name="T111" fmla="*/ 1579 h 189"/>
              <a:gd name="T112" fmla="*/ 4330 w 11"/>
              <a:gd name="T113" fmla="*/ 73034 h 189"/>
              <a:gd name="T114" fmla="*/ 4763 w 11"/>
              <a:gd name="T115" fmla="*/ 73034 h 189"/>
              <a:gd name="T116" fmla="*/ 4763 w 11"/>
              <a:gd name="T117" fmla="*/ 1579 h 189"/>
              <a:gd name="T118" fmla="*/ 4763 w 11"/>
              <a:gd name="T119" fmla="*/ 1974 h 189"/>
              <a:gd name="T120" fmla="*/ 4763 w 11"/>
              <a:gd name="T121" fmla="*/ 72639 h 189"/>
              <a:gd name="T122" fmla="*/ 4763 w 11"/>
              <a:gd name="T123" fmla="*/ 72639 h 189"/>
              <a:gd name="T124" fmla="*/ 4763 w 11"/>
              <a:gd name="T125" fmla="*/ 2763 h 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89">
                <a:moveTo>
                  <a:pt x="5" y="184"/>
                </a:moveTo>
                <a:lnTo>
                  <a:pt x="0" y="184"/>
                </a:lnTo>
                <a:lnTo>
                  <a:pt x="0" y="7"/>
                </a:lnTo>
                <a:lnTo>
                  <a:pt x="0" y="5"/>
                </a:lnTo>
                <a:lnTo>
                  <a:pt x="0" y="184"/>
                </a:lnTo>
                <a:lnTo>
                  <a:pt x="0" y="185"/>
                </a:lnTo>
                <a:lnTo>
                  <a:pt x="0" y="4"/>
                </a:lnTo>
                <a:lnTo>
                  <a:pt x="0" y="185"/>
                </a:lnTo>
                <a:lnTo>
                  <a:pt x="0" y="187"/>
                </a:lnTo>
                <a:lnTo>
                  <a:pt x="0" y="3"/>
                </a:lnTo>
                <a:lnTo>
                  <a:pt x="1" y="3"/>
                </a:lnTo>
                <a:lnTo>
                  <a:pt x="1" y="187"/>
                </a:lnTo>
                <a:lnTo>
                  <a:pt x="1" y="3"/>
                </a:lnTo>
                <a:lnTo>
                  <a:pt x="1" y="1"/>
                </a:lnTo>
                <a:lnTo>
                  <a:pt x="1" y="188"/>
                </a:lnTo>
                <a:lnTo>
                  <a:pt x="1" y="1"/>
                </a:lnTo>
                <a:lnTo>
                  <a:pt x="2" y="0"/>
                </a:lnTo>
                <a:lnTo>
                  <a:pt x="2" y="188"/>
                </a:lnTo>
                <a:lnTo>
                  <a:pt x="2" y="0"/>
                </a:lnTo>
                <a:lnTo>
                  <a:pt x="2" y="189"/>
                </a:lnTo>
                <a:lnTo>
                  <a:pt x="3" y="189"/>
                </a:lnTo>
                <a:lnTo>
                  <a:pt x="3" y="0"/>
                </a:lnTo>
                <a:lnTo>
                  <a:pt x="3" y="189"/>
                </a:lnTo>
                <a:lnTo>
                  <a:pt x="5" y="189"/>
                </a:lnTo>
                <a:lnTo>
                  <a:pt x="5" y="0"/>
                </a:lnTo>
                <a:lnTo>
                  <a:pt x="5" y="189"/>
                </a:lnTo>
                <a:lnTo>
                  <a:pt x="6" y="189"/>
                </a:lnTo>
                <a:lnTo>
                  <a:pt x="6" y="0"/>
                </a:lnTo>
                <a:lnTo>
                  <a:pt x="6" y="189"/>
                </a:lnTo>
                <a:lnTo>
                  <a:pt x="7" y="189"/>
                </a:lnTo>
                <a:lnTo>
                  <a:pt x="7" y="0"/>
                </a:lnTo>
                <a:lnTo>
                  <a:pt x="7" y="189"/>
                </a:lnTo>
                <a:lnTo>
                  <a:pt x="7" y="188"/>
                </a:lnTo>
                <a:lnTo>
                  <a:pt x="7" y="0"/>
                </a:lnTo>
                <a:lnTo>
                  <a:pt x="8" y="0"/>
                </a:lnTo>
                <a:lnTo>
                  <a:pt x="8" y="188"/>
                </a:lnTo>
                <a:lnTo>
                  <a:pt x="8" y="1"/>
                </a:lnTo>
                <a:lnTo>
                  <a:pt x="10" y="1"/>
                </a:lnTo>
                <a:lnTo>
                  <a:pt x="10" y="188"/>
                </a:lnTo>
                <a:lnTo>
                  <a:pt x="10" y="187"/>
                </a:lnTo>
                <a:lnTo>
                  <a:pt x="10" y="3"/>
                </a:lnTo>
                <a:lnTo>
                  <a:pt x="10" y="187"/>
                </a:lnTo>
                <a:lnTo>
                  <a:pt x="10" y="3"/>
                </a:lnTo>
                <a:lnTo>
                  <a:pt x="10" y="4"/>
                </a:lnTo>
                <a:lnTo>
                  <a:pt x="10" y="185"/>
                </a:lnTo>
                <a:lnTo>
                  <a:pt x="11" y="185"/>
                </a:lnTo>
                <a:lnTo>
                  <a:pt x="11" y="4"/>
                </a:lnTo>
                <a:lnTo>
                  <a:pt x="11" y="5"/>
                </a:lnTo>
                <a:lnTo>
                  <a:pt x="11" y="18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640840" y="5438775"/>
            <a:ext cx="12700" cy="4763"/>
          </a:xfrm>
          <a:custGeom>
            <a:avLst/>
            <a:gdLst>
              <a:gd name="T0" fmla="*/ 1671 w 38"/>
              <a:gd name="T1" fmla="*/ 2778 h 12"/>
              <a:gd name="T2" fmla="*/ 1671 w 38"/>
              <a:gd name="T3" fmla="*/ 0 h 12"/>
              <a:gd name="T4" fmla="*/ 11029 w 38"/>
              <a:gd name="T5" fmla="*/ 0 h 12"/>
              <a:gd name="T6" fmla="*/ 11029 w 38"/>
              <a:gd name="T7" fmla="*/ 0 h 12"/>
              <a:gd name="T8" fmla="*/ 1671 w 38"/>
              <a:gd name="T9" fmla="*/ 0 h 12"/>
              <a:gd name="T10" fmla="*/ 1003 w 38"/>
              <a:gd name="T11" fmla="*/ 0 h 12"/>
              <a:gd name="T12" fmla="*/ 11363 w 38"/>
              <a:gd name="T13" fmla="*/ 0 h 12"/>
              <a:gd name="T14" fmla="*/ 11363 w 38"/>
              <a:gd name="T15" fmla="*/ 0 h 12"/>
              <a:gd name="T16" fmla="*/ 1003 w 38"/>
              <a:gd name="T17" fmla="*/ 0 h 12"/>
              <a:gd name="T18" fmla="*/ 668 w 38"/>
              <a:gd name="T19" fmla="*/ 0 h 12"/>
              <a:gd name="T20" fmla="*/ 11697 w 38"/>
              <a:gd name="T21" fmla="*/ 0 h 12"/>
              <a:gd name="T22" fmla="*/ 11697 w 38"/>
              <a:gd name="T23" fmla="*/ 0 h 12"/>
              <a:gd name="T24" fmla="*/ 668 w 38"/>
              <a:gd name="T25" fmla="*/ 0 h 12"/>
              <a:gd name="T26" fmla="*/ 668 w 38"/>
              <a:gd name="T27" fmla="*/ 0 h 12"/>
              <a:gd name="T28" fmla="*/ 11697 w 38"/>
              <a:gd name="T29" fmla="*/ 0 h 12"/>
              <a:gd name="T30" fmla="*/ 12032 w 38"/>
              <a:gd name="T31" fmla="*/ 397 h 12"/>
              <a:gd name="T32" fmla="*/ 334 w 38"/>
              <a:gd name="T33" fmla="*/ 397 h 12"/>
              <a:gd name="T34" fmla="*/ 334 w 38"/>
              <a:gd name="T35" fmla="*/ 397 h 12"/>
              <a:gd name="T36" fmla="*/ 12032 w 38"/>
              <a:gd name="T37" fmla="*/ 397 h 12"/>
              <a:gd name="T38" fmla="*/ 12700 w 38"/>
              <a:gd name="T39" fmla="*/ 1191 h 12"/>
              <a:gd name="T40" fmla="*/ 334 w 38"/>
              <a:gd name="T41" fmla="*/ 1191 h 12"/>
              <a:gd name="T42" fmla="*/ 334 w 38"/>
              <a:gd name="T43" fmla="*/ 1191 h 12"/>
              <a:gd name="T44" fmla="*/ 12700 w 38"/>
              <a:gd name="T45" fmla="*/ 1191 h 12"/>
              <a:gd name="T46" fmla="*/ 12700 w 38"/>
              <a:gd name="T47" fmla="*/ 1191 h 12"/>
              <a:gd name="T48" fmla="*/ 0 w 38"/>
              <a:gd name="T49" fmla="*/ 1191 h 12"/>
              <a:gd name="T50" fmla="*/ 0 w 38"/>
              <a:gd name="T51" fmla="*/ 1588 h 12"/>
              <a:gd name="T52" fmla="*/ 12700 w 38"/>
              <a:gd name="T53" fmla="*/ 1588 h 12"/>
              <a:gd name="T54" fmla="*/ 12700 w 38"/>
              <a:gd name="T55" fmla="*/ 1588 h 12"/>
              <a:gd name="T56" fmla="*/ 0 w 38"/>
              <a:gd name="T57" fmla="*/ 1588 h 12"/>
              <a:gd name="T58" fmla="*/ 0 w 38"/>
              <a:gd name="T59" fmla="*/ 1985 h 12"/>
              <a:gd name="T60" fmla="*/ 12700 w 38"/>
              <a:gd name="T61" fmla="*/ 1985 h 12"/>
              <a:gd name="T62" fmla="*/ 12700 w 38"/>
              <a:gd name="T63" fmla="*/ 2778 h 12"/>
              <a:gd name="T64" fmla="*/ 0 w 38"/>
              <a:gd name="T65" fmla="*/ 2778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2778 h 12"/>
              <a:gd name="T72" fmla="*/ 0 w 38"/>
              <a:gd name="T73" fmla="*/ 2778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175 h 12"/>
              <a:gd name="T80" fmla="*/ 0 w 38"/>
              <a:gd name="T81" fmla="*/ 3175 h 12"/>
              <a:gd name="T82" fmla="*/ 334 w 38"/>
              <a:gd name="T83" fmla="*/ 3175 h 12"/>
              <a:gd name="T84" fmla="*/ 12700 w 38"/>
              <a:gd name="T85" fmla="*/ 3175 h 12"/>
              <a:gd name="T86" fmla="*/ 12700 w 38"/>
              <a:gd name="T87" fmla="*/ 3572 h 12"/>
              <a:gd name="T88" fmla="*/ 334 w 38"/>
              <a:gd name="T89" fmla="*/ 3572 h 12"/>
              <a:gd name="T90" fmla="*/ 334 w 38"/>
              <a:gd name="T91" fmla="*/ 3572 h 12"/>
              <a:gd name="T92" fmla="*/ 12032 w 38"/>
              <a:gd name="T93" fmla="*/ 3572 h 12"/>
              <a:gd name="T94" fmla="*/ 12032 w 38"/>
              <a:gd name="T95" fmla="*/ 3572 h 12"/>
              <a:gd name="T96" fmla="*/ 334 w 38"/>
              <a:gd name="T97" fmla="*/ 3572 h 12"/>
              <a:gd name="T98" fmla="*/ 668 w 38"/>
              <a:gd name="T99" fmla="*/ 3969 h 12"/>
              <a:gd name="T100" fmla="*/ 11697 w 38"/>
              <a:gd name="T101" fmla="*/ 3969 h 12"/>
              <a:gd name="T102" fmla="*/ 11697 w 38"/>
              <a:gd name="T103" fmla="*/ 3969 h 12"/>
              <a:gd name="T104" fmla="*/ 668 w 38"/>
              <a:gd name="T105" fmla="*/ 3969 h 12"/>
              <a:gd name="T106" fmla="*/ 668 w 38"/>
              <a:gd name="T107" fmla="*/ 3969 h 12"/>
              <a:gd name="T108" fmla="*/ 11697 w 38"/>
              <a:gd name="T109" fmla="*/ 3969 h 12"/>
              <a:gd name="T110" fmla="*/ 11363 w 38"/>
              <a:gd name="T111" fmla="*/ 4763 h 12"/>
              <a:gd name="T112" fmla="*/ 1003 w 38"/>
              <a:gd name="T113" fmla="*/ 4763 h 12"/>
              <a:gd name="T114" fmla="*/ 1003 w 38"/>
              <a:gd name="T115" fmla="*/ 4763 h 12"/>
              <a:gd name="T116" fmla="*/ 11363 w 38"/>
              <a:gd name="T117" fmla="*/ 4763 h 12"/>
              <a:gd name="T118" fmla="*/ 11029 w 38"/>
              <a:gd name="T119" fmla="*/ 4763 h 12"/>
              <a:gd name="T120" fmla="*/ 1671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2" y="0"/>
                </a:lnTo>
                <a:lnTo>
                  <a:pt x="35" y="0"/>
                </a:lnTo>
                <a:lnTo>
                  <a:pt x="2" y="0"/>
                </a:lnTo>
                <a:lnTo>
                  <a:pt x="35" y="0"/>
                </a:lnTo>
                <a:lnTo>
                  <a:pt x="36" y="1"/>
                </a:lnTo>
                <a:lnTo>
                  <a:pt x="1" y="1"/>
                </a:lnTo>
                <a:lnTo>
                  <a:pt x="36" y="1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6" y="9"/>
                </a:lnTo>
                <a:lnTo>
                  <a:pt x="1" y="9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2"/>
                </a:lnTo>
                <a:lnTo>
                  <a:pt x="3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650365" y="5353050"/>
            <a:ext cx="3175" cy="90488"/>
          </a:xfrm>
          <a:custGeom>
            <a:avLst/>
            <a:gdLst>
              <a:gd name="T0" fmla="*/ 1732 w 11"/>
              <a:gd name="T1" fmla="*/ 88486 h 226"/>
              <a:gd name="T2" fmla="*/ 0 w 11"/>
              <a:gd name="T3" fmla="*/ 88486 h 226"/>
              <a:gd name="T4" fmla="*/ 0 w 11"/>
              <a:gd name="T5" fmla="*/ 2402 h 226"/>
              <a:gd name="T6" fmla="*/ 0 w 11"/>
              <a:gd name="T7" fmla="*/ 2002 h 226"/>
              <a:gd name="T8" fmla="*/ 0 w 11"/>
              <a:gd name="T9" fmla="*/ 88486 h 226"/>
              <a:gd name="T10" fmla="*/ 0 w 11"/>
              <a:gd name="T11" fmla="*/ 88486 h 226"/>
              <a:gd name="T12" fmla="*/ 0 w 11"/>
              <a:gd name="T13" fmla="*/ 2002 h 226"/>
              <a:gd name="T14" fmla="*/ 0 w 11"/>
              <a:gd name="T15" fmla="*/ 1602 h 226"/>
              <a:gd name="T16" fmla="*/ 0 w 11"/>
              <a:gd name="T17" fmla="*/ 88886 h 226"/>
              <a:gd name="T18" fmla="*/ 0 w 11"/>
              <a:gd name="T19" fmla="*/ 88886 h 226"/>
              <a:gd name="T20" fmla="*/ 0 w 11"/>
              <a:gd name="T21" fmla="*/ 1602 h 226"/>
              <a:gd name="T22" fmla="*/ 0 w 11"/>
              <a:gd name="T23" fmla="*/ 801 h 226"/>
              <a:gd name="T24" fmla="*/ 0 w 11"/>
              <a:gd name="T25" fmla="*/ 88886 h 226"/>
              <a:gd name="T26" fmla="*/ 577 w 11"/>
              <a:gd name="T27" fmla="*/ 89287 h 226"/>
              <a:gd name="T28" fmla="*/ 577 w 11"/>
              <a:gd name="T29" fmla="*/ 801 h 226"/>
              <a:gd name="T30" fmla="*/ 577 w 11"/>
              <a:gd name="T31" fmla="*/ 801 h 226"/>
              <a:gd name="T32" fmla="*/ 577 w 11"/>
              <a:gd name="T33" fmla="*/ 89287 h 226"/>
              <a:gd name="T34" fmla="*/ 577 w 11"/>
              <a:gd name="T35" fmla="*/ 89287 h 226"/>
              <a:gd name="T36" fmla="*/ 577 w 11"/>
              <a:gd name="T37" fmla="*/ 400 h 226"/>
              <a:gd name="T38" fmla="*/ 577 w 11"/>
              <a:gd name="T39" fmla="*/ 400 h 226"/>
              <a:gd name="T40" fmla="*/ 577 w 11"/>
              <a:gd name="T41" fmla="*/ 89687 h 226"/>
              <a:gd name="T42" fmla="*/ 866 w 11"/>
              <a:gd name="T43" fmla="*/ 89687 h 226"/>
              <a:gd name="T44" fmla="*/ 866 w 11"/>
              <a:gd name="T45" fmla="*/ 400 h 226"/>
              <a:gd name="T46" fmla="*/ 866 w 11"/>
              <a:gd name="T47" fmla="*/ 400 h 226"/>
              <a:gd name="T48" fmla="*/ 866 w 11"/>
              <a:gd name="T49" fmla="*/ 89687 h 226"/>
              <a:gd name="T50" fmla="*/ 866 w 11"/>
              <a:gd name="T51" fmla="*/ 90488 h 226"/>
              <a:gd name="T52" fmla="*/ 866 w 11"/>
              <a:gd name="T53" fmla="*/ 400 h 226"/>
              <a:gd name="T54" fmla="*/ 1155 w 11"/>
              <a:gd name="T55" fmla="*/ 0 h 226"/>
              <a:gd name="T56" fmla="*/ 1155 w 11"/>
              <a:gd name="T57" fmla="*/ 90488 h 226"/>
              <a:gd name="T58" fmla="*/ 1732 w 11"/>
              <a:gd name="T59" fmla="*/ 90488 h 226"/>
              <a:gd name="T60" fmla="*/ 1732 w 11"/>
              <a:gd name="T61" fmla="*/ 0 h 226"/>
              <a:gd name="T62" fmla="*/ 1732 w 11"/>
              <a:gd name="T63" fmla="*/ 0 h 226"/>
              <a:gd name="T64" fmla="*/ 1732 w 11"/>
              <a:gd name="T65" fmla="*/ 90488 h 226"/>
              <a:gd name="T66" fmla="*/ 1732 w 11"/>
              <a:gd name="T67" fmla="*/ 90488 h 226"/>
              <a:gd name="T68" fmla="*/ 1732 w 11"/>
              <a:gd name="T69" fmla="*/ 0 h 226"/>
              <a:gd name="T70" fmla="*/ 2020 w 11"/>
              <a:gd name="T71" fmla="*/ 0 h 226"/>
              <a:gd name="T72" fmla="*/ 2020 w 11"/>
              <a:gd name="T73" fmla="*/ 90488 h 226"/>
              <a:gd name="T74" fmla="*/ 2020 w 11"/>
              <a:gd name="T75" fmla="*/ 90488 h 226"/>
              <a:gd name="T76" fmla="*/ 2020 w 11"/>
              <a:gd name="T77" fmla="*/ 400 h 226"/>
              <a:gd name="T78" fmla="*/ 2309 w 11"/>
              <a:gd name="T79" fmla="*/ 400 h 226"/>
              <a:gd name="T80" fmla="*/ 2309 w 11"/>
              <a:gd name="T81" fmla="*/ 89687 h 226"/>
              <a:gd name="T82" fmla="*/ 2309 w 11"/>
              <a:gd name="T83" fmla="*/ 89687 h 226"/>
              <a:gd name="T84" fmla="*/ 2309 w 11"/>
              <a:gd name="T85" fmla="*/ 400 h 226"/>
              <a:gd name="T86" fmla="*/ 2309 w 11"/>
              <a:gd name="T87" fmla="*/ 400 h 226"/>
              <a:gd name="T88" fmla="*/ 2309 w 11"/>
              <a:gd name="T89" fmla="*/ 89687 h 226"/>
              <a:gd name="T90" fmla="*/ 2598 w 11"/>
              <a:gd name="T91" fmla="*/ 89287 h 226"/>
              <a:gd name="T92" fmla="*/ 2598 w 11"/>
              <a:gd name="T93" fmla="*/ 400 h 226"/>
              <a:gd name="T94" fmla="*/ 2598 w 11"/>
              <a:gd name="T95" fmla="*/ 801 h 226"/>
              <a:gd name="T96" fmla="*/ 2598 w 11"/>
              <a:gd name="T97" fmla="*/ 89287 h 226"/>
              <a:gd name="T98" fmla="*/ 3175 w 11"/>
              <a:gd name="T99" fmla="*/ 89287 h 226"/>
              <a:gd name="T100" fmla="*/ 3175 w 11"/>
              <a:gd name="T101" fmla="*/ 801 h 226"/>
              <a:gd name="T102" fmla="*/ 3175 w 11"/>
              <a:gd name="T103" fmla="*/ 801 h 226"/>
              <a:gd name="T104" fmla="*/ 3175 w 11"/>
              <a:gd name="T105" fmla="*/ 88886 h 226"/>
              <a:gd name="T106" fmla="*/ 3175 w 11"/>
              <a:gd name="T107" fmla="*/ 88886 h 226"/>
              <a:gd name="T108" fmla="*/ 3175 w 11"/>
              <a:gd name="T109" fmla="*/ 1602 h 226"/>
              <a:gd name="T110" fmla="*/ 3175 w 11"/>
              <a:gd name="T111" fmla="*/ 1602 h 226"/>
              <a:gd name="T112" fmla="*/ 3175 w 11"/>
              <a:gd name="T113" fmla="*/ 88886 h 226"/>
              <a:gd name="T114" fmla="*/ 3175 w 11"/>
              <a:gd name="T115" fmla="*/ 88486 h 226"/>
              <a:gd name="T116" fmla="*/ 3175 w 11"/>
              <a:gd name="T117" fmla="*/ 2002 h 226"/>
              <a:gd name="T118" fmla="*/ 3175 w 11"/>
              <a:gd name="T119" fmla="*/ 2002 h 226"/>
              <a:gd name="T120" fmla="*/ 3175 w 11"/>
              <a:gd name="T121" fmla="*/ 88486 h 226"/>
              <a:gd name="T122" fmla="*/ 3175 w 11"/>
              <a:gd name="T123" fmla="*/ 88486 h 226"/>
              <a:gd name="T124" fmla="*/ 3175 w 11"/>
              <a:gd name="T125" fmla="*/ 2402 h 2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26">
                <a:moveTo>
                  <a:pt x="6" y="221"/>
                </a:moveTo>
                <a:lnTo>
                  <a:pt x="0" y="221"/>
                </a:lnTo>
                <a:lnTo>
                  <a:pt x="0" y="6"/>
                </a:lnTo>
                <a:lnTo>
                  <a:pt x="0" y="5"/>
                </a:lnTo>
                <a:lnTo>
                  <a:pt x="0" y="221"/>
                </a:lnTo>
                <a:lnTo>
                  <a:pt x="0" y="5"/>
                </a:lnTo>
                <a:lnTo>
                  <a:pt x="0" y="4"/>
                </a:lnTo>
                <a:lnTo>
                  <a:pt x="0" y="222"/>
                </a:lnTo>
                <a:lnTo>
                  <a:pt x="0" y="4"/>
                </a:lnTo>
                <a:lnTo>
                  <a:pt x="0" y="2"/>
                </a:lnTo>
                <a:lnTo>
                  <a:pt x="0" y="222"/>
                </a:lnTo>
                <a:lnTo>
                  <a:pt x="2" y="223"/>
                </a:lnTo>
                <a:lnTo>
                  <a:pt x="2" y="2"/>
                </a:lnTo>
                <a:lnTo>
                  <a:pt x="2" y="223"/>
                </a:lnTo>
                <a:lnTo>
                  <a:pt x="2" y="1"/>
                </a:lnTo>
                <a:lnTo>
                  <a:pt x="2" y="224"/>
                </a:lnTo>
                <a:lnTo>
                  <a:pt x="3" y="224"/>
                </a:lnTo>
                <a:lnTo>
                  <a:pt x="3" y="1"/>
                </a:lnTo>
                <a:lnTo>
                  <a:pt x="3" y="224"/>
                </a:lnTo>
                <a:lnTo>
                  <a:pt x="3" y="226"/>
                </a:lnTo>
                <a:lnTo>
                  <a:pt x="3" y="1"/>
                </a:lnTo>
                <a:lnTo>
                  <a:pt x="4" y="0"/>
                </a:lnTo>
                <a:lnTo>
                  <a:pt x="4" y="226"/>
                </a:lnTo>
                <a:lnTo>
                  <a:pt x="6" y="226"/>
                </a:lnTo>
                <a:lnTo>
                  <a:pt x="6" y="0"/>
                </a:lnTo>
                <a:lnTo>
                  <a:pt x="6" y="226"/>
                </a:lnTo>
                <a:lnTo>
                  <a:pt x="6" y="0"/>
                </a:lnTo>
                <a:lnTo>
                  <a:pt x="7" y="0"/>
                </a:lnTo>
                <a:lnTo>
                  <a:pt x="7" y="226"/>
                </a:lnTo>
                <a:lnTo>
                  <a:pt x="7" y="1"/>
                </a:lnTo>
                <a:lnTo>
                  <a:pt x="8" y="1"/>
                </a:lnTo>
                <a:lnTo>
                  <a:pt x="8" y="224"/>
                </a:lnTo>
                <a:lnTo>
                  <a:pt x="8" y="1"/>
                </a:lnTo>
                <a:lnTo>
                  <a:pt x="8" y="224"/>
                </a:lnTo>
                <a:lnTo>
                  <a:pt x="9" y="223"/>
                </a:lnTo>
                <a:lnTo>
                  <a:pt x="9" y="1"/>
                </a:lnTo>
                <a:lnTo>
                  <a:pt x="9" y="2"/>
                </a:lnTo>
                <a:lnTo>
                  <a:pt x="9" y="223"/>
                </a:lnTo>
                <a:lnTo>
                  <a:pt x="11" y="223"/>
                </a:lnTo>
                <a:lnTo>
                  <a:pt x="11" y="2"/>
                </a:lnTo>
                <a:lnTo>
                  <a:pt x="11" y="222"/>
                </a:lnTo>
                <a:lnTo>
                  <a:pt x="11" y="4"/>
                </a:lnTo>
                <a:lnTo>
                  <a:pt x="11" y="222"/>
                </a:lnTo>
                <a:lnTo>
                  <a:pt x="11" y="221"/>
                </a:lnTo>
                <a:lnTo>
                  <a:pt x="11" y="5"/>
                </a:lnTo>
                <a:lnTo>
                  <a:pt x="11" y="221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1650365" y="5353050"/>
            <a:ext cx="12700" cy="4763"/>
          </a:xfrm>
          <a:custGeom>
            <a:avLst/>
            <a:gdLst>
              <a:gd name="T0" fmla="*/ 1954 w 39"/>
              <a:gd name="T1" fmla="*/ 2598 h 11"/>
              <a:gd name="T2" fmla="*/ 1954 w 39"/>
              <a:gd name="T3" fmla="*/ 0 h 11"/>
              <a:gd name="T4" fmla="*/ 10746 w 39"/>
              <a:gd name="T5" fmla="*/ 0 h 11"/>
              <a:gd name="T6" fmla="*/ 10746 w 39"/>
              <a:gd name="T7" fmla="*/ 0 h 11"/>
              <a:gd name="T8" fmla="*/ 1954 w 39"/>
              <a:gd name="T9" fmla="*/ 0 h 11"/>
              <a:gd name="T10" fmla="*/ 1303 w 39"/>
              <a:gd name="T11" fmla="*/ 0 h 11"/>
              <a:gd name="T12" fmla="*/ 11397 w 39"/>
              <a:gd name="T13" fmla="*/ 0 h 11"/>
              <a:gd name="T14" fmla="*/ 11397 w 39"/>
              <a:gd name="T15" fmla="*/ 433 h 11"/>
              <a:gd name="T16" fmla="*/ 977 w 39"/>
              <a:gd name="T17" fmla="*/ 433 h 11"/>
              <a:gd name="T18" fmla="*/ 977 w 39"/>
              <a:gd name="T19" fmla="*/ 433 h 11"/>
              <a:gd name="T20" fmla="*/ 11397 w 39"/>
              <a:gd name="T21" fmla="*/ 433 h 11"/>
              <a:gd name="T22" fmla="*/ 11723 w 39"/>
              <a:gd name="T23" fmla="*/ 433 h 11"/>
              <a:gd name="T24" fmla="*/ 977 w 39"/>
              <a:gd name="T25" fmla="*/ 433 h 11"/>
              <a:gd name="T26" fmla="*/ 651 w 39"/>
              <a:gd name="T27" fmla="*/ 433 h 11"/>
              <a:gd name="T28" fmla="*/ 11723 w 39"/>
              <a:gd name="T29" fmla="*/ 433 h 11"/>
              <a:gd name="T30" fmla="*/ 12049 w 39"/>
              <a:gd name="T31" fmla="*/ 433 h 11"/>
              <a:gd name="T32" fmla="*/ 651 w 39"/>
              <a:gd name="T33" fmla="*/ 433 h 11"/>
              <a:gd name="T34" fmla="*/ 651 w 39"/>
              <a:gd name="T35" fmla="*/ 866 h 11"/>
              <a:gd name="T36" fmla="*/ 12049 w 39"/>
              <a:gd name="T37" fmla="*/ 866 h 11"/>
              <a:gd name="T38" fmla="*/ 12049 w 39"/>
              <a:gd name="T39" fmla="*/ 866 h 11"/>
              <a:gd name="T40" fmla="*/ 651 w 39"/>
              <a:gd name="T41" fmla="*/ 866 h 11"/>
              <a:gd name="T42" fmla="*/ 0 w 39"/>
              <a:gd name="T43" fmla="*/ 866 h 11"/>
              <a:gd name="T44" fmla="*/ 12700 w 39"/>
              <a:gd name="T45" fmla="*/ 866 h 11"/>
              <a:gd name="T46" fmla="*/ 12700 w 39"/>
              <a:gd name="T47" fmla="*/ 1732 h 11"/>
              <a:gd name="T48" fmla="*/ 0 w 39"/>
              <a:gd name="T49" fmla="*/ 1732 h 11"/>
              <a:gd name="T50" fmla="*/ 0 w 39"/>
              <a:gd name="T51" fmla="*/ 1732 h 11"/>
              <a:gd name="T52" fmla="*/ 12700 w 39"/>
              <a:gd name="T53" fmla="*/ 1732 h 11"/>
              <a:gd name="T54" fmla="*/ 12700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2700 w 39"/>
              <a:gd name="T61" fmla="*/ 2165 h 11"/>
              <a:gd name="T62" fmla="*/ 12700 w 39"/>
              <a:gd name="T63" fmla="*/ 2598 h 11"/>
              <a:gd name="T64" fmla="*/ 0 w 39"/>
              <a:gd name="T65" fmla="*/ 2598 h 11"/>
              <a:gd name="T66" fmla="*/ 0 w 39"/>
              <a:gd name="T67" fmla="*/ 2598 h 11"/>
              <a:gd name="T68" fmla="*/ 12700 w 39"/>
              <a:gd name="T69" fmla="*/ 2598 h 11"/>
              <a:gd name="T70" fmla="*/ 12700 w 39"/>
              <a:gd name="T71" fmla="*/ 2598 h 11"/>
              <a:gd name="T72" fmla="*/ 0 w 39"/>
              <a:gd name="T73" fmla="*/ 2598 h 11"/>
              <a:gd name="T74" fmla="*/ 0 w 39"/>
              <a:gd name="T75" fmla="*/ 3031 h 11"/>
              <a:gd name="T76" fmla="*/ 12700 w 39"/>
              <a:gd name="T77" fmla="*/ 3031 h 11"/>
              <a:gd name="T78" fmla="*/ 12700 w 39"/>
              <a:gd name="T79" fmla="*/ 3031 h 11"/>
              <a:gd name="T80" fmla="*/ 0 w 39"/>
              <a:gd name="T81" fmla="*/ 3031 h 11"/>
              <a:gd name="T82" fmla="*/ 0 w 39"/>
              <a:gd name="T83" fmla="*/ 3031 h 11"/>
              <a:gd name="T84" fmla="*/ 12700 w 39"/>
              <a:gd name="T85" fmla="*/ 3031 h 11"/>
              <a:gd name="T86" fmla="*/ 12049 w 39"/>
              <a:gd name="T87" fmla="*/ 3897 h 11"/>
              <a:gd name="T88" fmla="*/ 651 w 39"/>
              <a:gd name="T89" fmla="*/ 3897 h 11"/>
              <a:gd name="T90" fmla="*/ 651 w 39"/>
              <a:gd name="T91" fmla="*/ 4330 h 11"/>
              <a:gd name="T92" fmla="*/ 12049 w 39"/>
              <a:gd name="T93" fmla="*/ 4330 h 11"/>
              <a:gd name="T94" fmla="*/ 12049 w 39"/>
              <a:gd name="T95" fmla="*/ 4330 h 11"/>
              <a:gd name="T96" fmla="*/ 651 w 39"/>
              <a:gd name="T97" fmla="*/ 4330 h 11"/>
              <a:gd name="T98" fmla="*/ 651 w 39"/>
              <a:gd name="T99" fmla="*/ 4330 h 11"/>
              <a:gd name="T100" fmla="*/ 11723 w 39"/>
              <a:gd name="T101" fmla="*/ 4330 h 11"/>
              <a:gd name="T102" fmla="*/ 11723 w 39"/>
              <a:gd name="T103" fmla="*/ 4330 h 11"/>
              <a:gd name="T104" fmla="*/ 977 w 39"/>
              <a:gd name="T105" fmla="*/ 4330 h 11"/>
              <a:gd name="T106" fmla="*/ 977 w 39"/>
              <a:gd name="T107" fmla="*/ 4763 h 11"/>
              <a:gd name="T108" fmla="*/ 11397 w 39"/>
              <a:gd name="T109" fmla="*/ 4763 h 11"/>
              <a:gd name="T110" fmla="*/ 11397 w 39"/>
              <a:gd name="T111" fmla="*/ 4763 h 11"/>
              <a:gd name="T112" fmla="*/ 977 w 39"/>
              <a:gd name="T113" fmla="*/ 4763 h 11"/>
              <a:gd name="T114" fmla="*/ 1303 w 39"/>
              <a:gd name="T115" fmla="*/ 4763 h 11"/>
              <a:gd name="T116" fmla="*/ 11397 w 39"/>
              <a:gd name="T117" fmla="*/ 4763 h 11"/>
              <a:gd name="T118" fmla="*/ 10746 w 39"/>
              <a:gd name="T119" fmla="*/ 4763 h 11"/>
              <a:gd name="T120" fmla="*/ 1954 w 39"/>
              <a:gd name="T121" fmla="*/ 4763 h 11"/>
              <a:gd name="T122" fmla="*/ 1954 w 39"/>
              <a:gd name="T123" fmla="*/ 4763 h 11"/>
              <a:gd name="T124" fmla="*/ 1074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4" y="0"/>
                </a:lnTo>
                <a:lnTo>
                  <a:pt x="35" y="0"/>
                </a:lnTo>
                <a:lnTo>
                  <a:pt x="35" y="1"/>
                </a:lnTo>
                <a:lnTo>
                  <a:pt x="3" y="1"/>
                </a:lnTo>
                <a:lnTo>
                  <a:pt x="35" y="1"/>
                </a:lnTo>
                <a:lnTo>
                  <a:pt x="36" y="1"/>
                </a:lnTo>
                <a:lnTo>
                  <a:pt x="3" y="1"/>
                </a:lnTo>
                <a:lnTo>
                  <a:pt x="2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0" y="2"/>
                </a:lnTo>
                <a:lnTo>
                  <a:pt x="39" y="2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36" y="10"/>
                </a:lnTo>
                <a:lnTo>
                  <a:pt x="3" y="10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4" y="11"/>
                </a:lnTo>
                <a:lnTo>
                  <a:pt x="35" y="11"/>
                </a:lnTo>
                <a:lnTo>
                  <a:pt x="33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1659890" y="5240338"/>
            <a:ext cx="3175" cy="117475"/>
          </a:xfrm>
          <a:custGeom>
            <a:avLst/>
            <a:gdLst>
              <a:gd name="T0" fmla="*/ 1443 w 11"/>
              <a:gd name="T1" fmla="*/ 115497 h 297"/>
              <a:gd name="T2" fmla="*/ 0 w 11"/>
              <a:gd name="T3" fmla="*/ 115497 h 297"/>
              <a:gd name="T4" fmla="*/ 0 w 11"/>
              <a:gd name="T5" fmla="*/ 1978 h 297"/>
              <a:gd name="T6" fmla="*/ 0 w 11"/>
              <a:gd name="T7" fmla="*/ 1978 h 297"/>
              <a:gd name="T8" fmla="*/ 0 w 11"/>
              <a:gd name="T9" fmla="*/ 115497 h 297"/>
              <a:gd name="T10" fmla="*/ 0 w 11"/>
              <a:gd name="T11" fmla="*/ 115497 h 297"/>
              <a:gd name="T12" fmla="*/ 0 w 11"/>
              <a:gd name="T13" fmla="*/ 1978 h 297"/>
              <a:gd name="T14" fmla="*/ 0 w 11"/>
              <a:gd name="T15" fmla="*/ 1582 h 297"/>
              <a:gd name="T16" fmla="*/ 0 w 11"/>
              <a:gd name="T17" fmla="*/ 115893 h 297"/>
              <a:gd name="T18" fmla="*/ 0 w 11"/>
              <a:gd name="T19" fmla="*/ 115893 h 297"/>
              <a:gd name="T20" fmla="*/ 0 w 11"/>
              <a:gd name="T21" fmla="*/ 1582 h 297"/>
              <a:gd name="T22" fmla="*/ 0 w 11"/>
              <a:gd name="T23" fmla="*/ 1582 h 297"/>
              <a:gd name="T24" fmla="*/ 0 w 11"/>
              <a:gd name="T25" fmla="*/ 115893 h 297"/>
              <a:gd name="T26" fmla="*/ 0 w 11"/>
              <a:gd name="T27" fmla="*/ 116684 h 297"/>
              <a:gd name="T28" fmla="*/ 0 w 11"/>
              <a:gd name="T29" fmla="*/ 1187 h 297"/>
              <a:gd name="T30" fmla="*/ 0 w 11"/>
              <a:gd name="T31" fmla="*/ 1187 h 297"/>
              <a:gd name="T32" fmla="*/ 0 w 11"/>
              <a:gd name="T33" fmla="*/ 117079 h 297"/>
              <a:gd name="T34" fmla="*/ 577 w 11"/>
              <a:gd name="T35" fmla="*/ 117079 h 297"/>
              <a:gd name="T36" fmla="*/ 577 w 11"/>
              <a:gd name="T37" fmla="*/ 1187 h 297"/>
              <a:gd name="T38" fmla="*/ 577 w 11"/>
              <a:gd name="T39" fmla="*/ 791 h 297"/>
              <a:gd name="T40" fmla="*/ 577 w 11"/>
              <a:gd name="T41" fmla="*/ 117079 h 297"/>
              <a:gd name="T42" fmla="*/ 577 w 11"/>
              <a:gd name="T43" fmla="*/ 117079 h 297"/>
              <a:gd name="T44" fmla="*/ 577 w 11"/>
              <a:gd name="T45" fmla="*/ 791 h 297"/>
              <a:gd name="T46" fmla="*/ 866 w 11"/>
              <a:gd name="T47" fmla="*/ 791 h 297"/>
              <a:gd name="T48" fmla="*/ 866 w 11"/>
              <a:gd name="T49" fmla="*/ 117475 h 297"/>
              <a:gd name="T50" fmla="*/ 1155 w 11"/>
              <a:gd name="T51" fmla="*/ 117475 h 297"/>
              <a:gd name="T52" fmla="*/ 1155 w 11"/>
              <a:gd name="T53" fmla="*/ 0 h 297"/>
              <a:gd name="T54" fmla="*/ 1155 w 11"/>
              <a:gd name="T55" fmla="*/ 0 h 297"/>
              <a:gd name="T56" fmla="*/ 1155 w 11"/>
              <a:gd name="T57" fmla="*/ 117475 h 297"/>
              <a:gd name="T58" fmla="*/ 1155 w 11"/>
              <a:gd name="T59" fmla="*/ 117475 h 297"/>
              <a:gd name="T60" fmla="*/ 1155 w 11"/>
              <a:gd name="T61" fmla="*/ 0 h 297"/>
              <a:gd name="T62" fmla="*/ 1443 w 11"/>
              <a:gd name="T63" fmla="*/ 0 h 297"/>
              <a:gd name="T64" fmla="*/ 1443 w 11"/>
              <a:gd name="T65" fmla="*/ 117475 h 297"/>
              <a:gd name="T66" fmla="*/ 1443 w 11"/>
              <a:gd name="T67" fmla="*/ 117475 h 297"/>
              <a:gd name="T68" fmla="*/ 1443 w 11"/>
              <a:gd name="T69" fmla="*/ 0 h 297"/>
              <a:gd name="T70" fmla="*/ 2020 w 11"/>
              <a:gd name="T71" fmla="*/ 0 h 297"/>
              <a:gd name="T72" fmla="*/ 2020 w 11"/>
              <a:gd name="T73" fmla="*/ 117475 h 297"/>
              <a:gd name="T74" fmla="*/ 2020 w 11"/>
              <a:gd name="T75" fmla="*/ 117475 h 297"/>
              <a:gd name="T76" fmla="*/ 2020 w 11"/>
              <a:gd name="T77" fmla="*/ 0 h 297"/>
              <a:gd name="T78" fmla="*/ 2020 w 11"/>
              <a:gd name="T79" fmla="*/ 791 h 297"/>
              <a:gd name="T80" fmla="*/ 2020 w 11"/>
              <a:gd name="T81" fmla="*/ 117475 h 297"/>
              <a:gd name="T82" fmla="*/ 2309 w 11"/>
              <a:gd name="T83" fmla="*/ 117079 h 297"/>
              <a:gd name="T84" fmla="*/ 2309 w 11"/>
              <a:gd name="T85" fmla="*/ 791 h 297"/>
              <a:gd name="T86" fmla="*/ 2309 w 11"/>
              <a:gd name="T87" fmla="*/ 791 h 297"/>
              <a:gd name="T88" fmla="*/ 2309 w 11"/>
              <a:gd name="T89" fmla="*/ 117079 h 297"/>
              <a:gd name="T90" fmla="*/ 2598 w 11"/>
              <a:gd name="T91" fmla="*/ 117079 h 297"/>
              <a:gd name="T92" fmla="*/ 2598 w 11"/>
              <a:gd name="T93" fmla="*/ 1187 h 297"/>
              <a:gd name="T94" fmla="*/ 2598 w 11"/>
              <a:gd name="T95" fmla="*/ 1187 h 297"/>
              <a:gd name="T96" fmla="*/ 2598 w 11"/>
              <a:gd name="T97" fmla="*/ 117079 h 297"/>
              <a:gd name="T98" fmla="*/ 2598 w 11"/>
              <a:gd name="T99" fmla="*/ 116684 h 297"/>
              <a:gd name="T100" fmla="*/ 2598 w 11"/>
              <a:gd name="T101" fmla="*/ 1187 h 297"/>
              <a:gd name="T102" fmla="*/ 3175 w 11"/>
              <a:gd name="T103" fmla="*/ 1582 h 297"/>
              <a:gd name="T104" fmla="*/ 3175 w 11"/>
              <a:gd name="T105" fmla="*/ 115893 h 297"/>
              <a:gd name="T106" fmla="*/ 3175 w 11"/>
              <a:gd name="T107" fmla="*/ 115893 h 297"/>
              <a:gd name="T108" fmla="*/ 3175 w 11"/>
              <a:gd name="T109" fmla="*/ 1582 h 297"/>
              <a:gd name="T110" fmla="*/ 3175 w 11"/>
              <a:gd name="T111" fmla="*/ 1582 h 297"/>
              <a:gd name="T112" fmla="*/ 3175 w 11"/>
              <a:gd name="T113" fmla="*/ 115893 h 297"/>
              <a:gd name="T114" fmla="*/ 3175 w 11"/>
              <a:gd name="T115" fmla="*/ 115497 h 297"/>
              <a:gd name="T116" fmla="*/ 3175 w 11"/>
              <a:gd name="T117" fmla="*/ 1978 h 297"/>
              <a:gd name="T118" fmla="*/ 3175 w 11"/>
              <a:gd name="T119" fmla="*/ 1978 h 297"/>
              <a:gd name="T120" fmla="*/ 3175 w 11"/>
              <a:gd name="T121" fmla="*/ 115497 h 297"/>
              <a:gd name="T122" fmla="*/ 3175 w 11"/>
              <a:gd name="T123" fmla="*/ 115497 h 297"/>
              <a:gd name="T124" fmla="*/ 3175 w 11"/>
              <a:gd name="T125" fmla="*/ 1978 h 2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7">
                <a:moveTo>
                  <a:pt x="5" y="292"/>
                </a:moveTo>
                <a:lnTo>
                  <a:pt x="0" y="292"/>
                </a:lnTo>
                <a:lnTo>
                  <a:pt x="0" y="5"/>
                </a:lnTo>
                <a:lnTo>
                  <a:pt x="0" y="292"/>
                </a:lnTo>
                <a:lnTo>
                  <a:pt x="0" y="5"/>
                </a:lnTo>
                <a:lnTo>
                  <a:pt x="0" y="4"/>
                </a:lnTo>
                <a:lnTo>
                  <a:pt x="0" y="293"/>
                </a:lnTo>
                <a:lnTo>
                  <a:pt x="0" y="4"/>
                </a:lnTo>
                <a:lnTo>
                  <a:pt x="0" y="293"/>
                </a:lnTo>
                <a:lnTo>
                  <a:pt x="0" y="295"/>
                </a:lnTo>
                <a:lnTo>
                  <a:pt x="0" y="3"/>
                </a:lnTo>
                <a:lnTo>
                  <a:pt x="0" y="296"/>
                </a:lnTo>
                <a:lnTo>
                  <a:pt x="2" y="296"/>
                </a:lnTo>
                <a:lnTo>
                  <a:pt x="2" y="3"/>
                </a:lnTo>
                <a:lnTo>
                  <a:pt x="2" y="2"/>
                </a:lnTo>
                <a:lnTo>
                  <a:pt x="2" y="296"/>
                </a:lnTo>
                <a:lnTo>
                  <a:pt x="2" y="2"/>
                </a:lnTo>
                <a:lnTo>
                  <a:pt x="3" y="2"/>
                </a:lnTo>
                <a:lnTo>
                  <a:pt x="3" y="297"/>
                </a:lnTo>
                <a:lnTo>
                  <a:pt x="4" y="297"/>
                </a:lnTo>
                <a:lnTo>
                  <a:pt x="4" y="0"/>
                </a:lnTo>
                <a:lnTo>
                  <a:pt x="4" y="297"/>
                </a:lnTo>
                <a:lnTo>
                  <a:pt x="4" y="0"/>
                </a:lnTo>
                <a:lnTo>
                  <a:pt x="5" y="0"/>
                </a:lnTo>
                <a:lnTo>
                  <a:pt x="5" y="297"/>
                </a:lnTo>
                <a:lnTo>
                  <a:pt x="5" y="0"/>
                </a:lnTo>
                <a:lnTo>
                  <a:pt x="7" y="0"/>
                </a:lnTo>
                <a:lnTo>
                  <a:pt x="7" y="297"/>
                </a:lnTo>
                <a:lnTo>
                  <a:pt x="7" y="0"/>
                </a:lnTo>
                <a:lnTo>
                  <a:pt x="7" y="2"/>
                </a:lnTo>
                <a:lnTo>
                  <a:pt x="7" y="297"/>
                </a:lnTo>
                <a:lnTo>
                  <a:pt x="8" y="296"/>
                </a:lnTo>
                <a:lnTo>
                  <a:pt x="8" y="2"/>
                </a:lnTo>
                <a:lnTo>
                  <a:pt x="8" y="296"/>
                </a:lnTo>
                <a:lnTo>
                  <a:pt x="9" y="296"/>
                </a:lnTo>
                <a:lnTo>
                  <a:pt x="9" y="3"/>
                </a:lnTo>
                <a:lnTo>
                  <a:pt x="9" y="296"/>
                </a:lnTo>
                <a:lnTo>
                  <a:pt x="9" y="295"/>
                </a:lnTo>
                <a:lnTo>
                  <a:pt x="9" y="3"/>
                </a:lnTo>
                <a:lnTo>
                  <a:pt x="11" y="4"/>
                </a:lnTo>
                <a:lnTo>
                  <a:pt x="11" y="293"/>
                </a:lnTo>
                <a:lnTo>
                  <a:pt x="11" y="4"/>
                </a:lnTo>
                <a:lnTo>
                  <a:pt x="11" y="293"/>
                </a:lnTo>
                <a:lnTo>
                  <a:pt x="11" y="292"/>
                </a:lnTo>
                <a:lnTo>
                  <a:pt x="11" y="5"/>
                </a:lnTo>
                <a:lnTo>
                  <a:pt x="11" y="29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1659890" y="5240338"/>
            <a:ext cx="12700" cy="4762"/>
          </a:xfrm>
          <a:custGeom>
            <a:avLst/>
            <a:gdLst>
              <a:gd name="T0" fmla="*/ 1671 w 38"/>
              <a:gd name="T1" fmla="*/ 1984 h 12"/>
              <a:gd name="T2" fmla="*/ 1671 w 38"/>
              <a:gd name="T3" fmla="*/ 0 h 12"/>
              <a:gd name="T4" fmla="*/ 10695 w 38"/>
              <a:gd name="T5" fmla="*/ 0 h 12"/>
              <a:gd name="T6" fmla="*/ 11029 w 38"/>
              <a:gd name="T7" fmla="*/ 0 h 12"/>
              <a:gd name="T8" fmla="*/ 1337 w 38"/>
              <a:gd name="T9" fmla="*/ 0 h 12"/>
              <a:gd name="T10" fmla="*/ 1337 w 38"/>
              <a:gd name="T11" fmla="*/ 0 h 12"/>
              <a:gd name="T12" fmla="*/ 11029 w 38"/>
              <a:gd name="T13" fmla="*/ 0 h 12"/>
              <a:gd name="T14" fmla="*/ 11697 w 38"/>
              <a:gd name="T15" fmla="*/ 0 h 12"/>
              <a:gd name="T16" fmla="*/ 1337 w 38"/>
              <a:gd name="T17" fmla="*/ 0 h 12"/>
              <a:gd name="T18" fmla="*/ 1003 w 38"/>
              <a:gd name="T19" fmla="*/ 794 h 12"/>
              <a:gd name="T20" fmla="*/ 11697 w 38"/>
              <a:gd name="T21" fmla="*/ 794 h 12"/>
              <a:gd name="T22" fmla="*/ 12032 w 38"/>
              <a:gd name="T23" fmla="*/ 794 h 12"/>
              <a:gd name="T24" fmla="*/ 668 w 38"/>
              <a:gd name="T25" fmla="*/ 794 h 12"/>
              <a:gd name="T26" fmla="*/ 668 w 38"/>
              <a:gd name="T27" fmla="*/ 794 h 12"/>
              <a:gd name="T28" fmla="*/ 12032 w 38"/>
              <a:gd name="T29" fmla="*/ 794 h 12"/>
              <a:gd name="T30" fmla="*/ 12032 w 38"/>
              <a:gd name="T31" fmla="*/ 1191 h 12"/>
              <a:gd name="T32" fmla="*/ 668 w 38"/>
              <a:gd name="T33" fmla="*/ 1191 h 12"/>
              <a:gd name="T34" fmla="*/ 0 w 38"/>
              <a:gd name="T35" fmla="*/ 1191 h 12"/>
              <a:gd name="T36" fmla="*/ 12366 w 38"/>
              <a:gd name="T37" fmla="*/ 1191 h 12"/>
              <a:gd name="T38" fmla="*/ 12366 w 38"/>
              <a:gd name="T39" fmla="*/ 1191 h 12"/>
              <a:gd name="T40" fmla="*/ 0 w 38"/>
              <a:gd name="T41" fmla="*/ 1191 h 12"/>
              <a:gd name="T42" fmla="*/ 0 w 38"/>
              <a:gd name="T43" fmla="*/ 1587 h 12"/>
              <a:gd name="T44" fmla="*/ 12366 w 38"/>
              <a:gd name="T45" fmla="*/ 1587 h 12"/>
              <a:gd name="T46" fmla="*/ 12366 w 38"/>
              <a:gd name="T47" fmla="*/ 1587 h 12"/>
              <a:gd name="T48" fmla="*/ 0 w 38"/>
              <a:gd name="T49" fmla="*/ 1587 h 12"/>
              <a:gd name="T50" fmla="*/ 0 w 38"/>
              <a:gd name="T51" fmla="*/ 1587 h 12"/>
              <a:gd name="T52" fmla="*/ 12700 w 38"/>
              <a:gd name="T53" fmla="*/ 1587 h 12"/>
              <a:gd name="T54" fmla="*/ 12700 w 38"/>
              <a:gd name="T55" fmla="*/ 1984 h 12"/>
              <a:gd name="T56" fmla="*/ 0 w 38"/>
              <a:gd name="T57" fmla="*/ 1984 h 12"/>
              <a:gd name="T58" fmla="*/ 0 w 38"/>
              <a:gd name="T59" fmla="*/ 1984 h 12"/>
              <a:gd name="T60" fmla="*/ 12700 w 38"/>
              <a:gd name="T61" fmla="*/ 1984 h 12"/>
              <a:gd name="T62" fmla="*/ 12700 w 38"/>
              <a:gd name="T63" fmla="*/ 1984 h 12"/>
              <a:gd name="T64" fmla="*/ 0 w 38"/>
              <a:gd name="T65" fmla="*/ 1984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366 w 38"/>
              <a:gd name="T79" fmla="*/ 3175 h 12"/>
              <a:gd name="T80" fmla="*/ 0 w 38"/>
              <a:gd name="T81" fmla="*/ 3175 h 12"/>
              <a:gd name="T82" fmla="*/ 0 w 38"/>
              <a:gd name="T83" fmla="*/ 3572 h 12"/>
              <a:gd name="T84" fmla="*/ 12366 w 38"/>
              <a:gd name="T85" fmla="*/ 3572 h 12"/>
              <a:gd name="T86" fmla="*/ 12366 w 38"/>
              <a:gd name="T87" fmla="*/ 3572 h 12"/>
              <a:gd name="T88" fmla="*/ 0 w 38"/>
              <a:gd name="T89" fmla="*/ 3572 h 12"/>
              <a:gd name="T90" fmla="*/ 0 w 38"/>
              <a:gd name="T91" fmla="*/ 3572 h 12"/>
              <a:gd name="T92" fmla="*/ 12366 w 38"/>
              <a:gd name="T93" fmla="*/ 3572 h 12"/>
              <a:gd name="T94" fmla="*/ 12032 w 38"/>
              <a:gd name="T95" fmla="*/ 3968 h 12"/>
              <a:gd name="T96" fmla="*/ 668 w 38"/>
              <a:gd name="T97" fmla="*/ 3968 h 12"/>
              <a:gd name="T98" fmla="*/ 668 w 38"/>
              <a:gd name="T99" fmla="*/ 3968 h 12"/>
              <a:gd name="T100" fmla="*/ 12032 w 38"/>
              <a:gd name="T101" fmla="*/ 3968 h 12"/>
              <a:gd name="T102" fmla="*/ 12032 w 38"/>
              <a:gd name="T103" fmla="*/ 4762 h 12"/>
              <a:gd name="T104" fmla="*/ 668 w 38"/>
              <a:gd name="T105" fmla="*/ 4762 h 12"/>
              <a:gd name="T106" fmla="*/ 1003 w 38"/>
              <a:gd name="T107" fmla="*/ 4762 h 12"/>
              <a:gd name="T108" fmla="*/ 11697 w 38"/>
              <a:gd name="T109" fmla="*/ 4762 h 12"/>
              <a:gd name="T110" fmla="*/ 11697 w 38"/>
              <a:gd name="T111" fmla="*/ 4762 h 12"/>
              <a:gd name="T112" fmla="*/ 1337 w 38"/>
              <a:gd name="T113" fmla="*/ 4762 h 12"/>
              <a:gd name="T114" fmla="*/ 1337 w 38"/>
              <a:gd name="T115" fmla="*/ 4762 h 12"/>
              <a:gd name="T116" fmla="*/ 11029 w 38"/>
              <a:gd name="T117" fmla="*/ 4762 h 12"/>
              <a:gd name="T118" fmla="*/ 11029 w 38"/>
              <a:gd name="T119" fmla="*/ 4762 h 12"/>
              <a:gd name="T120" fmla="*/ 1337 w 38"/>
              <a:gd name="T121" fmla="*/ 4762 h 12"/>
              <a:gd name="T122" fmla="*/ 1671 w 38"/>
              <a:gd name="T123" fmla="*/ 4762 h 12"/>
              <a:gd name="T124" fmla="*/ 10695 w 3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2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5" y="0"/>
                </a:lnTo>
                <a:lnTo>
                  <a:pt x="4" y="0"/>
                </a:lnTo>
                <a:lnTo>
                  <a:pt x="3" y="2"/>
                </a:lnTo>
                <a:lnTo>
                  <a:pt x="35" y="2"/>
                </a:lnTo>
                <a:lnTo>
                  <a:pt x="36" y="2"/>
                </a:lnTo>
                <a:lnTo>
                  <a:pt x="2" y="2"/>
                </a:lnTo>
                <a:lnTo>
                  <a:pt x="36" y="2"/>
                </a:lnTo>
                <a:lnTo>
                  <a:pt x="36" y="3"/>
                </a:lnTo>
                <a:lnTo>
                  <a:pt x="2" y="3"/>
                </a:lnTo>
                <a:lnTo>
                  <a:pt x="0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7" y="8"/>
                </a:lnTo>
                <a:lnTo>
                  <a:pt x="0" y="8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37" y="9"/>
                </a:lnTo>
                <a:lnTo>
                  <a:pt x="36" y="10"/>
                </a:lnTo>
                <a:lnTo>
                  <a:pt x="2" y="10"/>
                </a:lnTo>
                <a:lnTo>
                  <a:pt x="36" y="10"/>
                </a:lnTo>
                <a:lnTo>
                  <a:pt x="36" y="12"/>
                </a:lnTo>
                <a:lnTo>
                  <a:pt x="2" y="12"/>
                </a:lnTo>
                <a:lnTo>
                  <a:pt x="3" y="12"/>
                </a:lnTo>
                <a:lnTo>
                  <a:pt x="35" y="12"/>
                </a:lnTo>
                <a:lnTo>
                  <a:pt x="4" y="12"/>
                </a:lnTo>
                <a:lnTo>
                  <a:pt x="33" y="12"/>
                </a:lnTo>
                <a:lnTo>
                  <a:pt x="4" y="12"/>
                </a:lnTo>
                <a:lnTo>
                  <a:pt x="5" y="12"/>
                </a:lnTo>
                <a:lnTo>
                  <a:pt x="32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1671003" y="5168900"/>
            <a:ext cx="1587" cy="76200"/>
          </a:xfrm>
          <a:custGeom>
            <a:avLst/>
            <a:gdLst>
              <a:gd name="T0" fmla="*/ 721 w 11"/>
              <a:gd name="T1" fmla="*/ 73378 h 189"/>
              <a:gd name="T2" fmla="*/ 0 w 11"/>
              <a:gd name="T3" fmla="*/ 73378 h 189"/>
              <a:gd name="T4" fmla="*/ 0 w 11"/>
              <a:gd name="T5" fmla="*/ 2016 h 189"/>
              <a:gd name="T6" fmla="*/ 0 w 11"/>
              <a:gd name="T7" fmla="*/ 2016 h 189"/>
              <a:gd name="T8" fmla="*/ 0 w 11"/>
              <a:gd name="T9" fmla="*/ 74184 h 189"/>
              <a:gd name="T10" fmla="*/ 0 w 11"/>
              <a:gd name="T11" fmla="*/ 74587 h 189"/>
              <a:gd name="T12" fmla="*/ 0 w 11"/>
              <a:gd name="T13" fmla="*/ 1613 h 189"/>
              <a:gd name="T14" fmla="*/ 0 w 11"/>
              <a:gd name="T15" fmla="*/ 1613 h 189"/>
              <a:gd name="T16" fmla="*/ 0 w 11"/>
              <a:gd name="T17" fmla="*/ 74587 h 189"/>
              <a:gd name="T18" fmla="*/ 144 w 11"/>
              <a:gd name="T19" fmla="*/ 74587 h 189"/>
              <a:gd name="T20" fmla="*/ 144 w 11"/>
              <a:gd name="T21" fmla="*/ 806 h 189"/>
              <a:gd name="T22" fmla="*/ 144 w 11"/>
              <a:gd name="T23" fmla="*/ 806 h 189"/>
              <a:gd name="T24" fmla="*/ 144 w 11"/>
              <a:gd name="T25" fmla="*/ 74990 h 189"/>
              <a:gd name="T26" fmla="*/ 144 w 11"/>
              <a:gd name="T27" fmla="*/ 74990 h 189"/>
              <a:gd name="T28" fmla="*/ 144 w 11"/>
              <a:gd name="T29" fmla="*/ 806 h 189"/>
              <a:gd name="T30" fmla="*/ 144 w 11"/>
              <a:gd name="T31" fmla="*/ 403 h 189"/>
              <a:gd name="T32" fmla="*/ 144 w 11"/>
              <a:gd name="T33" fmla="*/ 74990 h 189"/>
              <a:gd name="T34" fmla="*/ 144 w 11"/>
              <a:gd name="T35" fmla="*/ 75394 h 189"/>
              <a:gd name="T36" fmla="*/ 144 w 11"/>
              <a:gd name="T37" fmla="*/ 403 h 189"/>
              <a:gd name="T38" fmla="*/ 433 w 11"/>
              <a:gd name="T39" fmla="*/ 403 h 189"/>
              <a:gd name="T40" fmla="*/ 433 w 11"/>
              <a:gd name="T41" fmla="*/ 75394 h 189"/>
              <a:gd name="T42" fmla="*/ 433 w 11"/>
              <a:gd name="T43" fmla="*/ 76200 h 189"/>
              <a:gd name="T44" fmla="*/ 433 w 11"/>
              <a:gd name="T45" fmla="*/ 0 h 189"/>
              <a:gd name="T46" fmla="*/ 433 w 11"/>
              <a:gd name="T47" fmla="*/ 0 h 189"/>
              <a:gd name="T48" fmla="*/ 433 w 11"/>
              <a:gd name="T49" fmla="*/ 76200 h 189"/>
              <a:gd name="T50" fmla="*/ 577 w 11"/>
              <a:gd name="T51" fmla="*/ 76200 h 189"/>
              <a:gd name="T52" fmla="*/ 577 w 11"/>
              <a:gd name="T53" fmla="*/ 0 h 189"/>
              <a:gd name="T54" fmla="*/ 721 w 11"/>
              <a:gd name="T55" fmla="*/ 0 h 189"/>
              <a:gd name="T56" fmla="*/ 721 w 11"/>
              <a:gd name="T57" fmla="*/ 76200 h 189"/>
              <a:gd name="T58" fmla="*/ 721 w 11"/>
              <a:gd name="T59" fmla="*/ 76200 h 189"/>
              <a:gd name="T60" fmla="*/ 721 w 11"/>
              <a:gd name="T61" fmla="*/ 0 h 189"/>
              <a:gd name="T62" fmla="*/ 721 w 11"/>
              <a:gd name="T63" fmla="*/ 0 h 189"/>
              <a:gd name="T64" fmla="*/ 721 w 11"/>
              <a:gd name="T65" fmla="*/ 76200 h 189"/>
              <a:gd name="T66" fmla="*/ 866 w 11"/>
              <a:gd name="T67" fmla="*/ 76200 h 189"/>
              <a:gd name="T68" fmla="*/ 866 w 11"/>
              <a:gd name="T69" fmla="*/ 0 h 189"/>
              <a:gd name="T70" fmla="*/ 866 w 11"/>
              <a:gd name="T71" fmla="*/ 0 h 189"/>
              <a:gd name="T72" fmla="*/ 866 w 11"/>
              <a:gd name="T73" fmla="*/ 76200 h 189"/>
              <a:gd name="T74" fmla="*/ 1154 w 11"/>
              <a:gd name="T75" fmla="*/ 76200 h 189"/>
              <a:gd name="T76" fmla="*/ 1154 w 11"/>
              <a:gd name="T77" fmla="*/ 0 h 189"/>
              <a:gd name="T78" fmla="*/ 1154 w 11"/>
              <a:gd name="T79" fmla="*/ 0 h 189"/>
              <a:gd name="T80" fmla="*/ 1154 w 11"/>
              <a:gd name="T81" fmla="*/ 76200 h 189"/>
              <a:gd name="T82" fmla="*/ 1298 w 11"/>
              <a:gd name="T83" fmla="*/ 76200 h 189"/>
              <a:gd name="T84" fmla="*/ 1298 w 11"/>
              <a:gd name="T85" fmla="*/ 0 h 189"/>
              <a:gd name="T86" fmla="*/ 1298 w 11"/>
              <a:gd name="T87" fmla="*/ 403 h 189"/>
              <a:gd name="T88" fmla="*/ 1298 w 11"/>
              <a:gd name="T89" fmla="*/ 75394 h 189"/>
              <a:gd name="T90" fmla="*/ 1298 w 11"/>
              <a:gd name="T91" fmla="*/ 75394 h 189"/>
              <a:gd name="T92" fmla="*/ 1298 w 11"/>
              <a:gd name="T93" fmla="*/ 403 h 189"/>
              <a:gd name="T94" fmla="*/ 1443 w 11"/>
              <a:gd name="T95" fmla="*/ 403 h 189"/>
              <a:gd name="T96" fmla="*/ 1443 w 11"/>
              <a:gd name="T97" fmla="*/ 74990 h 189"/>
              <a:gd name="T98" fmla="*/ 1443 w 11"/>
              <a:gd name="T99" fmla="*/ 74990 h 189"/>
              <a:gd name="T100" fmla="*/ 1443 w 11"/>
              <a:gd name="T101" fmla="*/ 806 h 189"/>
              <a:gd name="T102" fmla="*/ 1443 w 11"/>
              <a:gd name="T103" fmla="*/ 806 h 189"/>
              <a:gd name="T104" fmla="*/ 1443 w 11"/>
              <a:gd name="T105" fmla="*/ 74990 h 189"/>
              <a:gd name="T106" fmla="*/ 1443 w 11"/>
              <a:gd name="T107" fmla="*/ 74587 h 189"/>
              <a:gd name="T108" fmla="*/ 1443 w 11"/>
              <a:gd name="T109" fmla="*/ 806 h 189"/>
              <a:gd name="T110" fmla="*/ 1587 w 11"/>
              <a:gd name="T111" fmla="*/ 1613 h 189"/>
              <a:gd name="T112" fmla="*/ 1587 w 11"/>
              <a:gd name="T113" fmla="*/ 74587 h 189"/>
              <a:gd name="T114" fmla="*/ 1587 w 11"/>
              <a:gd name="T115" fmla="*/ 74587 h 189"/>
              <a:gd name="T116" fmla="*/ 1587 w 11"/>
              <a:gd name="T117" fmla="*/ 1613 h 189"/>
              <a:gd name="T118" fmla="*/ 1587 w 11"/>
              <a:gd name="T119" fmla="*/ 2016 h 189"/>
              <a:gd name="T120" fmla="*/ 1587 w 11"/>
              <a:gd name="T121" fmla="*/ 74184 h 189"/>
              <a:gd name="T122" fmla="*/ 1587 w 11"/>
              <a:gd name="T123" fmla="*/ 73378 h 189"/>
              <a:gd name="T124" fmla="*/ 1587 w 11"/>
              <a:gd name="T125" fmla="*/ 2016 h 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89">
                <a:moveTo>
                  <a:pt x="5" y="182"/>
                </a:moveTo>
                <a:lnTo>
                  <a:pt x="0" y="182"/>
                </a:lnTo>
                <a:lnTo>
                  <a:pt x="0" y="5"/>
                </a:lnTo>
                <a:lnTo>
                  <a:pt x="0" y="184"/>
                </a:lnTo>
                <a:lnTo>
                  <a:pt x="0" y="185"/>
                </a:lnTo>
                <a:lnTo>
                  <a:pt x="0" y="4"/>
                </a:lnTo>
                <a:lnTo>
                  <a:pt x="0" y="185"/>
                </a:lnTo>
                <a:lnTo>
                  <a:pt x="1" y="185"/>
                </a:lnTo>
                <a:lnTo>
                  <a:pt x="1" y="2"/>
                </a:lnTo>
                <a:lnTo>
                  <a:pt x="1" y="186"/>
                </a:lnTo>
                <a:lnTo>
                  <a:pt x="1" y="2"/>
                </a:lnTo>
                <a:lnTo>
                  <a:pt x="1" y="1"/>
                </a:lnTo>
                <a:lnTo>
                  <a:pt x="1" y="186"/>
                </a:lnTo>
                <a:lnTo>
                  <a:pt x="1" y="187"/>
                </a:lnTo>
                <a:lnTo>
                  <a:pt x="1" y="1"/>
                </a:lnTo>
                <a:lnTo>
                  <a:pt x="3" y="1"/>
                </a:lnTo>
                <a:lnTo>
                  <a:pt x="3" y="187"/>
                </a:lnTo>
                <a:lnTo>
                  <a:pt x="3" y="189"/>
                </a:lnTo>
                <a:lnTo>
                  <a:pt x="3" y="0"/>
                </a:lnTo>
                <a:lnTo>
                  <a:pt x="3" y="189"/>
                </a:lnTo>
                <a:lnTo>
                  <a:pt x="4" y="189"/>
                </a:lnTo>
                <a:lnTo>
                  <a:pt x="4" y="0"/>
                </a:lnTo>
                <a:lnTo>
                  <a:pt x="5" y="0"/>
                </a:lnTo>
                <a:lnTo>
                  <a:pt x="5" y="189"/>
                </a:lnTo>
                <a:lnTo>
                  <a:pt x="5" y="0"/>
                </a:lnTo>
                <a:lnTo>
                  <a:pt x="5" y="189"/>
                </a:lnTo>
                <a:lnTo>
                  <a:pt x="6" y="189"/>
                </a:lnTo>
                <a:lnTo>
                  <a:pt x="6" y="0"/>
                </a:lnTo>
                <a:lnTo>
                  <a:pt x="6" y="189"/>
                </a:lnTo>
                <a:lnTo>
                  <a:pt x="8" y="189"/>
                </a:lnTo>
                <a:lnTo>
                  <a:pt x="8" y="0"/>
                </a:lnTo>
                <a:lnTo>
                  <a:pt x="8" y="189"/>
                </a:lnTo>
                <a:lnTo>
                  <a:pt x="9" y="189"/>
                </a:lnTo>
                <a:lnTo>
                  <a:pt x="9" y="0"/>
                </a:lnTo>
                <a:lnTo>
                  <a:pt x="9" y="1"/>
                </a:lnTo>
                <a:lnTo>
                  <a:pt x="9" y="187"/>
                </a:lnTo>
                <a:lnTo>
                  <a:pt x="9" y="1"/>
                </a:lnTo>
                <a:lnTo>
                  <a:pt x="10" y="1"/>
                </a:lnTo>
                <a:lnTo>
                  <a:pt x="10" y="186"/>
                </a:lnTo>
                <a:lnTo>
                  <a:pt x="10" y="2"/>
                </a:lnTo>
                <a:lnTo>
                  <a:pt x="10" y="186"/>
                </a:lnTo>
                <a:lnTo>
                  <a:pt x="10" y="185"/>
                </a:lnTo>
                <a:lnTo>
                  <a:pt x="10" y="2"/>
                </a:lnTo>
                <a:lnTo>
                  <a:pt x="11" y="4"/>
                </a:lnTo>
                <a:lnTo>
                  <a:pt x="11" y="185"/>
                </a:lnTo>
                <a:lnTo>
                  <a:pt x="11" y="4"/>
                </a:lnTo>
                <a:lnTo>
                  <a:pt x="11" y="5"/>
                </a:lnTo>
                <a:lnTo>
                  <a:pt x="11" y="184"/>
                </a:lnTo>
                <a:lnTo>
                  <a:pt x="11" y="18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1671003" y="5168900"/>
            <a:ext cx="12700" cy="4763"/>
          </a:xfrm>
          <a:custGeom>
            <a:avLst/>
            <a:gdLst>
              <a:gd name="T0" fmla="*/ 1671 w 38"/>
              <a:gd name="T1" fmla="*/ 2382 h 10"/>
              <a:gd name="T2" fmla="*/ 1671 w 38"/>
              <a:gd name="T3" fmla="*/ 0 h 10"/>
              <a:gd name="T4" fmla="*/ 11029 w 38"/>
              <a:gd name="T5" fmla="*/ 0 h 10"/>
              <a:gd name="T6" fmla="*/ 11363 w 38"/>
              <a:gd name="T7" fmla="*/ 0 h 10"/>
              <a:gd name="T8" fmla="*/ 1671 w 38"/>
              <a:gd name="T9" fmla="*/ 0 h 10"/>
              <a:gd name="T10" fmla="*/ 1671 w 38"/>
              <a:gd name="T11" fmla="*/ 0 h 10"/>
              <a:gd name="T12" fmla="*/ 11363 w 38"/>
              <a:gd name="T13" fmla="*/ 0 h 10"/>
              <a:gd name="T14" fmla="*/ 12032 w 38"/>
              <a:gd name="T15" fmla="*/ 0 h 10"/>
              <a:gd name="T16" fmla="*/ 1337 w 38"/>
              <a:gd name="T17" fmla="*/ 0 h 10"/>
              <a:gd name="T18" fmla="*/ 1003 w 38"/>
              <a:gd name="T19" fmla="*/ 0 h 10"/>
              <a:gd name="T20" fmla="*/ 12032 w 38"/>
              <a:gd name="T21" fmla="*/ 0 h 10"/>
              <a:gd name="T22" fmla="*/ 12366 w 38"/>
              <a:gd name="T23" fmla="*/ 0 h 10"/>
              <a:gd name="T24" fmla="*/ 1003 w 38"/>
              <a:gd name="T25" fmla="*/ 0 h 10"/>
              <a:gd name="T26" fmla="*/ 1003 w 38"/>
              <a:gd name="T27" fmla="*/ 476 h 10"/>
              <a:gd name="T28" fmla="*/ 12366 w 38"/>
              <a:gd name="T29" fmla="*/ 476 h 10"/>
              <a:gd name="T30" fmla="*/ 12366 w 38"/>
              <a:gd name="T31" fmla="*/ 476 h 10"/>
              <a:gd name="T32" fmla="*/ 334 w 38"/>
              <a:gd name="T33" fmla="*/ 476 h 10"/>
              <a:gd name="T34" fmla="*/ 334 w 38"/>
              <a:gd name="T35" fmla="*/ 476 h 10"/>
              <a:gd name="T36" fmla="*/ 12366 w 38"/>
              <a:gd name="T37" fmla="*/ 476 h 10"/>
              <a:gd name="T38" fmla="*/ 12700 w 38"/>
              <a:gd name="T39" fmla="*/ 953 h 10"/>
              <a:gd name="T40" fmla="*/ 334 w 38"/>
              <a:gd name="T41" fmla="*/ 953 h 10"/>
              <a:gd name="T42" fmla="*/ 334 w 38"/>
              <a:gd name="T43" fmla="*/ 953 h 10"/>
              <a:gd name="T44" fmla="*/ 12700 w 38"/>
              <a:gd name="T45" fmla="*/ 953 h 10"/>
              <a:gd name="T46" fmla="*/ 12700 w 38"/>
              <a:gd name="T47" fmla="*/ 953 h 10"/>
              <a:gd name="T48" fmla="*/ 334 w 38"/>
              <a:gd name="T49" fmla="*/ 953 h 10"/>
              <a:gd name="T50" fmla="*/ 0 w 38"/>
              <a:gd name="T51" fmla="*/ 1905 h 10"/>
              <a:gd name="T52" fmla="*/ 12700 w 38"/>
              <a:gd name="T53" fmla="*/ 1905 h 10"/>
              <a:gd name="T54" fmla="*/ 12700 w 38"/>
              <a:gd name="T55" fmla="*/ 1905 h 10"/>
              <a:gd name="T56" fmla="*/ 0 w 38"/>
              <a:gd name="T57" fmla="*/ 1905 h 10"/>
              <a:gd name="T58" fmla="*/ 0 w 38"/>
              <a:gd name="T59" fmla="*/ 2382 h 10"/>
              <a:gd name="T60" fmla="*/ 12700 w 38"/>
              <a:gd name="T61" fmla="*/ 2382 h 10"/>
              <a:gd name="T62" fmla="*/ 12700 w 38"/>
              <a:gd name="T63" fmla="*/ 2382 h 10"/>
              <a:gd name="T64" fmla="*/ 0 w 38"/>
              <a:gd name="T65" fmla="*/ 2382 h 10"/>
              <a:gd name="T66" fmla="*/ 0 w 38"/>
              <a:gd name="T67" fmla="*/ 2858 h 10"/>
              <a:gd name="T68" fmla="*/ 12700 w 38"/>
              <a:gd name="T69" fmla="*/ 2858 h 10"/>
              <a:gd name="T70" fmla="*/ 12700 w 38"/>
              <a:gd name="T71" fmla="*/ 2858 h 10"/>
              <a:gd name="T72" fmla="*/ 0 w 38"/>
              <a:gd name="T73" fmla="*/ 2858 h 10"/>
              <a:gd name="T74" fmla="*/ 0 w 38"/>
              <a:gd name="T75" fmla="*/ 2858 h 10"/>
              <a:gd name="T76" fmla="*/ 12700 w 38"/>
              <a:gd name="T77" fmla="*/ 2858 h 10"/>
              <a:gd name="T78" fmla="*/ 12700 w 38"/>
              <a:gd name="T79" fmla="*/ 3334 h 10"/>
              <a:gd name="T80" fmla="*/ 334 w 38"/>
              <a:gd name="T81" fmla="*/ 3334 h 10"/>
              <a:gd name="T82" fmla="*/ 334 w 38"/>
              <a:gd name="T83" fmla="*/ 3334 h 10"/>
              <a:gd name="T84" fmla="*/ 12700 w 38"/>
              <a:gd name="T85" fmla="*/ 3334 h 10"/>
              <a:gd name="T86" fmla="*/ 12700 w 38"/>
              <a:gd name="T87" fmla="*/ 3334 h 10"/>
              <a:gd name="T88" fmla="*/ 334 w 38"/>
              <a:gd name="T89" fmla="*/ 3334 h 10"/>
              <a:gd name="T90" fmla="*/ 334 w 38"/>
              <a:gd name="T91" fmla="*/ 4287 h 10"/>
              <a:gd name="T92" fmla="*/ 12366 w 38"/>
              <a:gd name="T93" fmla="*/ 4287 h 10"/>
              <a:gd name="T94" fmla="*/ 12366 w 38"/>
              <a:gd name="T95" fmla="*/ 4763 h 10"/>
              <a:gd name="T96" fmla="*/ 334 w 38"/>
              <a:gd name="T97" fmla="*/ 4763 h 10"/>
              <a:gd name="T98" fmla="*/ 1003 w 38"/>
              <a:gd name="T99" fmla="*/ 4763 h 10"/>
              <a:gd name="T100" fmla="*/ 12366 w 38"/>
              <a:gd name="T101" fmla="*/ 4763 h 10"/>
              <a:gd name="T102" fmla="*/ 12366 w 38"/>
              <a:gd name="T103" fmla="*/ 4763 h 10"/>
              <a:gd name="T104" fmla="*/ 1003 w 38"/>
              <a:gd name="T105" fmla="*/ 4763 h 10"/>
              <a:gd name="T106" fmla="*/ 1003 w 38"/>
              <a:gd name="T107" fmla="*/ 4763 h 10"/>
              <a:gd name="T108" fmla="*/ 12032 w 38"/>
              <a:gd name="T109" fmla="*/ 4763 h 10"/>
              <a:gd name="T110" fmla="*/ 12032 w 38"/>
              <a:gd name="T111" fmla="*/ 4763 h 10"/>
              <a:gd name="T112" fmla="*/ 1337 w 38"/>
              <a:gd name="T113" fmla="*/ 4763 h 10"/>
              <a:gd name="T114" fmla="*/ 1671 w 38"/>
              <a:gd name="T115" fmla="*/ 4763 h 10"/>
              <a:gd name="T116" fmla="*/ 11363 w 38"/>
              <a:gd name="T117" fmla="*/ 4763 h 10"/>
              <a:gd name="T118" fmla="*/ 11363 w 38"/>
              <a:gd name="T119" fmla="*/ 4763 h 10"/>
              <a:gd name="T120" fmla="*/ 1671 w 38"/>
              <a:gd name="T121" fmla="*/ 4763 h 10"/>
              <a:gd name="T122" fmla="*/ 1671 w 38"/>
              <a:gd name="T123" fmla="*/ 4763 h 10"/>
              <a:gd name="T124" fmla="*/ 11029 w 38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7" y="0"/>
                </a:lnTo>
                <a:lnTo>
                  <a:pt x="3" y="0"/>
                </a:lnTo>
                <a:lnTo>
                  <a:pt x="3" y="1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1678940" y="5091113"/>
            <a:ext cx="4763" cy="82550"/>
          </a:xfrm>
          <a:custGeom>
            <a:avLst/>
            <a:gdLst>
              <a:gd name="T0" fmla="*/ 2382 w 10"/>
              <a:gd name="T1" fmla="*/ 80556 h 207"/>
              <a:gd name="T2" fmla="*/ 0 w 10"/>
              <a:gd name="T3" fmla="*/ 80556 h 207"/>
              <a:gd name="T4" fmla="*/ 0 w 10"/>
              <a:gd name="T5" fmla="*/ 1994 h 207"/>
              <a:gd name="T6" fmla="*/ 0 w 10"/>
              <a:gd name="T7" fmla="*/ 1994 h 207"/>
              <a:gd name="T8" fmla="*/ 0 w 10"/>
              <a:gd name="T9" fmla="*/ 80955 h 207"/>
              <a:gd name="T10" fmla="*/ 0 w 10"/>
              <a:gd name="T11" fmla="*/ 80955 h 207"/>
              <a:gd name="T12" fmla="*/ 0 w 10"/>
              <a:gd name="T13" fmla="*/ 1994 h 207"/>
              <a:gd name="T14" fmla="*/ 0 w 10"/>
              <a:gd name="T15" fmla="*/ 1595 h 207"/>
              <a:gd name="T16" fmla="*/ 0 w 10"/>
              <a:gd name="T17" fmla="*/ 80955 h 207"/>
              <a:gd name="T18" fmla="*/ 0 w 10"/>
              <a:gd name="T19" fmla="*/ 81354 h 207"/>
              <a:gd name="T20" fmla="*/ 0 w 10"/>
              <a:gd name="T21" fmla="*/ 1595 h 207"/>
              <a:gd name="T22" fmla="*/ 0 w 10"/>
              <a:gd name="T23" fmla="*/ 1595 h 207"/>
              <a:gd name="T24" fmla="*/ 0 w 10"/>
              <a:gd name="T25" fmla="*/ 81354 h 207"/>
              <a:gd name="T26" fmla="*/ 476 w 10"/>
              <a:gd name="T27" fmla="*/ 81354 h 207"/>
              <a:gd name="T28" fmla="*/ 476 w 10"/>
              <a:gd name="T29" fmla="*/ 1196 h 207"/>
              <a:gd name="T30" fmla="*/ 476 w 10"/>
              <a:gd name="T31" fmla="*/ 399 h 207"/>
              <a:gd name="T32" fmla="*/ 476 w 10"/>
              <a:gd name="T33" fmla="*/ 82151 h 207"/>
              <a:gd name="T34" fmla="*/ 476 w 10"/>
              <a:gd name="T35" fmla="*/ 82550 h 207"/>
              <a:gd name="T36" fmla="*/ 476 w 10"/>
              <a:gd name="T37" fmla="*/ 399 h 207"/>
              <a:gd name="T38" fmla="*/ 476 w 10"/>
              <a:gd name="T39" fmla="*/ 399 h 207"/>
              <a:gd name="T40" fmla="*/ 476 w 10"/>
              <a:gd name="T41" fmla="*/ 82550 h 207"/>
              <a:gd name="T42" fmla="*/ 953 w 10"/>
              <a:gd name="T43" fmla="*/ 82550 h 207"/>
              <a:gd name="T44" fmla="*/ 953 w 10"/>
              <a:gd name="T45" fmla="*/ 399 h 207"/>
              <a:gd name="T46" fmla="*/ 1905 w 10"/>
              <a:gd name="T47" fmla="*/ 0 h 207"/>
              <a:gd name="T48" fmla="*/ 1905 w 10"/>
              <a:gd name="T49" fmla="*/ 82550 h 207"/>
              <a:gd name="T50" fmla="*/ 1905 w 10"/>
              <a:gd name="T51" fmla="*/ 82550 h 207"/>
              <a:gd name="T52" fmla="*/ 1905 w 10"/>
              <a:gd name="T53" fmla="*/ 0 h 207"/>
              <a:gd name="T54" fmla="*/ 1905 w 10"/>
              <a:gd name="T55" fmla="*/ 0 h 207"/>
              <a:gd name="T56" fmla="*/ 1905 w 10"/>
              <a:gd name="T57" fmla="*/ 82550 h 207"/>
              <a:gd name="T58" fmla="*/ 2382 w 10"/>
              <a:gd name="T59" fmla="*/ 82550 h 207"/>
              <a:gd name="T60" fmla="*/ 2382 w 10"/>
              <a:gd name="T61" fmla="*/ 0 h 207"/>
              <a:gd name="T62" fmla="*/ 2382 w 10"/>
              <a:gd name="T63" fmla="*/ 0 h 207"/>
              <a:gd name="T64" fmla="*/ 2382 w 10"/>
              <a:gd name="T65" fmla="*/ 82550 h 207"/>
              <a:gd name="T66" fmla="*/ 2858 w 10"/>
              <a:gd name="T67" fmla="*/ 82550 h 207"/>
              <a:gd name="T68" fmla="*/ 2858 w 10"/>
              <a:gd name="T69" fmla="*/ 0 h 207"/>
              <a:gd name="T70" fmla="*/ 2858 w 10"/>
              <a:gd name="T71" fmla="*/ 0 h 207"/>
              <a:gd name="T72" fmla="*/ 2858 w 10"/>
              <a:gd name="T73" fmla="*/ 82550 h 207"/>
              <a:gd name="T74" fmla="*/ 3810 w 10"/>
              <a:gd name="T75" fmla="*/ 82550 h 207"/>
              <a:gd name="T76" fmla="*/ 3810 w 10"/>
              <a:gd name="T77" fmla="*/ 0 h 207"/>
              <a:gd name="T78" fmla="*/ 3810 w 10"/>
              <a:gd name="T79" fmla="*/ 0 h 207"/>
              <a:gd name="T80" fmla="*/ 3810 w 10"/>
              <a:gd name="T81" fmla="*/ 82550 h 207"/>
              <a:gd name="T82" fmla="*/ 4287 w 10"/>
              <a:gd name="T83" fmla="*/ 82550 h 207"/>
              <a:gd name="T84" fmla="*/ 4287 w 10"/>
              <a:gd name="T85" fmla="*/ 399 h 207"/>
              <a:gd name="T86" fmla="*/ 4287 w 10"/>
              <a:gd name="T87" fmla="*/ 399 h 207"/>
              <a:gd name="T88" fmla="*/ 4287 w 10"/>
              <a:gd name="T89" fmla="*/ 82550 h 207"/>
              <a:gd name="T90" fmla="*/ 4287 w 10"/>
              <a:gd name="T91" fmla="*/ 82550 h 207"/>
              <a:gd name="T92" fmla="*/ 4287 w 10"/>
              <a:gd name="T93" fmla="*/ 399 h 207"/>
              <a:gd name="T94" fmla="*/ 4287 w 10"/>
              <a:gd name="T95" fmla="*/ 399 h 207"/>
              <a:gd name="T96" fmla="*/ 4287 w 10"/>
              <a:gd name="T97" fmla="*/ 82151 h 207"/>
              <a:gd name="T98" fmla="*/ 4763 w 10"/>
              <a:gd name="T99" fmla="*/ 81354 h 207"/>
              <a:gd name="T100" fmla="*/ 4763 w 10"/>
              <a:gd name="T101" fmla="*/ 1196 h 207"/>
              <a:gd name="T102" fmla="*/ 4763 w 10"/>
              <a:gd name="T103" fmla="*/ 1595 h 207"/>
              <a:gd name="T104" fmla="*/ 4763 w 10"/>
              <a:gd name="T105" fmla="*/ 81354 h 207"/>
              <a:gd name="T106" fmla="*/ 4763 w 10"/>
              <a:gd name="T107" fmla="*/ 81354 h 207"/>
              <a:gd name="T108" fmla="*/ 4763 w 10"/>
              <a:gd name="T109" fmla="*/ 1595 h 207"/>
              <a:gd name="T110" fmla="*/ 4763 w 10"/>
              <a:gd name="T111" fmla="*/ 1595 h 207"/>
              <a:gd name="T112" fmla="*/ 4763 w 10"/>
              <a:gd name="T113" fmla="*/ 80955 h 207"/>
              <a:gd name="T114" fmla="*/ 4763 w 10"/>
              <a:gd name="T115" fmla="*/ 80955 h 207"/>
              <a:gd name="T116" fmla="*/ 4763 w 10"/>
              <a:gd name="T117" fmla="*/ 1994 h 207"/>
              <a:gd name="T118" fmla="*/ 4763 w 10"/>
              <a:gd name="T119" fmla="*/ 1994 h 207"/>
              <a:gd name="T120" fmla="*/ 4763 w 10"/>
              <a:gd name="T121" fmla="*/ 80955 h 207"/>
              <a:gd name="T122" fmla="*/ 4763 w 10"/>
              <a:gd name="T123" fmla="*/ 80556 h 207"/>
              <a:gd name="T124" fmla="*/ 4763 w 10"/>
              <a:gd name="T125" fmla="*/ 1994 h 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07">
                <a:moveTo>
                  <a:pt x="5" y="202"/>
                </a:moveTo>
                <a:lnTo>
                  <a:pt x="0" y="202"/>
                </a:lnTo>
                <a:lnTo>
                  <a:pt x="0" y="5"/>
                </a:lnTo>
                <a:lnTo>
                  <a:pt x="0" y="203"/>
                </a:lnTo>
                <a:lnTo>
                  <a:pt x="0" y="5"/>
                </a:lnTo>
                <a:lnTo>
                  <a:pt x="0" y="4"/>
                </a:lnTo>
                <a:lnTo>
                  <a:pt x="0" y="203"/>
                </a:lnTo>
                <a:lnTo>
                  <a:pt x="0" y="204"/>
                </a:lnTo>
                <a:lnTo>
                  <a:pt x="0" y="4"/>
                </a:lnTo>
                <a:lnTo>
                  <a:pt x="0" y="204"/>
                </a:lnTo>
                <a:lnTo>
                  <a:pt x="1" y="204"/>
                </a:lnTo>
                <a:lnTo>
                  <a:pt x="1" y="3"/>
                </a:lnTo>
                <a:lnTo>
                  <a:pt x="1" y="1"/>
                </a:lnTo>
                <a:lnTo>
                  <a:pt x="1" y="206"/>
                </a:lnTo>
                <a:lnTo>
                  <a:pt x="1" y="207"/>
                </a:lnTo>
                <a:lnTo>
                  <a:pt x="1" y="1"/>
                </a:lnTo>
                <a:lnTo>
                  <a:pt x="1" y="207"/>
                </a:lnTo>
                <a:lnTo>
                  <a:pt x="2" y="207"/>
                </a:lnTo>
                <a:lnTo>
                  <a:pt x="2" y="1"/>
                </a:lnTo>
                <a:lnTo>
                  <a:pt x="4" y="0"/>
                </a:lnTo>
                <a:lnTo>
                  <a:pt x="4" y="207"/>
                </a:lnTo>
                <a:lnTo>
                  <a:pt x="4" y="0"/>
                </a:lnTo>
                <a:lnTo>
                  <a:pt x="4" y="207"/>
                </a:lnTo>
                <a:lnTo>
                  <a:pt x="5" y="207"/>
                </a:lnTo>
                <a:lnTo>
                  <a:pt x="5" y="0"/>
                </a:lnTo>
                <a:lnTo>
                  <a:pt x="5" y="207"/>
                </a:lnTo>
                <a:lnTo>
                  <a:pt x="6" y="207"/>
                </a:lnTo>
                <a:lnTo>
                  <a:pt x="6" y="0"/>
                </a:lnTo>
                <a:lnTo>
                  <a:pt x="6" y="207"/>
                </a:lnTo>
                <a:lnTo>
                  <a:pt x="8" y="207"/>
                </a:lnTo>
                <a:lnTo>
                  <a:pt x="8" y="0"/>
                </a:lnTo>
                <a:lnTo>
                  <a:pt x="8" y="207"/>
                </a:lnTo>
                <a:lnTo>
                  <a:pt x="9" y="207"/>
                </a:lnTo>
                <a:lnTo>
                  <a:pt x="9" y="1"/>
                </a:lnTo>
                <a:lnTo>
                  <a:pt x="9" y="207"/>
                </a:lnTo>
                <a:lnTo>
                  <a:pt x="9" y="1"/>
                </a:lnTo>
                <a:lnTo>
                  <a:pt x="9" y="206"/>
                </a:lnTo>
                <a:lnTo>
                  <a:pt x="10" y="204"/>
                </a:lnTo>
                <a:lnTo>
                  <a:pt x="10" y="3"/>
                </a:lnTo>
                <a:lnTo>
                  <a:pt x="10" y="4"/>
                </a:lnTo>
                <a:lnTo>
                  <a:pt x="10" y="204"/>
                </a:lnTo>
                <a:lnTo>
                  <a:pt x="10" y="4"/>
                </a:lnTo>
                <a:lnTo>
                  <a:pt x="10" y="203"/>
                </a:lnTo>
                <a:lnTo>
                  <a:pt x="10" y="5"/>
                </a:lnTo>
                <a:lnTo>
                  <a:pt x="10" y="203"/>
                </a:lnTo>
                <a:lnTo>
                  <a:pt x="10" y="202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1678940" y="5091113"/>
            <a:ext cx="14288" cy="4762"/>
          </a:xfrm>
          <a:custGeom>
            <a:avLst/>
            <a:gdLst>
              <a:gd name="T0" fmla="*/ 1832 w 39"/>
              <a:gd name="T1" fmla="*/ 1984 h 12"/>
              <a:gd name="T2" fmla="*/ 1832 w 39"/>
              <a:gd name="T3" fmla="*/ 0 h 12"/>
              <a:gd name="T4" fmla="*/ 12090 w 39"/>
              <a:gd name="T5" fmla="*/ 0 h 12"/>
              <a:gd name="T6" fmla="*/ 12090 w 39"/>
              <a:gd name="T7" fmla="*/ 0 h 12"/>
              <a:gd name="T8" fmla="*/ 1832 w 39"/>
              <a:gd name="T9" fmla="*/ 0 h 12"/>
              <a:gd name="T10" fmla="*/ 1465 w 39"/>
              <a:gd name="T11" fmla="*/ 0 h 12"/>
              <a:gd name="T12" fmla="*/ 12456 w 39"/>
              <a:gd name="T13" fmla="*/ 0 h 12"/>
              <a:gd name="T14" fmla="*/ 12456 w 39"/>
              <a:gd name="T15" fmla="*/ 0 h 12"/>
              <a:gd name="T16" fmla="*/ 1465 w 39"/>
              <a:gd name="T17" fmla="*/ 0 h 12"/>
              <a:gd name="T18" fmla="*/ 1465 w 39"/>
              <a:gd name="T19" fmla="*/ 0 h 12"/>
              <a:gd name="T20" fmla="*/ 12823 w 39"/>
              <a:gd name="T21" fmla="*/ 0 h 12"/>
              <a:gd name="T22" fmla="*/ 12823 w 39"/>
              <a:gd name="T23" fmla="*/ 397 h 12"/>
              <a:gd name="T24" fmla="*/ 733 w 39"/>
              <a:gd name="T25" fmla="*/ 397 h 12"/>
              <a:gd name="T26" fmla="*/ 366 w 39"/>
              <a:gd name="T27" fmla="*/ 397 h 12"/>
              <a:gd name="T28" fmla="*/ 13555 w 39"/>
              <a:gd name="T29" fmla="*/ 397 h 12"/>
              <a:gd name="T30" fmla="*/ 13555 w 39"/>
              <a:gd name="T31" fmla="*/ 397 h 12"/>
              <a:gd name="T32" fmla="*/ 366 w 39"/>
              <a:gd name="T33" fmla="*/ 397 h 12"/>
              <a:gd name="T34" fmla="*/ 366 w 39"/>
              <a:gd name="T35" fmla="*/ 397 h 12"/>
              <a:gd name="T36" fmla="*/ 13555 w 39"/>
              <a:gd name="T37" fmla="*/ 397 h 12"/>
              <a:gd name="T38" fmla="*/ 13555 w 39"/>
              <a:gd name="T39" fmla="*/ 1191 h 12"/>
              <a:gd name="T40" fmla="*/ 366 w 39"/>
              <a:gd name="T41" fmla="*/ 1191 h 12"/>
              <a:gd name="T42" fmla="*/ 0 w 39"/>
              <a:gd name="T43" fmla="*/ 1587 h 12"/>
              <a:gd name="T44" fmla="*/ 13922 w 39"/>
              <a:gd name="T45" fmla="*/ 1587 h 12"/>
              <a:gd name="T46" fmla="*/ 13922 w 39"/>
              <a:gd name="T47" fmla="*/ 1587 h 12"/>
              <a:gd name="T48" fmla="*/ 0 w 39"/>
              <a:gd name="T49" fmla="*/ 1587 h 12"/>
              <a:gd name="T50" fmla="*/ 0 w 39"/>
              <a:gd name="T51" fmla="*/ 1587 h 12"/>
              <a:gd name="T52" fmla="*/ 13922 w 39"/>
              <a:gd name="T53" fmla="*/ 1587 h 12"/>
              <a:gd name="T54" fmla="*/ 13922 w 39"/>
              <a:gd name="T55" fmla="*/ 1984 h 12"/>
              <a:gd name="T56" fmla="*/ 0 w 39"/>
              <a:gd name="T57" fmla="*/ 1984 h 12"/>
              <a:gd name="T58" fmla="*/ 0 w 39"/>
              <a:gd name="T59" fmla="*/ 1984 h 12"/>
              <a:gd name="T60" fmla="*/ 14288 w 39"/>
              <a:gd name="T61" fmla="*/ 1984 h 12"/>
              <a:gd name="T62" fmla="*/ 14288 w 39"/>
              <a:gd name="T63" fmla="*/ 1984 h 12"/>
              <a:gd name="T64" fmla="*/ 0 w 39"/>
              <a:gd name="T65" fmla="*/ 1984 h 12"/>
              <a:gd name="T66" fmla="*/ 0 w 39"/>
              <a:gd name="T67" fmla="*/ 2381 h 12"/>
              <a:gd name="T68" fmla="*/ 14288 w 39"/>
              <a:gd name="T69" fmla="*/ 2381 h 12"/>
              <a:gd name="T70" fmla="*/ 13922 w 39"/>
              <a:gd name="T71" fmla="*/ 3175 h 12"/>
              <a:gd name="T72" fmla="*/ 0 w 39"/>
              <a:gd name="T73" fmla="*/ 3175 h 12"/>
              <a:gd name="T74" fmla="*/ 0 w 39"/>
              <a:gd name="T75" fmla="*/ 3175 h 12"/>
              <a:gd name="T76" fmla="*/ 13922 w 39"/>
              <a:gd name="T77" fmla="*/ 3175 h 12"/>
              <a:gd name="T78" fmla="*/ 13922 w 39"/>
              <a:gd name="T79" fmla="*/ 3175 h 12"/>
              <a:gd name="T80" fmla="*/ 0 w 39"/>
              <a:gd name="T81" fmla="*/ 3175 h 12"/>
              <a:gd name="T82" fmla="*/ 0 w 39"/>
              <a:gd name="T83" fmla="*/ 3572 h 12"/>
              <a:gd name="T84" fmla="*/ 13922 w 39"/>
              <a:gd name="T85" fmla="*/ 3572 h 12"/>
              <a:gd name="T86" fmla="*/ 13555 w 39"/>
              <a:gd name="T87" fmla="*/ 3572 h 12"/>
              <a:gd name="T88" fmla="*/ 366 w 39"/>
              <a:gd name="T89" fmla="*/ 3572 h 12"/>
              <a:gd name="T90" fmla="*/ 366 w 39"/>
              <a:gd name="T91" fmla="*/ 3572 h 12"/>
              <a:gd name="T92" fmla="*/ 13555 w 39"/>
              <a:gd name="T93" fmla="*/ 3572 h 12"/>
              <a:gd name="T94" fmla="*/ 13555 w 39"/>
              <a:gd name="T95" fmla="*/ 3968 h 12"/>
              <a:gd name="T96" fmla="*/ 366 w 39"/>
              <a:gd name="T97" fmla="*/ 3968 h 12"/>
              <a:gd name="T98" fmla="*/ 366 w 39"/>
              <a:gd name="T99" fmla="*/ 3968 h 12"/>
              <a:gd name="T100" fmla="*/ 13555 w 39"/>
              <a:gd name="T101" fmla="*/ 3968 h 12"/>
              <a:gd name="T102" fmla="*/ 12823 w 39"/>
              <a:gd name="T103" fmla="*/ 3968 h 12"/>
              <a:gd name="T104" fmla="*/ 733 w 39"/>
              <a:gd name="T105" fmla="*/ 3968 h 12"/>
              <a:gd name="T106" fmla="*/ 1465 w 39"/>
              <a:gd name="T107" fmla="*/ 3968 h 12"/>
              <a:gd name="T108" fmla="*/ 12823 w 39"/>
              <a:gd name="T109" fmla="*/ 3968 h 12"/>
              <a:gd name="T110" fmla="*/ 12456 w 39"/>
              <a:gd name="T111" fmla="*/ 3968 h 12"/>
              <a:gd name="T112" fmla="*/ 1465 w 39"/>
              <a:gd name="T113" fmla="*/ 3968 h 12"/>
              <a:gd name="T114" fmla="*/ 1465 w 39"/>
              <a:gd name="T115" fmla="*/ 4762 h 12"/>
              <a:gd name="T116" fmla="*/ 12456 w 39"/>
              <a:gd name="T117" fmla="*/ 4762 h 12"/>
              <a:gd name="T118" fmla="*/ 12090 w 39"/>
              <a:gd name="T119" fmla="*/ 4762 h 12"/>
              <a:gd name="T120" fmla="*/ 1832 w 39"/>
              <a:gd name="T121" fmla="*/ 4762 h 12"/>
              <a:gd name="T122" fmla="*/ 1832 w 39"/>
              <a:gd name="T123" fmla="*/ 4762 h 12"/>
              <a:gd name="T124" fmla="*/ 12090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5" y="0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7" y="3"/>
                </a:lnTo>
                <a:lnTo>
                  <a:pt x="1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37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4" y="10"/>
                </a:lnTo>
                <a:lnTo>
                  <a:pt x="35" y="10"/>
                </a:lnTo>
                <a:lnTo>
                  <a:pt x="34" y="10"/>
                </a:lnTo>
                <a:lnTo>
                  <a:pt x="4" y="10"/>
                </a:lnTo>
                <a:lnTo>
                  <a:pt x="4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1688465" y="5006975"/>
            <a:ext cx="4763" cy="88900"/>
          </a:xfrm>
          <a:custGeom>
            <a:avLst/>
            <a:gdLst>
              <a:gd name="T0" fmla="*/ 2165 w 11"/>
              <a:gd name="T1" fmla="*/ 86146 h 226"/>
              <a:gd name="T2" fmla="*/ 0 w 11"/>
              <a:gd name="T3" fmla="*/ 86146 h 226"/>
              <a:gd name="T4" fmla="*/ 0 w 11"/>
              <a:gd name="T5" fmla="*/ 2360 h 226"/>
              <a:gd name="T6" fmla="*/ 0 w 11"/>
              <a:gd name="T7" fmla="*/ 2360 h 226"/>
              <a:gd name="T8" fmla="*/ 0 w 11"/>
              <a:gd name="T9" fmla="*/ 86540 h 226"/>
              <a:gd name="T10" fmla="*/ 0 w 11"/>
              <a:gd name="T11" fmla="*/ 87327 h 226"/>
              <a:gd name="T12" fmla="*/ 0 w 11"/>
              <a:gd name="T13" fmla="*/ 1967 h 226"/>
              <a:gd name="T14" fmla="*/ 0 w 11"/>
              <a:gd name="T15" fmla="*/ 1573 h 226"/>
              <a:gd name="T16" fmla="*/ 0 w 11"/>
              <a:gd name="T17" fmla="*/ 87327 h 226"/>
              <a:gd name="T18" fmla="*/ 0 w 11"/>
              <a:gd name="T19" fmla="*/ 87327 h 226"/>
              <a:gd name="T20" fmla="*/ 0 w 11"/>
              <a:gd name="T21" fmla="*/ 1573 h 226"/>
              <a:gd name="T22" fmla="*/ 0 w 11"/>
              <a:gd name="T23" fmla="*/ 1573 h 226"/>
              <a:gd name="T24" fmla="*/ 0 w 11"/>
              <a:gd name="T25" fmla="*/ 87720 h 226"/>
              <a:gd name="T26" fmla="*/ 0 w 11"/>
              <a:gd name="T27" fmla="*/ 87720 h 226"/>
              <a:gd name="T28" fmla="*/ 0 w 11"/>
              <a:gd name="T29" fmla="*/ 787 h 226"/>
              <a:gd name="T30" fmla="*/ 433 w 11"/>
              <a:gd name="T31" fmla="*/ 787 h 226"/>
              <a:gd name="T32" fmla="*/ 433 w 11"/>
              <a:gd name="T33" fmla="*/ 87720 h 226"/>
              <a:gd name="T34" fmla="*/ 433 w 11"/>
              <a:gd name="T35" fmla="*/ 88113 h 226"/>
              <a:gd name="T36" fmla="*/ 433 w 11"/>
              <a:gd name="T37" fmla="*/ 787 h 226"/>
              <a:gd name="T38" fmla="*/ 866 w 11"/>
              <a:gd name="T39" fmla="*/ 787 h 226"/>
              <a:gd name="T40" fmla="*/ 866 w 11"/>
              <a:gd name="T41" fmla="*/ 88113 h 226"/>
              <a:gd name="T42" fmla="*/ 866 w 11"/>
              <a:gd name="T43" fmla="*/ 88113 h 226"/>
              <a:gd name="T44" fmla="*/ 866 w 11"/>
              <a:gd name="T45" fmla="*/ 393 h 226"/>
              <a:gd name="T46" fmla="*/ 866 w 11"/>
              <a:gd name="T47" fmla="*/ 393 h 226"/>
              <a:gd name="T48" fmla="*/ 866 w 11"/>
              <a:gd name="T49" fmla="*/ 88113 h 226"/>
              <a:gd name="T50" fmla="*/ 1732 w 11"/>
              <a:gd name="T51" fmla="*/ 88113 h 226"/>
              <a:gd name="T52" fmla="*/ 1732 w 11"/>
              <a:gd name="T53" fmla="*/ 0 h 226"/>
              <a:gd name="T54" fmla="*/ 1732 w 11"/>
              <a:gd name="T55" fmla="*/ 0 h 226"/>
              <a:gd name="T56" fmla="*/ 1732 w 11"/>
              <a:gd name="T57" fmla="*/ 88900 h 226"/>
              <a:gd name="T58" fmla="*/ 1732 w 11"/>
              <a:gd name="T59" fmla="*/ 88900 h 226"/>
              <a:gd name="T60" fmla="*/ 1732 w 11"/>
              <a:gd name="T61" fmla="*/ 0 h 226"/>
              <a:gd name="T62" fmla="*/ 2165 w 11"/>
              <a:gd name="T63" fmla="*/ 0 h 226"/>
              <a:gd name="T64" fmla="*/ 2165 w 11"/>
              <a:gd name="T65" fmla="*/ 88900 h 226"/>
              <a:gd name="T66" fmla="*/ 2165 w 11"/>
              <a:gd name="T67" fmla="*/ 88900 h 226"/>
              <a:gd name="T68" fmla="*/ 2165 w 11"/>
              <a:gd name="T69" fmla="*/ 0 h 226"/>
              <a:gd name="T70" fmla="*/ 2598 w 11"/>
              <a:gd name="T71" fmla="*/ 0 h 226"/>
              <a:gd name="T72" fmla="*/ 2598 w 11"/>
              <a:gd name="T73" fmla="*/ 88900 h 226"/>
              <a:gd name="T74" fmla="*/ 2598 w 11"/>
              <a:gd name="T75" fmla="*/ 88113 h 226"/>
              <a:gd name="T76" fmla="*/ 2598 w 11"/>
              <a:gd name="T77" fmla="*/ 0 h 226"/>
              <a:gd name="T78" fmla="*/ 3031 w 11"/>
              <a:gd name="T79" fmla="*/ 393 h 226"/>
              <a:gd name="T80" fmla="*/ 3031 w 11"/>
              <a:gd name="T81" fmla="*/ 88113 h 226"/>
              <a:gd name="T82" fmla="*/ 3031 w 11"/>
              <a:gd name="T83" fmla="*/ 88113 h 226"/>
              <a:gd name="T84" fmla="*/ 3031 w 11"/>
              <a:gd name="T85" fmla="*/ 393 h 226"/>
              <a:gd name="T86" fmla="*/ 3897 w 11"/>
              <a:gd name="T87" fmla="*/ 787 h 226"/>
              <a:gd name="T88" fmla="*/ 3897 w 11"/>
              <a:gd name="T89" fmla="*/ 88113 h 226"/>
              <a:gd name="T90" fmla="*/ 3897 w 11"/>
              <a:gd name="T91" fmla="*/ 88113 h 226"/>
              <a:gd name="T92" fmla="*/ 3897 w 11"/>
              <a:gd name="T93" fmla="*/ 787 h 226"/>
              <a:gd name="T94" fmla="*/ 3897 w 11"/>
              <a:gd name="T95" fmla="*/ 787 h 226"/>
              <a:gd name="T96" fmla="*/ 3897 w 11"/>
              <a:gd name="T97" fmla="*/ 87720 h 226"/>
              <a:gd name="T98" fmla="*/ 3897 w 11"/>
              <a:gd name="T99" fmla="*/ 87720 h 226"/>
              <a:gd name="T100" fmla="*/ 3897 w 11"/>
              <a:gd name="T101" fmla="*/ 787 h 226"/>
              <a:gd name="T102" fmla="*/ 4330 w 11"/>
              <a:gd name="T103" fmla="*/ 1573 h 226"/>
              <a:gd name="T104" fmla="*/ 4330 w 11"/>
              <a:gd name="T105" fmla="*/ 87720 h 226"/>
              <a:gd name="T106" fmla="*/ 4330 w 11"/>
              <a:gd name="T107" fmla="*/ 87327 h 226"/>
              <a:gd name="T108" fmla="*/ 4330 w 11"/>
              <a:gd name="T109" fmla="*/ 1573 h 226"/>
              <a:gd name="T110" fmla="*/ 4330 w 11"/>
              <a:gd name="T111" fmla="*/ 1573 h 226"/>
              <a:gd name="T112" fmla="*/ 4330 w 11"/>
              <a:gd name="T113" fmla="*/ 87327 h 226"/>
              <a:gd name="T114" fmla="*/ 4330 w 11"/>
              <a:gd name="T115" fmla="*/ 87327 h 226"/>
              <a:gd name="T116" fmla="*/ 4330 w 11"/>
              <a:gd name="T117" fmla="*/ 1967 h 226"/>
              <a:gd name="T118" fmla="*/ 4763 w 11"/>
              <a:gd name="T119" fmla="*/ 2360 h 226"/>
              <a:gd name="T120" fmla="*/ 4763 w 11"/>
              <a:gd name="T121" fmla="*/ 86540 h 226"/>
              <a:gd name="T122" fmla="*/ 4763 w 11"/>
              <a:gd name="T123" fmla="*/ 86146 h 226"/>
              <a:gd name="T124" fmla="*/ 4763 w 11"/>
              <a:gd name="T125" fmla="*/ 2360 h 2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26">
                <a:moveTo>
                  <a:pt x="5" y="219"/>
                </a:moveTo>
                <a:lnTo>
                  <a:pt x="0" y="219"/>
                </a:lnTo>
                <a:lnTo>
                  <a:pt x="0" y="6"/>
                </a:lnTo>
                <a:lnTo>
                  <a:pt x="0" y="220"/>
                </a:lnTo>
                <a:lnTo>
                  <a:pt x="0" y="222"/>
                </a:lnTo>
                <a:lnTo>
                  <a:pt x="0" y="5"/>
                </a:lnTo>
                <a:lnTo>
                  <a:pt x="0" y="4"/>
                </a:lnTo>
                <a:lnTo>
                  <a:pt x="0" y="222"/>
                </a:lnTo>
                <a:lnTo>
                  <a:pt x="0" y="4"/>
                </a:lnTo>
                <a:lnTo>
                  <a:pt x="0" y="223"/>
                </a:lnTo>
                <a:lnTo>
                  <a:pt x="0" y="2"/>
                </a:lnTo>
                <a:lnTo>
                  <a:pt x="1" y="2"/>
                </a:lnTo>
                <a:lnTo>
                  <a:pt x="1" y="223"/>
                </a:lnTo>
                <a:lnTo>
                  <a:pt x="1" y="224"/>
                </a:lnTo>
                <a:lnTo>
                  <a:pt x="1" y="2"/>
                </a:lnTo>
                <a:lnTo>
                  <a:pt x="2" y="2"/>
                </a:lnTo>
                <a:lnTo>
                  <a:pt x="2" y="224"/>
                </a:lnTo>
                <a:lnTo>
                  <a:pt x="2" y="1"/>
                </a:lnTo>
                <a:lnTo>
                  <a:pt x="2" y="224"/>
                </a:lnTo>
                <a:lnTo>
                  <a:pt x="4" y="224"/>
                </a:lnTo>
                <a:lnTo>
                  <a:pt x="4" y="0"/>
                </a:lnTo>
                <a:lnTo>
                  <a:pt x="4" y="226"/>
                </a:lnTo>
                <a:lnTo>
                  <a:pt x="4" y="0"/>
                </a:lnTo>
                <a:lnTo>
                  <a:pt x="5" y="0"/>
                </a:lnTo>
                <a:lnTo>
                  <a:pt x="5" y="226"/>
                </a:lnTo>
                <a:lnTo>
                  <a:pt x="5" y="0"/>
                </a:lnTo>
                <a:lnTo>
                  <a:pt x="6" y="0"/>
                </a:lnTo>
                <a:lnTo>
                  <a:pt x="6" y="226"/>
                </a:lnTo>
                <a:lnTo>
                  <a:pt x="6" y="224"/>
                </a:lnTo>
                <a:lnTo>
                  <a:pt x="6" y="0"/>
                </a:lnTo>
                <a:lnTo>
                  <a:pt x="7" y="1"/>
                </a:lnTo>
                <a:lnTo>
                  <a:pt x="7" y="224"/>
                </a:lnTo>
                <a:lnTo>
                  <a:pt x="7" y="1"/>
                </a:lnTo>
                <a:lnTo>
                  <a:pt x="9" y="2"/>
                </a:lnTo>
                <a:lnTo>
                  <a:pt x="9" y="224"/>
                </a:lnTo>
                <a:lnTo>
                  <a:pt x="9" y="2"/>
                </a:lnTo>
                <a:lnTo>
                  <a:pt x="9" y="223"/>
                </a:lnTo>
                <a:lnTo>
                  <a:pt x="9" y="2"/>
                </a:lnTo>
                <a:lnTo>
                  <a:pt x="10" y="4"/>
                </a:lnTo>
                <a:lnTo>
                  <a:pt x="10" y="223"/>
                </a:lnTo>
                <a:lnTo>
                  <a:pt x="10" y="222"/>
                </a:lnTo>
                <a:lnTo>
                  <a:pt x="10" y="4"/>
                </a:lnTo>
                <a:lnTo>
                  <a:pt x="10" y="222"/>
                </a:lnTo>
                <a:lnTo>
                  <a:pt x="10" y="5"/>
                </a:lnTo>
                <a:lnTo>
                  <a:pt x="11" y="6"/>
                </a:lnTo>
                <a:lnTo>
                  <a:pt x="11" y="220"/>
                </a:lnTo>
                <a:lnTo>
                  <a:pt x="11" y="219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1688465" y="5006975"/>
            <a:ext cx="14288" cy="4763"/>
          </a:xfrm>
          <a:custGeom>
            <a:avLst/>
            <a:gdLst>
              <a:gd name="T0" fmla="*/ 1880 w 38"/>
              <a:gd name="T1" fmla="*/ 2598 h 11"/>
              <a:gd name="T2" fmla="*/ 1880 w 38"/>
              <a:gd name="T3" fmla="*/ 0 h 11"/>
              <a:gd name="T4" fmla="*/ 12408 w 38"/>
              <a:gd name="T5" fmla="*/ 0 h 11"/>
              <a:gd name="T6" fmla="*/ 12408 w 38"/>
              <a:gd name="T7" fmla="*/ 0 h 11"/>
              <a:gd name="T8" fmla="*/ 1504 w 38"/>
              <a:gd name="T9" fmla="*/ 0 h 11"/>
              <a:gd name="T10" fmla="*/ 1504 w 38"/>
              <a:gd name="T11" fmla="*/ 0 h 11"/>
              <a:gd name="T12" fmla="*/ 12784 w 38"/>
              <a:gd name="T13" fmla="*/ 0 h 11"/>
              <a:gd name="T14" fmla="*/ 12784 w 38"/>
              <a:gd name="T15" fmla="*/ 0 h 11"/>
              <a:gd name="T16" fmla="*/ 1504 w 38"/>
              <a:gd name="T17" fmla="*/ 0 h 11"/>
              <a:gd name="T18" fmla="*/ 752 w 38"/>
              <a:gd name="T19" fmla="*/ 433 h 11"/>
              <a:gd name="T20" fmla="*/ 13160 w 38"/>
              <a:gd name="T21" fmla="*/ 433 h 11"/>
              <a:gd name="T22" fmla="*/ 13160 w 38"/>
              <a:gd name="T23" fmla="*/ 433 h 11"/>
              <a:gd name="T24" fmla="*/ 752 w 38"/>
              <a:gd name="T25" fmla="*/ 433 h 11"/>
              <a:gd name="T26" fmla="*/ 752 w 38"/>
              <a:gd name="T27" fmla="*/ 866 h 11"/>
              <a:gd name="T28" fmla="*/ 13160 w 38"/>
              <a:gd name="T29" fmla="*/ 866 h 11"/>
              <a:gd name="T30" fmla="*/ 13912 w 38"/>
              <a:gd name="T31" fmla="*/ 866 h 11"/>
              <a:gd name="T32" fmla="*/ 376 w 38"/>
              <a:gd name="T33" fmla="*/ 866 h 11"/>
              <a:gd name="T34" fmla="*/ 376 w 38"/>
              <a:gd name="T35" fmla="*/ 866 h 11"/>
              <a:gd name="T36" fmla="*/ 13912 w 38"/>
              <a:gd name="T37" fmla="*/ 866 h 11"/>
              <a:gd name="T38" fmla="*/ 14288 w 38"/>
              <a:gd name="T39" fmla="*/ 866 h 11"/>
              <a:gd name="T40" fmla="*/ 0 w 38"/>
              <a:gd name="T41" fmla="*/ 866 h 11"/>
              <a:gd name="T42" fmla="*/ 0 w 38"/>
              <a:gd name="T43" fmla="*/ 1732 h 11"/>
              <a:gd name="T44" fmla="*/ 14288 w 38"/>
              <a:gd name="T45" fmla="*/ 1732 h 11"/>
              <a:gd name="T46" fmla="*/ 14288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8 w 38"/>
              <a:gd name="T53" fmla="*/ 1732 h 11"/>
              <a:gd name="T54" fmla="*/ 14288 w 38"/>
              <a:gd name="T55" fmla="*/ 2165 h 11"/>
              <a:gd name="T56" fmla="*/ 0 w 38"/>
              <a:gd name="T57" fmla="*/ 2165 h 11"/>
              <a:gd name="T58" fmla="*/ 0 w 38"/>
              <a:gd name="T59" fmla="*/ 2598 h 11"/>
              <a:gd name="T60" fmla="*/ 14288 w 38"/>
              <a:gd name="T61" fmla="*/ 2598 h 11"/>
              <a:gd name="T62" fmla="*/ 14288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4288 w 38"/>
              <a:gd name="T69" fmla="*/ 2598 h 11"/>
              <a:gd name="T70" fmla="*/ 14288 w 38"/>
              <a:gd name="T71" fmla="*/ 3031 h 11"/>
              <a:gd name="T72" fmla="*/ 0 w 38"/>
              <a:gd name="T73" fmla="*/ 3031 h 11"/>
              <a:gd name="T74" fmla="*/ 0 w 38"/>
              <a:gd name="T75" fmla="*/ 3031 h 11"/>
              <a:gd name="T76" fmla="*/ 14288 w 38"/>
              <a:gd name="T77" fmla="*/ 3031 h 11"/>
              <a:gd name="T78" fmla="*/ 14288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4288 w 38"/>
              <a:gd name="T85" fmla="*/ 3897 h 11"/>
              <a:gd name="T86" fmla="*/ 14288 w 38"/>
              <a:gd name="T87" fmla="*/ 3897 h 11"/>
              <a:gd name="T88" fmla="*/ 0 w 38"/>
              <a:gd name="T89" fmla="*/ 3897 h 11"/>
              <a:gd name="T90" fmla="*/ 376 w 38"/>
              <a:gd name="T91" fmla="*/ 4330 h 11"/>
              <a:gd name="T92" fmla="*/ 13912 w 38"/>
              <a:gd name="T93" fmla="*/ 4330 h 11"/>
              <a:gd name="T94" fmla="*/ 13912 w 38"/>
              <a:gd name="T95" fmla="*/ 4330 h 11"/>
              <a:gd name="T96" fmla="*/ 376 w 38"/>
              <a:gd name="T97" fmla="*/ 4330 h 11"/>
              <a:gd name="T98" fmla="*/ 752 w 38"/>
              <a:gd name="T99" fmla="*/ 4763 h 11"/>
              <a:gd name="T100" fmla="*/ 13160 w 38"/>
              <a:gd name="T101" fmla="*/ 4763 h 11"/>
              <a:gd name="T102" fmla="*/ 13160 w 38"/>
              <a:gd name="T103" fmla="*/ 4763 h 11"/>
              <a:gd name="T104" fmla="*/ 752 w 38"/>
              <a:gd name="T105" fmla="*/ 4763 h 11"/>
              <a:gd name="T106" fmla="*/ 752 w 38"/>
              <a:gd name="T107" fmla="*/ 4763 h 11"/>
              <a:gd name="T108" fmla="*/ 13160 w 38"/>
              <a:gd name="T109" fmla="*/ 4763 h 11"/>
              <a:gd name="T110" fmla="*/ 12784 w 38"/>
              <a:gd name="T111" fmla="*/ 4763 h 11"/>
              <a:gd name="T112" fmla="*/ 1504 w 38"/>
              <a:gd name="T113" fmla="*/ 4763 h 11"/>
              <a:gd name="T114" fmla="*/ 1504 w 38"/>
              <a:gd name="T115" fmla="*/ 4763 h 11"/>
              <a:gd name="T116" fmla="*/ 12784 w 38"/>
              <a:gd name="T117" fmla="*/ 4763 h 11"/>
              <a:gd name="T118" fmla="*/ 12408 w 38"/>
              <a:gd name="T119" fmla="*/ 4763 h 11"/>
              <a:gd name="T120" fmla="*/ 1504 w 38"/>
              <a:gd name="T121" fmla="*/ 4763 h 11"/>
              <a:gd name="T122" fmla="*/ 1880 w 38"/>
              <a:gd name="T123" fmla="*/ 4763 h 11"/>
              <a:gd name="T124" fmla="*/ 12408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2" y="1"/>
                </a:lnTo>
                <a:lnTo>
                  <a:pt x="35" y="1"/>
                </a:lnTo>
                <a:lnTo>
                  <a:pt x="2" y="1"/>
                </a:lnTo>
                <a:lnTo>
                  <a:pt x="2" y="2"/>
                </a:lnTo>
                <a:lnTo>
                  <a:pt x="35" y="2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2" y="11"/>
                </a:lnTo>
                <a:lnTo>
                  <a:pt x="35" y="11"/>
                </a:lnTo>
                <a:lnTo>
                  <a:pt x="2" y="11"/>
                </a:lnTo>
                <a:lnTo>
                  <a:pt x="35" y="11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1697990" y="4851400"/>
            <a:ext cx="4763" cy="160338"/>
          </a:xfrm>
          <a:custGeom>
            <a:avLst/>
            <a:gdLst>
              <a:gd name="T0" fmla="*/ 2598 w 11"/>
              <a:gd name="T1" fmla="*/ 158349 h 403"/>
              <a:gd name="T2" fmla="*/ 0 w 11"/>
              <a:gd name="T3" fmla="*/ 158349 h 403"/>
              <a:gd name="T4" fmla="*/ 0 w 11"/>
              <a:gd name="T5" fmla="*/ 1989 h 403"/>
              <a:gd name="T6" fmla="*/ 0 w 11"/>
              <a:gd name="T7" fmla="*/ 1989 h 403"/>
              <a:gd name="T8" fmla="*/ 0 w 11"/>
              <a:gd name="T9" fmla="*/ 158349 h 403"/>
              <a:gd name="T10" fmla="*/ 0 w 11"/>
              <a:gd name="T11" fmla="*/ 158747 h 403"/>
              <a:gd name="T12" fmla="*/ 0 w 11"/>
              <a:gd name="T13" fmla="*/ 1989 h 403"/>
              <a:gd name="T14" fmla="*/ 0 w 11"/>
              <a:gd name="T15" fmla="*/ 1591 h 403"/>
              <a:gd name="T16" fmla="*/ 0 w 11"/>
              <a:gd name="T17" fmla="*/ 158747 h 403"/>
              <a:gd name="T18" fmla="*/ 433 w 11"/>
              <a:gd name="T19" fmla="*/ 159542 h 403"/>
              <a:gd name="T20" fmla="*/ 433 w 11"/>
              <a:gd name="T21" fmla="*/ 1591 h 403"/>
              <a:gd name="T22" fmla="*/ 433 w 11"/>
              <a:gd name="T23" fmla="*/ 1591 h 403"/>
              <a:gd name="T24" fmla="*/ 433 w 11"/>
              <a:gd name="T25" fmla="*/ 159542 h 403"/>
              <a:gd name="T26" fmla="*/ 433 w 11"/>
              <a:gd name="T27" fmla="*/ 159542 h 403"/>
              <a:gd name="T28" fmla="*/ 433 w 11"/>
              <a:gd name="T29" fmla="*/ 796 h 403"/>
              <a:gd name="T30" fmla="*/ 866 w 11"/>
              <a:gd name="T31" fmla="*/ 796 h 403"/>
              <a:gd name="T32" fmla="*/ 866 w 11"/>
              <a:gd name="T33" fmla="*/ 159940 h 403"/>
              <a:gd name="T34" fmla="*/ 866 w 11"/>
              <a:gd name="T35" fmla="*/ 159940 h 403"/>
              <a:gd name="T36" fmla="*/ 866 w 11"/>
              <a:gd name="T37" fmla="*/ 796 h 403"/>
              <a:gd name="T38" fmla="*/ 866 w 11"/>
              <a:gd name="T39" fmla="*/ 398 h 403"/>
              <a:gd name="T40" fmla="*/ 866 w 11"/>
              <a:gd name="T41" fmla="*/ 160338 h 403"/>
              <a:gd name="T42" fmla="*/ 1299 w 11"/>
              <a:gd name="T43" fmla="*/ 160338 h 403"/>
              <a:gd name="T44" fmla="*/ 1299 w 11"/>
              <a:gd name="T45" fmla="*/ 398 h 403"/>
              <a:gd name="T46" fmla="*/ 1299 w 11"/>
              <a:gd name="T47" fmla="*/ 398 h 403"/>
              <a:gd name="T48" fmla="*/ 1299 w 11"/>
              <a:gd name="T49" fmla="*/ 160338 h 403"/>
              <a:gd name="T50" fmla="*/ 1299 w 11"/>
              <a:gd name="T51" fmla="*/ 160338 h 403"/>
              <a:gd name="T52" fmla="*/ 1299 w 11"/>
              <a:gd name="T53" fmla="*/ 0 h 403"/>
              <a:gd name="T54" fmla="*/ 2165 w 11"/>
              <a:gd name="T55" fmla="*/ 0 h 403"/>
              <a:gd name="T56" fmla="*/ 2165 w 11"/>
              <a:gd name="T57" fmla="*/ 160338 h 403"/>
              <a:gd name="T58" fmla="*/ 2165 w 11"/>
              <a:gd name="T59" fmla="*/ 160338 h 403"/>
              <a:gd name="T60" fmla="*/ 2165 w 11"/>
              <a:gd name="T61" fmla="*/ 0 h 403"/>
              <a:gd name="T62" fmla="*/ 2598 w 11"/>
              <a:gd name="T63" fmla="*/ 0 h 403"/>
              <a:gd name="T64" fmla="*/ 2598 w 11"/>
              <a:gd name="T65" fmla="*/ 160338 h 403"/>
              <a:gd name="T66" fmla="*/ 2598 w 11"/>
              <a:gd name="T67" fmla="*/ 160338 h 403"/>
              <a:gd name="T68" fmla="*/ 2598 w 11"/>
              <a:gd name="T69" fmla="*/ 0 h 403"/>
              <a:gd name="T70" fmla="*/ 3031 w 11"/>
              <a:gd name="T71" fmla="*/ 0 h 403"/>
              <a:gd name="T72" fmla="*/ 3031 w 11"/>
              <a:gd name="T73" fmla="*/ 160338 h 403"/>
              <a:gd name="T74" fmla="*/ 3031 w 11"/>
              <a:gd name="T75" fmla="*/ 160338 h 403"/>
              <a:gd name="T76" fmla="*/ 3031 w 11"/>
              <a:gd name="T77" fmla="*/ 0 h 403"/>
              <a:gd name="T78" fmla="*/ 3464 w 11"/>
              <a:gd name="T79" fmla="*/ 398 h 403"/>
              <a:gd name="T80" fmla="*/ 3464 w 11"/>
              <a:gd name="T81" fmla="*/ 160338 h 403"/>
              <a:gd name="T82" fmla="*/ 3464 w 11"/>
              <a:gd name="T83" fmla="*/ 160338 h 403"/>
              <a:gd name="T84" fmla="*/ 3464 w 11"/>
              <a:gd name="T85" fmla="*/ 398 h 403"/>
              <a:gd name="T86" fmla="*/ 3464 w 11"/>
              <a:gd name="T87" fmla="*/ 398 h 403"/>
              <a:gd name="T88" fmla="*/ 3464 w 11"/>
              <a:gd name="T89" fmla="*/ 160338 h 403"/>
              <a:gd name="T90" fmla="*/ 4330 w 11"/>
              <a:gd name="T91" fmla="*/ 159940 h 403"/>
              <a:gd name="T92" fmla="*/ 4330 w 11"/>
              <a:gd name="T93" fmla="*/ 796 h 403"/>
              <a:gd name="T94" fmla="*/ 4330 w 11"/>
              <a:gd name="T95" fmla="*/ 796 h 403"/>
              <a:gd name="T96" fmla="*/ 4330 w 11"/>
              <a:gd name="T97" fmla="*/ 159940 h 403"/>
              <a:gd name="T98" fmla="*/ 4763 w 11"/>
              <a:gd name="T99" fmla="*/ 159542 h 403"/>
              <a:gd name="T100" fmla="*/ 4763 w 11"/>
              <a:gd name="T101" fmla="*/ 796 h 403"/>
              <a:gd name="T102" fmla="*/ 4763 w 11"/>
              <a:gd name="T103" fmla="*/ 1591 h 403"/>
              <a:gd name="T104" fmla="*/ 4763 w 11"/>
              <a:gd name="T105" fmla="*/ 159542 h 403"/>
              <a:gd name="T106" fmla="*/ 4763 w 11"/>
              <a:gd name="T107" fmla="*/ 159542 h 403"/>
              <a:gd name="T108" fmla="*/ 4763 w 11"/>
              <a:gd name="T109" fmla="*/ 1591 h 403"/>
              <a:gd name="T110" fmla="*/ 4763 w 11"/>
              <a:gd name="T111" fmla="*/ 1591 h 403"/>
              <a:gd name="T112" fmla="*/ 4763 w 11"/>
              <a:gd name="T113" fmla="*/ 158747 h 403"/>
              <a:gd name="T114" fmla="*/ 4763 w 11"/>
              <a:gd name="T115" fmla="*/ 158747 h 403"/>
              <a:gd name="T116" fmla="*/ 4763 w 11"/>
              <a:gd name="T117" fmla="*/ 1989 h 403"/>
              <a:gd name="T118" fmla="*/ 4763 w 11"/>
              <a:gd name="T119" fmla="*/ 1989 h 403"/>
              <a:gd name="T120" fmla="*/ 4763 w 11"/>
              <a:gd name="T121" fmla="*/ 158349 h 403"/>
              <a:gd name="T122" fmla="*/ 4763 w 11"/>
              <a:gd name="T123" fmla="*/ 158349 h 403"/>
              <a:gd name="T124" fmla="*/ 4763 w 11"/>
              <a:gd name="T125" fmla="*/ 1989 h 4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03">
                <a:moveTo>
                  <a:pt x="6" y="398"/>
                </a:moveTo>
                <a:lnTo>
                  <a:pt x="0" y="398"/>
                </a:lnTo>
                <a:lnTo>
                  <a:pt x="0" y="5"/>
                </a:lnTo>
                <a:lnTo>
                  <a:pt x="0" y="398"/>
                </a:lnTo>
                <a:lnTo>
                  <a:pt x="0" y="399"/>
                </a:lnTo>
                <a:lnTo>
                  <a:pt x="0" y="5"/>
                </a:lnTo>
                <a:lnTo>
                  <a:pt x="0" y="4"/>
                </a:lnTo>
                <a:lnTo>
                  <a:pt x="0" y="399"/>
                </a:lnTo>
                <a:lnTo>
                  <a:pt x="1" y="401"/>
                </a:lnTo>
                <a:lnTo>
                  <a:pt x="1" y="4"/>
                </a:lnTo>
                <a:lnTo>
                  <a:pt x="1" y="401"/>
                </a:lnTo>
                <a:lnTo>
                  <a:pt x="1" y="2"/>
                </a:lnTo>
                <a:lnTo>
                  <a:pt x="2" y="2"/>
                </a:lnTo>
                <a:lnTo>
                  <a:pt x="2" y="402"/>
                </a:lnTo>
                <a:lnTo>
                  <a:pt x="2" y="2"/>
                </a:lnTo>
                <a:lnTo>
                  <a:pt x="2" y="1"/>
                </a:lnTo>
                <a:lnTo>
                  <a:pt x="2" y="403"/>
                </a:lnTo>
                <a:lnTo>
                  <a:pt x="3" y="403"/>
                </a:lnTo>
                <a:lnTo>
                  <a:pt x="3" y="1"/>
                </a:lnTo>
                <a:lnTo>
                  <a:pt x="3" y="403"/>
                </a:lnTo>
                <a:lnTo>
                  <a:pt x="3" y="0"/>
                </a:lnTo>
                <a:lnTo>
                  <a:pt x="5" y="0"/>
                </a:lnTo>
                <a:lnTo>
                  <a:pt x="5" y="403"/>
                </a:lnTo>
                <a:lnTo>
                  <a:pt x="5" y="0"/>
                </a:lnTo>
                <a:lnTo>
                  <a:pt x="6" y="0"/>
                </a:lnTo>
                <a:lnTo>
                  <a:pt x="6" y="403"/>
                </a:lnTo>
                <a:lnTo>
                  <a:pt x="6" y="0"/>
                </a:lnTo>
                <a:lnTo>
                  <a:pt x="7" y="0"/>
                </a:lnTo>
                <a:lnTo>
                  <a:pt x="7" y="403"/>
                </a:lnTo>
                <a:lnTo>
                  <a:pt x="7" y="0"/>
                </a:lnTo>
                <a:lnTo>
                  <a:pt x="8" y="1"/>
                </a:lnTo>
                <a:lnTo>
                  <a:pt x="8" y="403"/>
                </a:lnTo>
                <a:lnTo>
                  <a:pt x="8" y="1"/>
                </a:lnTo>
                <a:lnTo>
                  <a:pt x="8" y="403"/>
                </a:lnTo>
                <a:lnTo>
                  <a:pt x="10" y="402"/>
                </a:lnTo>
                <a:lnTo>
                  <a:pt x="10" y="2"/>
                </a:lnTo>
                <a:lnTo>
                  <a:pt x="10" y="402"/>
                </a:lnTo>
                <a:lnTo>
                  <a:pt x="11" y="401"/>
                </a:lnTo>
                <a:lnTo>
                  <a:pt x="11" y="2"/>
                </a:lnTo>
                <a:lnTo>
                  <a:pt x="11" y="4"/>
                </a:lnTo>
                <a:lnTo>
                  <a:pt x="11" y="401"/>
                </a:lnTo>
                <a:lnTo>
                  <a:pt x="11" y="4"/>
                </a:lnTo>
                <a:lnTo>
                  <a:pt x="11" y="399"/>
                </a:lnTo>
                <a:lnTo>
                  <a:pt x="11" y="5"/>
                </a:lnTo>
                <a:lnTo>
                  <a:pt x="11" y="398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1697990" y="4851400"/>
            <a:ext cx="14288" cy="4763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456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6 w 39"/>
              <a:gd name="T13" fmla="*/ 0 h 11"/>
              <a:gd name="T14" fmla="*/ 12823 w 39"/>
              <a:gd name="T15" fmla="*/ 0 h 11"/>
              <a:gd name="T16" fmla="*/ 1099 w 39"/>
              <a:gd name="T17" fmla="*/ 0 h 11"/>
              <a:gd name="T18" fmla="*/ 1099 w 39"/>
              <a:gd name="T19" fmla="*/ 433 h 11"/>
              <a:gd name="T20" fmla="*/ 12823 w 39"/>
              <a:gd name="T21" fmla="*/ 433 h 11"/>
              <a:gd name="T22" fmla="*/ 13189 w 39"/>
              <a:gd name="T23" fmla="*/ 433 h 11"/>
              <a:gd name="T24" fmla="*/ 1099 w 39"/>
              <a:gd name="T25" fmla="*/ 433 h 11"/>
              <a:gd name="T26" fmla="*/ 733 w 39"/>
              <a:gd name="T27" fmla="*/ 433 h 11"/>
              <a:gd name="T28" fmla="*/ 13189 w 39"/>
              <a:gd name="T29" fmla="*/ 433 h 11"/>
              <a:gd name="T30" fmla="*/ 13189 w 39"/>
              <a:gd name="T31" fmla="*/ 866 h 11"/>
              <a:gd name="T32" fmla="*/ 733 w 39"/>
              <a:gd name="T33" fmla="*/ 866 h 11"/>
              <a:gd name="T34" fmla="*/ 733 w 39"/>
              <a:gd name="T35" fmla="*/ 866 h 11"/>
              <a:gd name="T36" fmla="*/ 13189 w 39"/>
              <a:gd name="T37" fmla="*/ 866 h 11"/>
              <a:gd name="T38" fmla="*/ 13922 w 39"/>
              <a:gd name="T39" fmla="*/ 866 h 11"/>
              <a:gd name="T40" fmla="*/ 366 w 39"/>
              <a:gd name="T41" fmla="*/ 866 h 11"/>
              <a:gd name="T42" fmla="*/ 366 w 39"/>
              <a:gd name="T43" fmla="*/ 1732 h 11"/>
              <a:gd name="T44" fmla="*/ 13922 w 39"/>
              <a:gd name="T45" fmla="*/ 1732 h 11"/>
              <a:gd name="T46" fmla="*/ 14288 w 39"/>
              <a:gd name="T47" fmla="*/ 1732 h 11"/>
              <a:gd name="T48" fmla="*/ 366 w 39"/>
              <a:gd name="T49" fmla="*/ 1732 h 11"/>
              <a:gd name="T50" fmla="*/ 0 w 39"/>
              <a:gd name="T51" fmla="*/ 1732 h 11"/>
              <a:gd name="T52" fmla="*/ 14288 w 39"/>
              <a:gd name="T53" fmla="*/ 1732 h 11"/>
              <a:gd name="T54" fmla="*/ 14288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2598 h 11"/>
              <a:gd name="T68" fmla="*/ 14288 w 39"/>
              <a:gd name="T69" fmla="*/ 2598 h 11"/>
              <a:gd name="T70" fmla="*/ 14288 w 39"/>
              <a:gd name="T71" fmla="*/ 3031 h 11"/>
              <a:gd name="T72" fmla="*/ 0 w 39"/>
              <a:gd name="T73" fmla="*/ 3031 h 11"/>
              <a:gd name="T74" fmla="*/ 0 w 39"/>
              <a:gd name="T75" fmla="*/ 3031 h 11"/>
              <a:gd name="T76" fmla="*/ 14288 w 39"/>
              <a:gd name="T77" fmla="*/ 3031 h 11"/>
              <a:gd name="T78" fmla="*/ 14288 w 39"/>
              <a:gd name="T79" fmla="*/ 3031 h 11"/>
              <a:gd name="T80" fmla="*/ 366 w 39"/>
              <a:gd name="T81" fmla="*/ 3031 h 11"/>
              <a:gd name="T82" fmla="*/ 366 w 39"/>
              <a:gd name="T83" fmla="*/ 3897 h 11"/>
              <a:gd name="T84" fmla="*/ 13922 w 39"/>
              <a:gd name="T85" fmla="*/ 3897 h 11"/>
              <a:gd name="T86" fmla="*/ 13922 w 39"/>
              <a:gd name="T87" fmla="*/ 3897 h 11"/>
              <a:gd name="T88" fmla="*/ 366 w 39"/>
              <a:gd name="T89" fmla="*/ 3897 h 11"/>
              <a:gd name="T90" fmla="*/ 733 w 39"/>
              <a:gd name="T91" fmla="*/ 3897 h 11"/>
              <a:gd name="T92" fmla="*/ 13189 w 39"/>
              <a:gd name="T93" fmla="*/ 3897 h 11"/>
              <a:gd name="T94" fmla="*/ 13189 w 39"/>
              <a:gd name="T95" fmla="*/ 4330 h 11"/>
              <a:gd name="T96" fmla="*/ 733 w 39"/>
              <a:gd name="T97" fmla="*/ 4330 h 11"/>
              <a:gd name="T98" fmla="*/ 733 w 39"/>
              <a:gd name="T99" fmla="*/ 4330 h 11"/>
              <a:gd name="T100" fmla="*/ 13189 w 39"/>
              <a:gd name="T101" fmla="*/ 4330 h 11"/>
              <a:gd name="T102" fmla="*/ 13189 w 39"/>
              <a:gd name="T103" fmla="*/ 4763 h 11"/>
              <a:gd name="T104" fmla="*/ 1099 w 39"/>
              <a:gd name="T105" fmla="*/ 4763 h 11"/>
              <a:gd name="T106" fmla="*/ 1099 w 39"/>
              <a:gd name="T107" fmla="*/ 4763 h 11"/>
              <a:gd name="T108" fmla="*/ 12823 w 39"/>
              <a:gd name="T109" fmla="*/ 4763 h 11"/>
              <a:gd name="T110" fmla="*/ 12823 w 39"/>
              <a:gd name="T111" fmla="*/ 4763 h 11"/>
              <a:gd name="T112" fmla="*/ 1099 w 39"/>
              <a:gd name="T113" fmla="*/ 4763 h 11"/>
              <a:gd name="T114" fmla="*/ 1832 w 39"/>
              <a:gd name="T115" fmla="*/ 4763 h 11"/>
              <a:gd name="T116" fmla="*/ 12456 w 39"/>
              <a:gd name="T117" fmla="*/ 4763 h 11"/>
              <a:gd name="T118" fmla="*/ 12456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45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3" y="0"/>
                </a:lnTo>
                <a:lnTo>
                  <a:pt x="3" y="1"/>
                </a:lnTo>
                <a:lnTo>
                  <a:pt x="35" y="1"/>
                </a:lnTo>
                <a:lnTo>
                  <a:pt x="36" y="1"/>
                </a:lnTo>
                <a:lnTo>
                  <a:pt x="3" y="1"/>
                </a:lnTo>
                <a:lnTo>
                  <a:pt x="2" y="1"/>
                </a:lnTo>
                <a:lnTo>
                  <a:pt x="36" y="1"/>
                </a:lnTo>
                <a:lnTo>
                  <a:pt x="36" y="2"/>
                </a:lnTo>
                <a:lnTo>
                  <a:pt x="2" y="2"/>
                </a:lnTo>
                <a:lnTo>
                  <a:pt x="36" y="2"/>
                </a:lnTo>
                <a:lnTo>
                  <a:pt x="38" y="2"/>
                </a:lnTo>
                <a:lnTo>
                  <a:pt x="1" y="2"/>
                </a:lnTo>
                <a:lnTo>
                  <a:pt x="1" y="4"/>
                </a:lnTo>
                <a:lnTo>
                  <a:pt x="38" y="4"/>
                </a:lnTo>
                <a:lnTo>
                  <a:pt x="39" y="4"/>
                </a:lnTo>
                <a:lnTo>
                  <a:pt x="1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1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2" y="9"/>
                </a:lnTo>
                <a:lnTo>
                  <a:pt x="36" y="9"/>
                </a:lnTo>
                <a:lnTo>
                  <a:pt x="36" y="10"/>
                </a:lnTo>
                <a:lnTo>
                  <a:pt x="2" y="10"/>
                </a:lnTo>
                <a:lnTo>
                  <a:pt x="36" y="10"/>
                </a:lnTo>
                <a:lnTo>
                  <a:pt x="36" y="11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1709103" y="4759325"/>
            <a:ext cx="3175" cy="96838"/>
          </a:xfrm>
          <a:custGeom>
            <a:avLst/>
            <a:gdLst>
              <a:gd name="T0" fmla="*/ 1852 w 12"/>
              <a:gd name="T1" fmla="*/ 94437 h 242"/>
              <a:gd name="T2" fmla="*/ 0 w 12"/>
              <a:gd name="T3" fmla="*/ 94437 h 242"/>
              <a:gd name="T4" fmla="*/ 0 w 12"/>
              <a:gd name="T5" fmla="*/ 2001 h 242"/>
              <a:gd name="T6" fmla="*/ 0 w 12"/>
              <a:gd name="T7" fmla="*/ 2001 h 242"/>
              <a:gd name="T8" fmla="*/ 0 w 12"/>
              <a:gd name="T9" fmla="*/ 94837 h 242"/>
              <a:gd name="T10" fmla="*/ 0 w 12"/>
              <a:gd name="T11" fmla="*/ 95237 h 242"/>
              <a:gd name="T12" fmla="*/ 0 w 12"/>
              <a:gd name="T13" fmla="*/ 1601 h 242"/>
              <a:gd name="T14" fmla="*/ 0 w 12"/>
              <a:gd name="T15" fmla="*/ 1601 h 242"/>
              <a:gd name="T16" fmla="*/ 0 w 12"/>
              <a:gd name="T17" fmla="*/ 95237 h 242"/>
              <a:gd name="T18" fmla="*/ 0 w 12"/>
              <a:gd name="T19" fmla="*/ 95237 h 242"/>
              <a:gd name="T20" fmla="*/ 0 w 12"/>
              <a:gd name="T21" fmla="*/ 800 h 242"/>
              <a:gd name="T22" fmla="*/ 0 w 12"/>
              <a:gd name="T23" fmla="*/ 800 h 242"/>
              <a:gd name="T24" fmla="*/ 0 w 12"/>
              <a:gd name="T25" fmla="*/ 96038 h 242"/>
              <a:gd name="T26" fmla="*/ 529 w 12"/>
              <a:gd name="T27" fmla="*/ 96038 h 242"/>
              <a:gd name="T28" fmla="*/ 529 w 12"/>
              <a:gd name="T29" fmla="*/ 400 h 242"/>
              <a:gd name="T30" fmla="*/ 529 w 12"/>
              <a:gd name="T31" fmla="*/ 400 h 242"/>
              <a:gd name="T32" fmla="*/ 529 w 12"/>
              <a:gd name="T33" fmla="*/ 96038 h 242"/>
              <a:gd name="T34" fmla="*/ 794 w 12"/>
              <a:gd name="T35" fmla="*/ 96438 h 242"/>
              <a:gd name="T36" fmla="*/ 794 w 12"/>
              <a:gd name="T37" fmla="*/ 400 h 242"/>
              <a:gd name="T38" fmla="*/ 794 w 12"/>
              <a:gd name="T39" fmla="*/ 0 h 242"/>
              <a:gd name="T40" fmla="*/ 794 w 12"/>
              <a:gd name="T41" fmla="*/ 96438 h 242"/>
              <a:gd name="T42" fmla="*/ 794 w 12"/>
              <a:gd name="T43" fmla="*/ 96838 h 242"/>
              <a:gd name="T44" fmla="*/ 794 w 12"/>
              <a:gd name="T45" fmla="*/ 0 h 242"/>
              <a:gd name="T46" fmla="*/ 1058 w 12"/>
              <a:gd name="T47" fmla="*/ 0 h 242"/>
              <a:gd name="T48" fmla="*/ 1058 w 12"/>
              <a:gd name="T49" fmla="*/ 96838 h 242"/>
              <a:gd name="T50" fmla="*/ 1058 w 12"/>
              <a:gd name="T51" fmla="*/ 96838 h 242"/>
              <a:gd name="T52" fmla="*/ 1058 w 12"/>
              <a:gd name="T53" fmla="*/ 0 h 242"/>
              <a:gd name="T54" fmla="*/ 1058 w 12"/>
              <a:gd name="T55" fmla="*/ 0 h 242"/>
              <a:gd name="T56" fmla="*/ 1058 w 12"/>
              <a:gd name="T57" fmla="*/ 96838 h 242"/>
              <a:gd name="T58" fmla="*/ 1323 w 12"/>
              <a:gd name="T59" fmla="*/ 96838 h 242"/>
              <a:gd name="T60" fmla="*/ 1323 w 12"/>
              <a:gd name="T61" fmla="*/ 0 h 242"/>
              <a:gd name="T62" fmla="*/ 1852 w 12"/>
              <a:gd name="T63" fmla="*/ 0 h 242"/>
              <a:gd name="T64" fmla="*/ 1852 w 12"/>
              <a:gd name="T65" fmla="*/ 96838 h 242"/>
              <a:gd name="T66" fmla="*/ 1852 w 12"/>
              <a:gd name="T67" fmla="*/ 96838 h 242"/>
              <a:gd name="T68" fmla="*/ 1852 w 12"/>
              <a:gd name="T69" fmla="*/ 0 h 242"/>
              <a:gd name="T70" fmla="*/ 1852 w 12"/>
              <a:gd name="T71" fmla="*/ 0 h 242"/>
              <a:gd name="T72" fmla="*/ 1852 w 12"/>
              <a:gd name="T73" fmla="*/ 96838 h 242"/>
              <a:gd name="T74" fmla="*/ 2117 w 12"/>
              <a:gd name="T75" fmla="*/ 96838 h 242"/>
              <a:gd name="T76" fmla="*/ 2117 w 12"/>
              <a:gd name="T77" fmla="*/ 0 h 242"/>
              <a:gd name="T78" fmla="*/ 2117 w 12"/>
              <a:gd name="T79" fmla="*/ 0 h 242"/>
              <a:gd name="T80" fmla="*/ 2117 w 12"/>
              <a:gd name="T81" fmla="*/ 96838 h 242"/>
              <a:gd name="T82" fmla="*/ 2381 w 12"/>
              <a:gd name="T83" fmla="*/ 96838 h 242"/>
              <a:gd name="T84" fmla="*/ 2381 w 12"/>
              <a:gd name="T85" fmla="*/ 0 h 242"/>
              <a:gd name="T86" fmla="*/ 2381 w 12"/>
              <a:gd name="T87" fmla="*/ 0 h 242"/>
              <a:gd name="T88" fmla="*/ 2381 w 12"/>
              <a:gd name="T89" fmla="*/ 96438 h 242"/>
              <a:gd name="T90" fmla="*/ 2381 w 12"/>
              <a:gd name="T91" fmla="*/ 96438 h 242"/>
              <a:gd name="T92" fmla="*/ 2381 w 12"/>
              <a:gd name="T93" fmla="*/ 400 h 242"/>
              <a:gd name="T94" fmla="*/ 2381 w 12"/>
              <a:gd name="T95" fmla="*/ 400 h 242"/>
              <a:gd name="T96" fmla="*/ 2381 w 12"/>
              <a:gd name="T97" fmla="*/ 96038 h 242"/>
              <a:gd name="T98" fmla="*/ 2910 w 12"/>
              <a:gd name="T99" fmla="*/ 96038 h 242"/>
              <a:gd name="T100" fmla="*/ 2910 w 12"/>
              <a:gd name="T101" fmla="*/ 400 h 242"/>
              <a:gd name="T102" fmla="*/ 2910 w 12"/>
              <a:gd name="T103" fmla="*/ 800 h 242"/>
              <a:gd name="T104" fmla="*/ 2910 w 12"/>
              <a:gd name="T105" fmla="*/ 96038 h 242"/>
              <a:gd name="T106" fmla="*/ 3175 w 12"/>
              <a:gd name="T107" fmla="*/ 95237 h 242"/>
              <a:gd name="T108" fmla="*/ 3175 w 12"/>
              <a:gd name="T109" fmla="*/ 800 h 242"/>
              <a:gd name="T110" fmla="*/ 3175 w 12"/>
              <a:gd name="T111" fmla="*/ 1601 h 242"/>
              <a:gd name="T112" fmla="*/ 3175 w 12"/>
              <a:gd name="T113" fmla="*/ 95237 h 242"/>
              <a:gd name="T114" fmla="*/ 3175 w 12"/>
              <a:gd name="T115" fmla="*/ 95237 h 242"/>
              <a:gd name="T116" fmla="*/ 3175 w 12"/>
              <a:gd name="T117" fmla="*/ 1601 h 242"/>
              <a:gd name="T118" fmla="*/ 3175 w 12"/>
              <a:gd name="T119" fmla="*/ 2001 h 242"/>
              <a:gd name="T120" fmla="*/ 3175 w 12"/>
              <a:gd name="T121" fmla="*/ 94837 h 242"/>
              <a:gd name="T122" fmla="*/ 3175 w 12"/>
              <a:gd name="T123" fmla="*/ 94437 h 242"/>
              <a:gd name="T124" fmla="*/ 3175 w 12"/>
              <a:gd name="T125" fmla="*/ 2001 h 2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42">
                <a:moveTo>
                  <a:pt x="7" y="236"/>
                </a:moveTo>
                <a:lnTo>
                  <a:pt x="0" y="236"/>
                </a:lnTo>
                <a:lnTo>
                  <a:pt x="0" y="5"/>
                </a:lnTo>
                <a:lnTo>
                  <a:pt x="0" y="237"/>
                </a:lnTo>
                <a:lnTo>
                  <a:pt x="0" y="238"/>
                </a:lnTo>
                <a:lnTo>
                  <a:pt x="0" y="4"/>
                </a:lnTo>
                <a:lnTo>
                  <a:pt x="0" y="238"/>
                </a:lnTo>
                <a:lnTo>
                  <a:pt x="0" y="2"/>
                </a:lnTo>
                <a:lnTo>
                  <a:pt x="0" y="240"/>
                </a:lnTo>
                <a:lnTo>
                  <a:pt x="2" y="240"/>
                </a:lnTo>
                <a:lnTo>
                  <a:pt x="2" y="1"/>
                </a:lnTo>
                <a:lnTo>
                  <a:pt x="2" y="240"/>
                </a:lnTo>
                <a:lnTo>
                  <a:pt x="3" y="241"/>
                </a:lnTo>
                <a:lnTo>
                  <a:pt x="3" y="1"/>
                </a:lnTo>
                <a:lnTo>
                  <a:pt x="3" y="0"/>
                </a:lnTo>
                <a:lnTo>
                  <a:pt x="3" y="241"/>
                </a:lnTo>
                <a:lnTo>
                  <a:pt x="3" y="242"/>
                </a:lnTo>
                <a:lnTo>
                  <a:pt x="3" y="0"/>
                </a:lnTo>
                <a:lnTo>
                  <a:pt x="4" y="0"/>
                </a:lnTo>
                <a:lnTo>
                  <a:pt x="4" y="242"/>
                </a:lnTo>
                <a:lnTo>
                  <a:pt x="4" y="0"/>
                </a:lnTo>
                <a:lnTo>
                  <a:pt x="4" y="242"/>
                </a:lnTo>
                <a:lnTo>
                  <a:pt x="5" y="242"/>
                </a:lnTo>
                <a:lnTo>
                  <a:pt x="5" y="0"/>
                </a:lnTo>
                <a:lnTo>
                  <a:pt x="7" y="0"/>
                </a:lnTo>
                <a:lnTo>
                  <a:pt x="7" y="242"/>
                </a:lnTo>
                <a:lnTo>
                  <a:pt x="7" y="0"/>
                </a:lnTo>
                <a:lnTo>
                  <a:pt x="7" y="242"/>
                </a:lnTo>
                <a:lnTo>
                  <a:pt x="8" y="242"/>
                </a:lnTo>
                <a:lnTo>
                  <a:pt x="8" y="0"/>
                </a:lnTo>
                <a:lnTo>
                  <a:pt x="8" y="242"/>
                </a:lnTo>
                <a:lnTo>
                  <a:pt x="9" y="242"/>
                </a:lnTo>
                <a:lnTo>
                  <a:pt x="9" y="0"/>
                </a:lnTo>
                <a:lnTo>
                  <a:pt x="9" y="241"/>
                </a:lnTo>
                <a:lnTo>
                  <a:pt x="9" y="1"/>
                </a:lnTo>
                <a:lnTo>
                  <a:pt x="9" y="240"/>
                </a:lnTo>
                <a:lnTo>
                  <a:pt x="11" y="240"/>
                </a:lnTo>
                <a:lnTo>
                  <a:pt x="11" y="1"/>
                </a:lnTo>
                <a:lnTo>
                  <a:pt x="11" y="2"/>
                </a:lnTo>
                <a:lnTo>
                  <a:pt x="11" y="240"/>
                </a:lnTo>
                <a:lnTo>
                  <a:pt x="12" y="238"/>
                </a:lnTo>
                <a:lnTo>
                  <a:pt x="12" y="2"/>
                </a:lnTo>
                <a:lnTo>
                  <a:pt x="12" y="4"/>
                </a:lnTo>
                <a:lnTo>
                  <a:pt x="12" y="238"/>
                </a:lnTo>
                <a:lnTo>
                  <a:pt x="12" y="4"/>
                </a:lnTo>
                <a:lnTo>
                  <a:pt x="12" y="5"/>
                </a:lnTo>
                <a:lnTo>
                  <a:pt x="12" y="237"/>
                </a:lnTo>
                <a:lnTo>
                  <a:pt x="12" y="236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1709103" y="4759325"/>
            <a:ext cx="14287" cy="3175"/>
          </a:xfrm>
          <a:custGeom>
            <a:avLst/>
            <a:gdLst>
              <a:gd name="T0" fmla="*/ 2500 w 40"/>
              <a:gd name="T1" fmla="*/ 1588 h 10"/>
              <a:gd name="T2" fmla="*/ 2500 w 40"/>
              <a:gd name="T3" fmla="*/ 0 h 10"/>
              <a:gd name="T4" fmla="*/ 11787 w 40"/>
              <a:gd name="T5" fmla="*/ 0 h 10"/>
              <a:gd name="T6" fmla="*/ 12501 w 40"/>
              <a:gd name="T7" fmla="*/ 0 h 10"/>
              <a:gd name="T8" fmla="*/ 1786 w 40"/>
              <a:gd name="T9" fmla="*/ 0 h 10"/>
              <a:gd name="T10" fmla="*/ 1429 w 40"/>
              <a:gd name="T11" fmla="*/ 0 h 10"/>
              <a:gd name="T12" fmla="*/ 12501 w 40"/>
              <a:gd name="T13" fmla="*/ 0 h 10"/>
              <a:gd name="T14" fmla="*/ 12858 w 40"/>
              <a:gd name="T15" fmla="*/ 0 h 10"/>
              <a:gd name="T16" fmla="*/ 1429 w 40"/>
              <a:gd name="T17" fmla="*/ 0 h 10"/>
              <a:gd name="T18" fmla="*/ 1429 w 40"/>
              <a:gd name="T19" fmla="*/ 0 h 10"/>
              <a:gd name="T20" fmla="*/ 12858 w 40"/>
              <a:gd name="T21" fmla="*/ 0 h 10"/>
              <a:gd name="T22" fmla="*/ 12858 w 40"/>
              <a:gd name="T23" fmla="*/ 0 h 10"/>
              <a:gd name="T24" fmla="*/ 1072 w 40"/>
              <a:gd name="T25" fmla="*/ 0 h 10"/>
              <a:gd name="T26" fmla="*/ 1072 w 40"/>
              <a:gd name="T27" fmla="*/ 0 h 10"/>
              <a:gd name="T28" fmla="*/ 13215 w 40"/>
              <a:gd name="T29" fmla="*/ 0 h 10"/>
              <a:gd name="T30" fmla="*/ 13215 w 40"/>
              <a:gd name="T31" fmla="*/ 318 h 10"/>
              <a:gd name="T32" fmla="*/ 1072 w 40"/>
              <a:gd name="T33" fmla="*/ 318 h 10"/>
              <a:gd name="T34" fmla="*/ 714 w 40"/>
              <a:gd name="T35" fmla="*/ 318 h 10"/>
              <a:gd name="T36" fmla="*/ 13573 w 40"/>
              <a:gd name="T37" fmla="*/ 318 h 10"/>
              <a:gd name="T38" fmla="*/ 13573 w 40"/>
              <a:gd name="T39" fmla="*/ 318 h 10"/>
              <a:gd name="T40" fmla="*/ 714 w 40"/>
              <a:gd name="T41" fmla="*/ 318 h 10"/>
              <a:gd name="T42" fmla="*/ 0 w 40"/>
              <a:gd name="T43" fmla="*/ 635 h 10"/>
              <a:gd name="T44" fmla="*/ 13573 w 40"/>
              <a:gd name="T45" fmla="*/ 635 h 10"/>
              <a:gd name="T46" fmla="*/ 13573 w 40"/>
              <a:gd name="T47" fmla="*/ 635 h 10"/>
              <a:gd name="T48" fmla="*/ 0 w 40"/>
              <a:gd name="T49" fmla="*/ 635 h 10"/>
              <a:gd name="T50" fmla="*/ 0 w 40"/>
              <a:gd name="T51" fmla="*/ 1270 h 10"/>
              <a:gd name="T52" fmla="*/ 13573 w 40"/>
              <a:gd name="T53" fmla="*/ 1270 h 10"/>
              <a:gd name="T54" fmla="*/ 14287 w 40"/>
              <a:gd name="T55" fmla="*/ 1270 h 10"/>
              <a:gd name="T56" fmla="*/ 0 w 40"/>
              <a:gd name="T57" fmla="*/ 1270 h 10"/>
              <a:gd name="T58" fmla="*/ 0 w 40"/>
              <a:gd name="T59" fmla="*/ 1588 h 10"/>
              <a:gd name="T60" fmla="*/ 14287 w 40"/>
              <a:gd name="T61" fmla="*/ 1588 h 10"/>
              <a:gd name="T62" fmla="*/ 14287 w 40"/>
              <a:gd name="T63" fmla="*/ 1588 h 10"/>
              <a:gd name="T64" fmla="*/ 0 w 40"/>
              <a:gd name="T65" fmla="*/ 1588 h 10"/>
              <a:gd name="T66" fmla="*/ 0 w 40"/>
              <a:gd name="T67" fmla="*/ 1588 h 10"/>
              <a:gd name="T68" fmla="*/ 14287 w 40"/>
              <a:gd name="T69" fmla="*/ 1588 h 10"/>
              <a:gd name="T70" fmla="*/ 14287 w 40"/>
              <a:gd name="T71" fmla="*/ 1905 h 10"/>
              <a:gd name="T72" fmla="*/ 0 w 40"/>
              <a:gd name="T73" fmla="*/ 1905 h 10"/>
              <a:gd name="T74" fmla="*/ 0 w 40"/>
              <a:gd name="T75" fmla="*/ 1905 h 10"/>
              <a:gd name="T76" fmla="*/ 13573 w 40"/>
              <a:gd name="T77" fmla="*/ 1905 h 10"/>
              <a:gd name="T78" fmla="*/ 13573 w 40"/>
              <a:gd name="T79" fmla="*/ 2223 h 10"/>
              <a:gd name="T80" fmla="*/ 0 w 40"/>
              <a:gd name="T81" fmla="*/ 2223 h 10"/>
              <a:gd name="T82" fmla="*/ 0 w 40"/>
              <a:gd name="T83" fmla="*/ 2223 h 10"/>
              <a:gd name="T84" fmla="*/ 13573 w 40"/>
              <a:gd name="T85" fmla="*/ 2223 h 10"/>
              <a:gd name="T86" fmla="*/ 13573 w 40"/>
              <a:gd name="T87" fmla="*/ 2858 h 10"/>
              <a:gd name="T88" fmla="*/ 714 w 40"/>
              <a:gd name="T89" fmla="*/ 2858 h 10"/>
              <a:gd name="T90" fmla="*/ 714 w 40"/>
              <a:gd name="T91" fmla="*/ 2858 h 10"/>
              <a:gd name="T92" fmla="*/ 13573 w 40"/>
              <a:gd name="T93" fmla="*/ 2858 h 10"/>
              <a:gd name="T94" fmla="*/ 13215 w 40"/>
              <a:gd name="T95" fmla="*/ 2858 h 10"/>
              <a:gd name="T96" fmla="*/ 1072 w 40"/>
              <a:gd name="T97" fmla="*/ 2858 h 10"/>
              <a:gd name="T98" fmla="*/ 1072 w 40"/>
              <a:gd name="T99" fmla="*/ 3175 h 10"/>
              <a:gd name="T100" fmla="*/ 13215 w 40"/>
              <a:gd name="T101" fmla="*/ 3175 h 10"/>
              <a:gd name="T102" fmla="*/ 12858 w 40"/>
              <a:gd name="T103" fmla="*/ 3175 h 10"/>
              <a:gd name="T104" fmla="*/ 1072 w 40"/>
              <a:gd name="T105" fmla="*/ 3175 h 10"/>
              <a:gd name="T106" fmla="*/ 1429 w 40"/>
              <a:gd name="T107" fmla="*/ 3175 h 10"/>
              <a:gd name="T108" fmla="*/ 12858 w 40"/>
              <a:gd name="T109" fmla="*/ 3175 h 10"/>
              <a:gd name="T110" fmla="*/ 12858 w 40"/>
              <a:gd name="T111" fmla="*/ 3175 h 10"/>
              <a:gd name="T112" fmla="*/ 1429 w 40"/>
              <a:gd name="T113" fmla="*/ 3175 h 10"/>
              <a:gd name="T114" fmla="*/ 1429 w 40"/>
              <a:gd name="T115" fmla="*/ 3175 h 10"/>
              <a:gd name="T116" fmla="*/ 12501 w 40"/>
              <a:gd name="T117" fmla="*/ 3175 h 10"/>
              <a:gd name="T118" fmla="*/ 12501 w 40"/>
              <a:gd name="T119" fmla="*/ 3175 h 10"/>
              <a:gd name="T120" fmla="*/ 1786 w 40"/>
              <a:gd name="T121" fmla="*/ 3175 h 10"/>
              <a:gd name="T122" fmla="*/ 2500 w 40"/>
              <a:gd name="T123" fmla="*/ 3175 h 10"/>
              <a:gd name="T124" fmla="*/ 11787 w 40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8" y="1"/>
                </a:lnTo>
                <a:lnTo>
                  <a:pt x="2" y="1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9"/>
                </a:lnTo>
                <a:lnTo>
                  <a:pt x="3" y="9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35" y="10"/>
                </a:lnTo>
                <a:lnTo>
                  <a:pt x="5" y="10"/>
                </a:lnTo>
                <a:lnTo>
                  <a:pt x="7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1718628" y="4702175"/>
            <a:ext cx="4762" cy="60325"/>
          </a:xfrm>
          <a:custGeom>
            <a:avLst/>
            <a:gdLst>
              <a:gd name="T0" fmla="*/ 1984 w 12"/>
              <a:gd name="T1" fmla="*/ 58366 h 154"/>
              <a:gd name="T2" fmla="*/ 0 w 12"/>
              <a:gd name="T3" fmla="*/ 58366 h 154"/>
              <a:gd name="T4" fmla="*/ 0 w 12"/>
              <a:gd name="T5" fmla="*/ 2350 h 154"/>
              <a:gd name="T6" fmla="*/ 0 w 12"/>
              <a:gd name="T7" fmla="*/ 2350 h 154"/>
              <a:gd name="T8" fmla="*/ 0 w 12"/>
              <a:gd name="T9" fmla="*/ 58366 h 154"/>
              <a:gd name="T10" fmla="*/ 0 w 12"/>
              <a:gd name="T11" fmla="*/ 58758 h 154"/>
              <a:gd name="T12" fmla="*/ 0 w 12"/>
              <a:gd name="T13" fmla="*/ 2350 h 154"/>
              <a:gd name="T14" fmla="*/ 0 w 12"/>
              <a:gd name="T15" fmla="*/ 1567 h 154"/>
              <a:gd name="T16" fmla="*/ 0 w 12"/>
              <a:gd name="T17" fmla="*/ 58758 h 154"/>
              <a:gd name="T18" fmla="*/ 0 w 12"/>
              <a:gd name="T19" fmla="*/ 59150 h 154"/>
              <a:gd name="T20" fmla="*/ 0 w 12"/>
              <a:gd name="T21" fmla="*/ 1567 h 154"/>
              <a:gd name="T22" fmla="*/ 794 w 12"/>
              <a:gd name="T23" fmla="*/ 1567 h 154"/>
              <a:gd name="T24" fmla="*/ 794 w 12"/>
              <a:gd name="T25" fmla="*/ 59150 h 154"/>
              <a:gd name="T26" fmla="*/ 794 w 12"/>
              <a:gd name="T27" fmla="*/ 59933 h 154"/>
              <a:gd name="T28" fmla="*/ 794 w 12"/>
              <a:gd name="T29" fmla="*/ 1175 h 154"/>
              <a:gd name="T30" fmla="*/ 794 w 12"/>
              <a:gd name="T31" fmla="*/ 783 h 154"/>
              <a:gd name="T32" fmla="*/ 794 w 12"/>
              <a:gd name="T33" fmla="*/ 59933 h 154"/>
              <a:gd name="T34" fmla="*/ 794 w 12"/>
              <a:gd name="T35" fmla="*/ 59933 h 154"/>
              <a:gd name="T36" fmla="*/ 794 w 12"/>
              <a:gd name="T37" fmla="*/ 783 h 154"/>
              <a:gd name="T38" fmla="*/ 1191 w 12"/>
              <a:gd name="T39" fmla="*/ 783 h 154"/>
              <a:gd name="T40" fmla="*/ 1191 w 12"/>
              <a:gd name="T41" fmla="*/ 60325 h 154"/>
              <a:gd name="T42" fmla="*/ 1191 w 12"/>
              <a:gd name="T43" fmla="*/ 60325 h 154"/>
              <a:gd name="T44" fmla="*/ 1191 w 12"/>
              <a:gd name="T45" fmla="*/ 783 h 154"/>
              <a:gd name="T46" fmla="*/ 1191 w 12"/>
              <a:gd name="T47" fmla="*/ 0 h 154"/>
              <a:gd name="T48" fmla="*/ 1191 w 12"/>
              <a:gd name="T49" fmla="*/ 60325 h 154"/>
              <a:gd name="T50" fmla="*/ 1587 w 12"/>
              <a:gd name="T51" fmla="*/ 60325 h 154"/>
              <a:gd name="T52" fmla="*/ 1587 w 12"/>
              <a:gd name="T53" fmla="*/ 0 h 154"/>
              <a:gd name="T54" fmla="*/ 1984 w 12"/>
              <a:gd name="T55" fmla="*/ 0 h 154"/>
              <a:gd name="T56" fmla="*/ 1984 w 12"/>
              <a:gd name="T57" fmla="*/ 60325 h 154"/>
              <a:gd name="T58" fmla="*/ 1984 w 12"/>
              <a:gd name="T59" fmla="*/ 60325 h 154"/>
              <a:gd name="T60" fmla="*/ 1984 w 12"/>
              <a:gd name="T61" fmla="*/ 0 h 154"/>
              <a:gd name="T62" fmla="*/ 1984 w 12"/>
              <a:gd name="T63" fmla="*/ 0 h 154"/>
              <a:gd name="T64" fmla="*/ 1984 w 12"/>
              <a:gd name="T65" fmla="*/ 60325 h 154"/>
              <a:gd name="T66" fmla="*/ 2778 w 12"/>
              <a:gd name="T67" fmla="*/ 60325 h 154"/>
              <a:gd name="T68" fmla="*/ 2778 w 12"/>
              <a:gd name="T69" fmla="*/ 0 h 154"/>
              <a:gd name="T70" fmla="*/ 2778 w 12"/>
              <a:gd name="T71" fmla="*/ 0 h 154"/>
              <a:gd name="T72" fmla="*/ 2778 w 12"/>
              <a:gd name="T73" fmla="*/ 60325 h 154"/>
              <a:gd name="T74" fmla="*/ 3175 w 12"/>
              <a:gd name="T75" fmla="*/ 60325 h 154"/>
              <a:gd name="T76" fmla="*/ 3175 w 12"/>
              <a:gd name="T77" fmla="*/ 0 h 154"/>
              <a:gd name="T78" fmla="*/ 3175 w 12"/>
              <a:gd name="T79" fmla="*/ 0 h 154"/>
              <a:gd name="T80" fmla="*/ 3175 w 12"/>
              <a:gd name="T81" fmla="*/ 60325 h 154"/>
              <a:gd name="T82" fmla="*/ 3175 w 12"/>
              <a:gd name="T83" fmla="*/ 60325 h 154"/>
              <a:gd name="T84" fmla="*/ 3175 w 12"/>
              <a:gd name="T85" fmla="*/ 783 h 154"/>
              <a:gd name="T86" fmla="*/ 3572 w 12"/>
              <a:gd name="T87" fmla="*/ 783 h 154"/>
              <a:gd name="T88" fmla="*/ 3572 w 12"/>
              <a:gd name="T89" fmla="*/ 60325 h 154"/>
              <a:gd name="T90" fmla="*/ 3572 w 12"/>
              <a:gd name="T91" fmla="*/ 59933 h 154"/>
              <a:gd name="T92" fmla="*/ 3572 w 12"/>
              <a:gd name="T93" fmla="*/ 783 h 154"/>
              <a:gd name="T94" fmla="*/ 3968 w 12"/>
              <a:gd name="T95" fmla="*/ 783 h 154"/>
              <a:gd name="T96" fmla="*/ 3968 w 12"/>
              <a:gd name="T97" fmla="*/ 59933 h 154"/>
              <a:gd name="T98" fmla="*/ 3968 w 12"/>
              <a:gd name="T99" fmla="*/ 59933 h 154"/>
              <a:gd name="T100" fmla="*/ 3968 w 12"/>
              <a:gd name="T101" fmla="*/ 1175 h 154"/>
              <a:gd name="T102" fmla="*/ 3968 w 12"/>
              <a:gd name="T103" fmla="*/ 1567 h 154"/>
              <a:gd name="T104" fmla="*/ 3968 w 12"/>
              <a:gd name="T105" fmla="*/ 59150 h 154"/>
              <a:gd name="T106" fmla="*/ 3968 w 12"/>
              <a:gd name="T107" fmla="*/ 59150 h 154"/>
              <a:gd name="T108" fmla="*/ 3968 w 12"/>
              <a:gd name="T109" fmla="*/ 1567 h 154"/>
              <a:gd name="T110" fmla="*/ 3968 w 12"/>
              <a:gd name="T111" fmla="*/ 1567 h 154"/>
              <a:gd name="T112" fmla="*/ 3968 w 12"/>
              <a:gd name="T113" fmla="*/ 58758 h 154"/>
              <a:gd name="T114" fmla="*/ 4762 w 12"/>
              <a:gd name="T115" fmla="*/ 58758 h 154"/>
              <a:gd name="T116" fmla="*/ 4762 w 12"/>
              <a:gd name="T117" fmla="*/ 2350 h 154"/>
              <a:gd name="T118" fmla="*/ 4762 w 12"/>
              <a:gd name="T119" fmla="*/ 2350 h 154"/>
              <a:gd name="T120" fmla="*/ 4762 w 12"/>
              <a:gd name="T121" fmla="*/ 58366 h 154"/>
              <a:gd name="T122" fmla="*/ 4762 w 12"/>
              <a:gd name="T123" fmla="*/ 58366 h 154"/>
              <a:gd name="T124" fmla="*/ 4762 w 12"/>
              <a:gd name="T125" fmla="*/ 2350 h 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54">
                <a:moveTo>
                  <a:pt x="5" y="149"/>
                </a:moveTo>
                <a:lnTo>
                  <a:pt x="0" y="149"/>
                </a:lnTo>
                <a:lnTo>
                  <a:pt x="0" y="6"/>
                </a:lnTo>
                <a:lnTo>
                  <a:pt x="0" y="149"/>
                </a:lnTo>
                <a:lnTo>
                  <a:pt x="0" y="150"/>
                </a:lnTo>
                <a:lnTo>
                  <a:pt x="0" y="6"/>
                </a:lnTo>
                <a:lnTo>
                  <a:pt x="0" y="4"/>
                </a:lnTo>
                <a:lnTo>
                  <a:pt x="0" y="150"/>
                </a:lnTo>
                <a:lnTo>
                  <a:pt x="0" y="151"/>
                </a:lnTo>
                <a:lnTo>
                  <a:pt x="0" y="4"/>
                </a:lnTo>
                <a:lnTo>
                  <a:pt x="2" y="4"/>
                </a:lnTo>
                <a:lnTo>
                  <a:pt x="2" y="151"/>
                </a:lnTo>
                <a:lnTo>
                  <a:pt x="2" y="153"/>
                </a:lnTo>
                <a:lnTo>
                  <a:pt x="2" y="3"/>
                </a:lnTo>
                <a:lnTo>
                  <a:pt x="2" y="2"/>
                </a:lnTo>
                <a:lnTo>
                  <a:pt x="2" y="153"/>
                </a:lnTo>
                <a:lnTo>
                  <a:pt x="2" y="2"/>
                </a:lnTo>
                <a:lnTo>
                  <a:pt x="3" y="2"/>
                </a:lnTo>
                <a:lnTo>
                  <a:pt x="3" y="154"/>
                </a:lnTo>
                <a:lnTo>
                  <a:pt x="3" y="2"/>
                </a:lnTo>
                <a:lnTo>
                  <a:pt x="3" y="0"/>
                </a:lnTo>
                <a:lnTo>
                  <a:pt x="3" y="154"/>
                </a:lnTo>
                <a:lnTo>
                  <a:pt x="4" y="154"/>
                </a:lnTo>
                <a:lnTo>
                  <a:pt x="4" y="0"/>
                </a:lnTo>
                <a:lnTo>
                  <a:pt x="5" y="0"/>
                </a:lnTo>
                <a:lnTo>
                  <a:pt x="5" y="154"/>
                </a:lnTo>
                <a:lnTo>
                  <a:pt x="5" y="0"/>
                </a:lnTo>
                <a:lnTo>
                  <a:pt x="5" y="154"/>
                </a:lnTo>
                <a:lnTo>
                  <a:pt x="7" y="154"/>
                </a:lnTo>
                <a:lnTo>
                  <a:pt x="7" y="0"/>
                </a:lnTo>
                <a:lnTo>
                  <a:pt x="7" y="154"/>
                </a:lnTo>
                <a:lnTo>
                  <a:pt x="8" y="154"/>
                </a:lnTo>
                <a:lnTo>
                  <a:pt x="8" y="0"/>
                </a:lnTo>
                <a:lnTo>
                  <a:pt x="8" y="154"/>
                </a:lnTo>
                <a:lnTo>
                  <a:pt x="8" y="2"/>
                </a:lnTo>
                <a:lnTo>
                  <a:pt x="9" y="2"/>
                </a:lnTo>
                <a:lnTo>
                  <a:pt x="9" y="154"/>
                </a:lnTo>
                <a:lnTo>
                  <a:pt x="9" y="153"/>
                </a:lnTo>
                <a:lnTo>
                  <a:pt x="9" y="2"/>
                </a:lnTo>
                <a:lnTo>
                  <a:pt x="10" y="2"/>
                </a:lnTo>
                <a:lnTo>
                  <a:pt x="10" y="153"/>
                </a:lnTo>
                <a:lnTo>
                  <a:pt x="10" y="3"/>
                </a:lnTo>
                <a:lnTo>
                  <a:pt x="10" y="4"/>
                </a:lnTo>
                <a:lnTo>
                  <a:pt x="10" y="151"/>
                </a:lnTo>
                <a:lnTo>
                  <a:pt x="10" y="4"/>
                </a:lnTo>
                <a:lnTo>
                  <a:pt x="10" y="150"/>
                </a:lnTo>
                <a:lnTo>
                  <a:pt x="12" y="150"/>
                </a:lnTo>
                <a:lnTo>
                  <a:pt x="12" y="6"/>
                </a:lnTo>
                <a:lnTo>
                  <a:pt x="12" y="149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1718628" y="4702175"/>
            <a:ext cx="14287" cy="4763"/>
          </a:xfrm>
          <a:custGeom>
            <a:avLst/>
            <a:gdLst>
              <a:gd name="T0" fmla="*/ 1880 w 38"/>
              <a:gd name="T1" fmla="*/ 2382 h 12"/>
              <a:gd name="T2" fmla="*/ 1880 w 38"/>
              <a:gd name="T3" fmla="*/ 0 h 12"/>
              <a:gd name="T4" fmla="*/ 12407 w 38"/>
              <a:gd name="T5" fmla="*/ 0 h 12"/>
              <a:gd name="T6" fmla="*/ 12407 w 38"/>
              <a:gd name="T7" fmla="*/ 0 h 12"/>
              <a:gd name="T8" fmla="*/ 1880 w 38"/>
              <a:gd name="T9" fmla="*/ 0 h 12"/>
              <a:gd name="T10" fmla="*/ 1880 w 38"/>
              <a:gd name="T11" fmla="*/ 0 h 12"/>
              <a:gd name="T12" fmla="*/ 13159 w 38"/>
              <a:gd name="T13" fmla="*/ 0 h 12"/>
              <a:gd name="T14" fmla="*/ 13159 w 38"/>
              <a:gd name="T15" fmla="*/ 0 h 12"/>
              <a:gd name="T16" fmla="*/ 1504 w 38"/>
              <a:gd name="T17" fmla="*/ 0 h 12"/>
              <a:gd name="T18" fmla="*/ 1128 w 38"/>
              <a:gd name="T19" fmla="*/ 0 h 12"/>
              <a:gd name="T20" fmla="*/ 13535 w 38"/>
              <a:gd name="T21" fmla="*/ 0 h 12"/>
              <a:gd name="T22" fmla="*/ 13535 w 38"/>
              <a:gd name="T23" fmla="*/ 794 h 12"/>
              <a:gd name="T24" fmla="*/ 1128 w 38"/>
              <a:gd name="T25" fmla="*/ 794 h 12"/>
              <a:gd name="T26" fmla="*/ 1128 w 38"/>
              <a:gd name="T27" fmla="*/ 794 h 12"/>
              <a:gd name="T28" fmla="*/ 13911 w 38"/>
              <a:gd name="T29" fmla="*/ 794 h 12"/>
              <a:gd name="T30" fmla="*/ 13911 w 38"/>
              <a:gd name="T31" fmla="*/ 794 h 12"/>
              <a:gd name="T32" fmla="*/ 752 w 38"/>
              <a:gd name="T33" fmla="*/ 794 h 12"/>
              <a:gd name="T34" fmla="*/ 752 w 38"/>
              <a:gd name="T35" fmla="*/ 794 h 12"/>
              <a:gd name="T36" fmla="*/ 13911 w 38"/>
              <a:gd name="T37" fmla="*/ 794 h 12"/>
              <a:gd name="T38" fmla="*/ 14287 w 38"/>
              <a:gd name="T39" fmla="*/ 1191 h 12"/>
              <a:gd name="T40" fmla="*/ 752 w 38"/>
              <a:gd name="T41" fmla="*/ 1191 h 12"/>
              <a:gd name="T42" fmla="*/ 752 w 38"/>
              <a:gd name="T43" fmla="*/ 1588 h 12"/>
              <a:gd name="T44" fmla="*/ 14287 w 38"/>
              <a:gd name="T45" fmla="*/ 1588 h 12"/>
              <a:gd name="T46" fmla="*/ 14287 w 38"/>
              <a:gd name="T47" fmla="*/ 1588 h 12"/>
              <a:gd name="T48" fmla="*/ 0 w 38"/>
              <a:gd name="T49" fmla="*/ 1588 h 12"/>
              <a:gd name="T50" fmla="*/ 0 w 38"/>
              <a:gd name="T51" fmla="*/ 1588 h 12"/>
              <a:gd name="T52" fmla="*/ 14287 w 38"/>
              <a:gd name="T53" fmla="*/ 1588 h 12"/>
              <a:gd name="T54" fmla="*/ 14287 w 38"/>
              <a:gd name="T55" fmla="*/ 2382 h 12"/>
              <a:gd name="T56" fmla="*/ 0 w 38"/>
              <a:gd name="T57" fmla="*/ 2382 h 12"/>
              <a:gd name="T58" fmla="*/ 0 w 38"/>
              <a:gd name="T59" fmla="*/ 2382 h 12"/>
              <a:gd name="T60" fmla="*/ 14287 w 38"/>
              <a:gd name="T61" fmla="*/ 2382 h 12"/>
              <a:gd name="T62" fmla="*/ 14287 w 38"/>
              <a:gd name="T63" fmla="*/ 2382 h 12"/>
              <a:gd name="T64" fmla="*/ 0 w 38"/>
              <a:gd name="T65" fmla="*/ 2382 h 12"/>
              <a:gd name="T66" fmla="*/ 0 w 38"/>
              <a:gd name="T67" fmla="*/ 2778 h 12"/>
              <a:gd name="T68" fmla="*/ 14287 w 38"/>
              <a:gd name="T69" fmla="*/ 2778 h 12"/>
              <a:gd name="T70" fmla="*/ 14287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4287 w 38"/>
              <a:gd name="T77" fmla="*/ 3175 h 12"/>
              <a:gd name="T78" fmla="*/ 14287 w 38"/>
              <a:gd name="T79" fmla="*/ 3175 h 12"/>
              <a:gd name="T80" fmla="*/ 0 w 38"/>
              <a:gd name="T81" fmla="*/ 3175 h 12"/>
              <a:gd name="T82" fmla="*/ 752 w 38"/>
              <a:gd name="T83" fmla="*/ 3572 h 12"/>
              <a:gd name="T84" fmla="*/ 14287 w 38"/>
              <a:gd name="T85" fmla="*/ 3572 h 12"/>
              <a:gd name="T86" fmla="*/ 14287 w 38"/>
              <a:gd name="T87" fmla="*/ 3572 h 12"/>
              <a:gd name="T88" fmla="*/ 752 w 38"/>
              <a:gd name="T89" fmla="*/ 3572 h 12"/>
              <a:gd name="T90" fmla="*/ 752 w 38"/>
              <a:gd name="T91" fmla="*/ 3572 h 12"/>
              <a:gd name="T92" fmla="*/ 13911 w 38"/>
              <a:gd name="T93" fmla="*/ 3572 h 12"/>
              <a:gd name="T94" fmla="*/ 13911 w 38"/>
              <a:gd name="T95" fmla="*/ 4366 h 12"/>
              <a:gd name="T96" fmla="*/ 752 w 38"/>
              <a:gd name="T97" fmla="*/ 4366 h 12"/>
              <a:gd name="T98" fmla="*/ 1128 w 38"/>
              <a:gd name="T99" fmla="*/ 4366 h 12"/>
              <a:gd name="T100" fmla="*/ 13911 w 38"/>
              <a:gd name="T101" fmla="*/ 4366 h 12"/>
              <a:gd name="T102" fmla="*/ 13535 w 38"/>
              <a:gd name="T103" fmla="*/ 4366 h 12"/>
              <a:gd name="T104" fmla="*/ 1128 w 38"/>
              <a:gd name="T105" fmla="*/ 4366 h 12"/>
              <a:gd name="T106" fmla="*/ 1128 w 38"/>
              <a:gd name="T107" fmla="*/ 4366 h 12"/>
              <a:gd name="T108" fmla="*/ 13535 w 38"/>
              <a:gd name="T109" fmla="*/ 4366 h 12"/>
              <a:gd name="T110" fmla="*/ 13159 w 38"/>
              <a:gd name="T111" fmla="*/ 4366 h 12"/>
              <a:gd name="T112" fmla="*/ 1504 w 38"/>
              <a:gd name="T113" fmla="*/ 4366 h 12"/>
              <a:gd name="T114" fmla="*/ 1880 w 38"/>
              <a:gd name="T115" fmla="*/ 4763 h 12"/>
              <a:gd name="T116" fmla="*/ 13159 w 38"/>
              <a:gd name="T117" fmla="*/ 4763 h 12"/>
              <a:gd name="T118" fmla="*/ 12407 w 38"/>
              <a:gd name="T119" fmla="*/ 4763 h 12"/>
              <a:gd name="T120" fmla="*/ 1880 w 38"/>
              <a:gd name="T121" fmla="*/ 4763 h 12"/>
              <a:gd name="T122" fmla="*/ 1880 w 38"/>
              <a:gd name="T123" fmla="*/ 4763 h 12"/>
              <a:gd name="T124" fmla="*/ 12407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6" y="2"/>
                </a:lnTo>
                <a:lnTo>
                  <a:pt x="3" y="2"/>
                </a:lnTo>
                <a:lnTo>
                  <a:pt x="37" y="2"/>
                </a:lnTo>
                <a:lnTo>
                  <a:pt x="2" y="2"/>
                </a:lnTo>
                <a:lnTo>
                  <a:pt x="37" y="2"/>
                </a:lnTo>
                <a:lnTo>
                  <a:pt x="38" y="3"/>
                </a:lnTo>
                <a:lnTo>
                  <a:pt x="2" y="3"/>
                </a:lnTo>
                <a:lnTo>
                  <a:pt x="2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2" y="9"/>
                </a:lnTo>
                <a:lnTo>
                  <a:pt x="38" y="9"/>
                </a:lnTo>
                <a:lnTo>
                  <a:pt x="2" y="9"/>
                </a:lnTo>
                <a:lnTo>
                  <a:pt x="37" y="9"/>
                </a:lnTo>
                <a:lnTo>
                  <a:pt x="37" y="11"/>
                </a:lnTo>
                <a:lnTo>
                  <a:pt x="2" y="11"/>
                </a:lnTo>
                <a:lnTo>
                  <a:pt x="3" y="11"/>
                </a:lnTo>
                <a:lnTo>
                  <a:pt x="37" y="11"/>
                </a:lnTo>
                <a:lnTo>
                  <a:pt x="36" y="11"/>
                </a:lnTo>
                <a:lnTo>
                  <a:pt x="3" y="11"/>
                </a:lnTo>
                <a:lnTo>
                  <a:pt x="36" y="11"/>
                </a:lnTo>
                <a:lnTo>
                  <a:pt x="35" y="11"/>
                </a:lnTo>
                <a:lnTo>
                  <a:pt x="4" y="11"/>
                </a:lnTo>
                <a:lnTo>
                  <a:pt x="5" y="12"/>
                </a:lnTo>
                <a:lnTo>
                  <a:pt x="35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1728153" y="4603750"/>
            <a:ext cx="4762" cy="103188"/>
          </a:xfrm>
          <a:custGeom>
            <a:avLst/>
            <a:gdLst>
              <a:gd name="T0" fmla="*/ 2381 w 10"/>
              <a:gd name="T1" fmla="*/ 100807 h 260"/>
              <a:gd name="T2" fmla="*/ 0 w 10"/>
              <a:gd name="T3" fmla="*/ 100807 h 260"/>
              <a:gd name="T4" fmla="*/ 0 w 10"/>
              <a:gd name="T5" fmla="*/ 1984 h 260"/>
              <a:gd name="T6" fmla="*/ 0 w 10"/>
              <a:gd name="T7" fmla="*/ 1588 h 260"/>
              <a:gd name="T8" fmla="*/ 0 w 10"/>
              <a:gd name="T9" fmla="*/ 101204 h 260"/>
              <a:gd name="T10" fmla="*/ 0 w 10"/>
              <a:gd name="T11" fmla="*/ 101600 h 260"/>
              <a:gd name="T12" fmla="*/ 0 w 10"/>
              <a:gd name="T13" fmla="*/ 1588 h 260"/>
              <a:gd name="T14" fmla="*/ 0 w 10"/>
              <a:gd name="T15" fmla="*/ 794 h 260"/>
              <a:gd name="T16" fmla="*/ 0 w 10"/>
              <a:gd name="T17" fmla="*/ 101600 h 260"/>
              <a:gd name="T18" fmla="*/ 0 w 10"/>
              <a:gd name="T19" fmla="*/ 101600 h 260"/>
              <a:gd name="T20" fmla="*/ 0 w 10"/>
              <a:gd name="T21" fmla="*/ 794 h 260"/>
              <a:gd name="T22" fmla="*/ 0 w 10"/>
              <a:gd name="T23" fmla="*/ 794 h 260"/>
              <a:gd name="T24" fmla="*/ 0 w 10"/>
              <a:gd name="T25" fmla="*/ 101997 h 260"/>
              <a:gd name="T26" fmla="*/ 952 w 10"/>
              <a:gd name="T27" fmla="*/ 101997 h 260"/>
              <a:gd name="T28" fmla="*/ 952 w 10"/>
              <a:gd name="T29" fmla="*/ 397 h 260"/>
              <a:gd name="T30" fmla="*/ 952 w 10"/>
              <a:gd name="T31" fmla="*/ 397 h 260"/>
              <a:gd name="T32" fmla="*/ 952 w 10"/>
              <a:gd name="T33" fmla="*/ 101997 h 260"/>
              <a:gd name="T34" fmla="*/ 952 w 10"/>
              <a:gd name="T35" fmla="*/ 102791 h 260"/>
              <a:gd name="T36" fmla="*/ 952 w 10"/>
              <a:gd name="T37" fmla="*/ 397 h 260"/>
              <a:gd name="T38" fmla="*/ 952 w 10"/>
              <a:gd name="T39" fmla="*/ 0 h 260"/>
              <a:gd name="T40" fmla="*/ 952 w 10"/>
              <a:gd name="T41" fmla="*/ 102791 h 260"/>
              <a:gd name="T42" fmla="*/ 1429 w 10"/>
              <a:gd name="T43" fmla="*/ 102791 h 260"/>
              <a:gd name="T44" fmla="*/ 1429 w 10"/>
              <a:gd name="T45" fmla="*/ 0 h 260"/>
              <a:gd name="T46" fmla="*/ 1429 w 10"/>
              <a:gd name="T47" fmla="*/ 0 h 260"/>
              <a:gd name="T48" fmla="*/ 1429 w 10"/>
              <a:gd name="T49" fmla="*/ 102791 h 260"/>
              <a:gd name="T50" fmla="*/ 1429 w 10"/>
              <a:gd name="T51" fmla="*/ 102791 h 260"/>
              <a:gd name="T52" fmla="*/ 1429 w 10"/>
              <a:gd name="T53" fmla="*/ 0 h 260"/>
              <a:gd name="T54" fmla="*/ 1905 w 10"/>
              <a:gd name="T55" fmla="*/ 0 h 260"/>
              <a:gd name="T56" fmla="*/ 1905 w 10"/>
              <a:gd name="T57" fmla="*/ 103188 h 260"/>
              <a:gd name="T58" fmla="*/ 2381 w 10"/>
              <a:gd name="T59" fmla="*/ 103188 h 260"/>
              <a:gd name="T60" fmla="*/ 2381 w 10"/>
              <a:gd name="T61" fmla="*/ 0 h 260"/>
              <a:gd name="T62" fmla="*/ 2381 w 10"/>
              <a:gd name="T63" fmla="*/ 0 h 260"/>
              <a:gd name="T64" fmla="*/ 2381 w 10"/>
              <a:gd name="T65" fmla="*/ 103188 h 260"/>
              <a:gd name="T66" fmla="*/ 2381 w 10"/>
              <a:gd name="T67" fmla="*/ 103188 h 260"/>
              <a:gd name="T68" fmla="*/ 2381 w 10"/>
              <a:gd name="T69" fmla="*/ 0 h 260"/>
              <a:gd name="T70" fmla="*/ 3333 w 10"/>
              <a:gd name="T71" fmla="*/ 0 h 260"/>
              <a:gd name="T72" fmla="*/ 3333 w 10"/>
              <a:gd name="T73" fmla="*/ 103188 h 260"/>
              <a:gd name="T74" fmla="*/ 3333 w 10"/>
              <a:gd name="T75" fmla="*/ 102791 h 260"/>
              <a:gd name="T76" fmla="*/ 3333 w 10"/>
              <a:gd name="T77" fmla="*/ 0 h 260"/>
              <a:gd name="T78" fmla="*/ 3810 w 10"/>
              <a:gd name="T79" fmla="*/ 0 h 260"/>
              <a:gd name="T80" fmla="*/ 3810 w 10"/>
              <a:gd name="T81" fmla="*/ 102791 h 260"/>
              <a:gd name="T82" fmla="*/ 3810 w 10"/>
              <a:gd name="T83" fmla="*/ 102791 h 260"/>
              <a:gd name="T84" fmla="*/ 3810 w 10"/>
              <a:gd name="T85" fmla="*/ 0 h 260"/>
              <a:gd name="T86" fmla="*/ 4286 w 10"/>
              <a:gd name="T87" fmla="*/ 0 h 260"/>
              <a:gd name="T88" fmla="*/ 4286 w 10"/>
              <a:gd name="T89" fmla="*/ 102791 h 260"/>
              <a:gd name="T90" fmla="*/ 4286 w 10"/>
              <a:gd name="T91" fmla="*/ 102791 h 260"/>
              <a:gd name="T92" fmla="*/ 4286 w 10"/>
              <a:gd name="T93" fmla="*/ 397 h 260"/>
              <a:gd name="T94" fmla="*/ 4286 w 10"/>
              <a:gd name="T95" fmla="*/ 397 h 260"/>
              <a:gd name="T96" fmla="*/ 4286 w 10"/>
              <a:gd name="T97" fmla="*/ 101997 h 260"/>
              <a:gd name="T98" fmla="*/ 4762 w 10"/>
              <a:gd name="T99" fmla="*/ 101997 h 260"/>
              <a:gd name="T100" fmla="*/ 4762 w 10"/>
              <a:gd name="T101" fmla="*/ 397 h 260"/>
              <a:gd name="T102" fmla="*/ 4762 w 10"/>
              <a:gd name="T103" fmla="*/ 794 h 260"/>
              <a:gd name="T104" fmla="*/ 4762 w 10"/>
              <a:gd name="T105" fmla="*/ 101997 h 260"/>
              <a:gd name="T106" fmla="*/ 4762 w 10"/>
              <a:gd name="T107" fmla="*/ 101600 h 260"/>
              <a:gd name="T108" fmla="*/ 4762 w 10"/>
              <a:gd name="T109" fmla="*/ 794 h 260"/>
              <a:gd name="T110" fmla="*/ 4762 w 10"/>
              <a:gd name="T111" fmla="*/ 794 h 260"/>
              <a:gd name="T112" fmla="*/ 4762 w 10"/>
              <a:gd name="T113" fmla="*/ 101600 h 260"/>
              <a:gd name="T114" fmla="*/ 4762 w 10"/>
              <a:gd name="T115" fmla="*/ 101600 h 260"/>
              <a:gd name="T116" fmla="*/ 4762 w 10"/>
              <a:gd name="T117" fmla="*/ 1588 h 260"/>
              <a:gd name="T118" fmla="*/ 4762 w 10"/>
              <a:gd name="T119" fmla="*/ 1588 h 260"/>
              <a:gd name="T120" fmla="*/ 4762 w 10"/>
              <a:gd name="T121" fmla="*/ 101204 h 260"/>
              <a:gd name="T122" fmla="*/ 4762 w 10"/>
              <a:gd name="T123" fmla="*/ 100807 h 260"/>
              <a:gd name="T124" fmla="*/ 4762 w 10"/>
              <a:gd name="T125" fmla="*/ 1984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60">
                <a:moveTo>
                  <a:pt x="5" y="254"/>
                </a:moveTo>
                <a:lnTo>
                  <a:pt x="0" y="254"/>
                </a:lnTo>
                <a:lnTo>
                  <a:pt x="0" y="5"/>
                </a:lnTo>
                <a:lnTo>
                  <a:pt x="0" y="4"/>
                </a:lnTo>
                <a:lnTo>
                  <a:pt x="0" y="255"/>
                </a:lnTo>
                <a:lnTo>
                  <a:pt x="0" y="256"/>
                </a:lnTo>
                <a:lnTo>
                  <a:pt x="0" y="4"/>
                </a:lnTo>
                <a:lnTo>
                  <a:pt x="0" y="2"/>
                </a:lnTo>
                <a:lnTo>
                  <a:pt x="0" y="256"/>
                </a:lnTo>
                <a:lnTo>
                  <a:pt x="0" y="2"/>
                </a:lnTo>
                <a:lnTo>
                  <a:pt x="0" y="257"/>
                </a:lnTo>
                <a:lnTo>
                  <a:pt x="2" y="257"/>
                </a:lnTo>
                <a:lnTo>
                  <a:pt x="2" y="1"/>
                </a:lnTo>
                <a:lnTo>
                  <a:pt x="2" y="257"/>
                </a:lnTo>
                <a:lnTo>
                  <a:pt x="2" y="259"/>
                </a:lnTo>
                <a:lnTo>
                  <a:pt x="2" y="1"/>
                </a:lnTo>
                <a:lnTo>
                  <a:pt x="2" y="0"/>
                </a:lnTo>
                <a:lnTo>
                  <a:pt x="2" y="259"/>
                </a:lnTo>
                <a:lnTo>
                  <a:pt x="3" y="259"/>
                </a:lnTo>
                <a:lnTo>
                  <a:pt x="3" y="0"/>
                </a:lnTo>
                <a:lnTo>
                  <a:pt x="3" y="259"/>
                </a:lnTo>
                <a:lnTo>
                  <a:pt x="3" y="0"/>
                </a:lnTo>
                <a:lnTo>
                  <a:pt x="4" y="0"/>
                </a:lnTo>
                <a:lnTo>
                  <a:pt x="4" y="260"/>
                </a:lnTo>
                <a:lnTo>
                  <a:pt x="5" y="260"/>
                </a:lnTo>
                <a:lnTo>
                  <a:pt x="5" y="0"/>
                </a:lnTo>
                <a:lnTo>
                  <a:pt x="5" y="260"/>
                </a:lnTo>
                <a:lnTo>
                  <a:pt x="5" y="0"/>
                </a:lnTo>
                <a:lnTo>
                  <a:pt x="7" y="0"/>
                </a:lnTo>
                <a:lnTo>
                  <a:pt x="7" y="260"/>
                </a:lnTo>
                <a:lnTo>
                  <a:pt x="7" y="259"/>
                </a:lnTo>
                <a:lnTo>
                  <a:pt x="7" y="0"/>
                </a:lnTo>
                <a:lnTo>
                  <a:pt x="8" y="0"/>
                </a:lnTo>
                <a:lnTo>
                  <a:pt x="8" y="259"/>
                </a:lnTo>
                <a:lnTo>
                  <a:pt x="8" y="0"/>
                </a:lnTo>
                <a:lnTo>
                  <a:pt x="9" y="0"/>
                </a:lnTo>
                <a:lnTo>
                  <a:pt x="9" y="259"/>
                </a:lnTo>
                <a:lnTo>
                  <a:pt x="9" y="1"/>
                </a:lnTo>
                <a:lnTo>
                  <a:pt x="9" y="257"/>
                </a:lnTo>
                <a:lnTo>
                  <a:pt x="10" y="257"/>
                </a:lnTo>
                <a:lnTo>
                  <a:pt x="10" y="1"/>
                </a:lnTo>
                <a:lnTo>
                  <a:pt x="10" y="2"/>
                </a:lnTo>
                <a:lnTo>
                  <a:pt x="10" y="257"/>
                </a:lnTo>
                <a:lnTo>
                  <a:pt x="10" y="256"/>
                </a:lnTo>
                <a:lnTo>
                  <a:pt x="10" y="2"/>
                </a:lnTo>
                <a:lnTo>
                  <a:pt x="10" y="256"/>
                </a:lnTo>
                <a:lnTo>
                  <a:pt x="10" y="4"/>
                </a:lnTo>
                <a:lnTo>
                  <a:pt x="10" y="255"/>
                </a:lnTo>
                <a:lnTo>
                  <a:pt x="10" y="254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1728153" y="4603750"/>
            <a:ext cx="14287" cy="3175"/>
          </a:xfrm>
          <a:custGeom>
            <a:avLst/>
            <a:gdLst>
              <a:gd name="T0" fmla="*/ 1880 w 38"/>
              <a:gd name="T1" fmla="*/ 1588 h 10"/>
              <a:gd name="T2" fmla="*/ 1880 w 38"/>
              <a:gd name="T3" fmla="*/ 0 h 10"/>
              <a:gd name="T4" fmla="*/ 12407 w 38"/>
              <a:gd name="T5" fmla="*/ 0 h 10"/>
              <a:gd name="T6" fmla="*/ 12407 w 38"/>
              <a:gd name="T7" fmla="*/ 0 h 10"/>
              <a:gd name="T8" fmla="*/ 1880 w 38"/>
              <a:gd name="T9" fmla="*/ 0 h 10"/>
              <a:gd name="T10" fmla="*/ 1504 w 38"/>
              <a:gd name="T11" fmla="*/ 0 h 10"/>
              <a:gd name="T12" fmla="*/ 13159 w 38"/>
              <a:gd name="T13" fmla="*/ 0 h 10"/>
              <a:gd name="T14" fmla="*/ 13159 w 38"/>
              <a:gd name="T15" fmla="*/ 0 h 10"/>
              <a:gd name="T16" fmla="*/ 1128 w 38"/>
              <a:gd name="T17" fmla="*/ 0 h 10"/>
              <a:gd name="T18" fmla="*/ 1128 w 38"/>
              <a:gd name="T19" fmla="*/ 0 h 10"/>
              <a:gd name="T20" fmla="*/ 13159 w 38"/>
              <a:gd name="T21" fmla="*/ 0 h 10"/>
              <a:gd name="T22" fmla="*/ 13535 w 38"/>
              <a:gd name="T23" fmla="*/ 0 h 10"/>
              <a:gd name="T24" fmla="*/ 1128 w 38"/>
              <a:gd name="T25" fmla="*/ 0 h 10"/>
              <a:gd name="T26" fmla="*/ 752 w 38"/>
              <a:gd name="T27" fmla="*/ 0 h 10"/>
              <a:gd name="T28" fmla="*/ 13535 w 38"/>
              <a:gd name="T29" fmla="*/ 0 h 10"/>
              <a:gd name="T30" fmla="*/ 13911 w 38"/>
              <a:gd name="T31" fmla="*/ 318 h 10"/>
              <a:gd name="T32" fmla="*/ 752 w 38"/>
              <a:gd name="T33" fmla="*/ 318 h 10"/>
              <a:gd name="T34" fmla="*/ 752 w 38"/>
              <a:gd name="T35" fmla="*/ 318 h 10"/>
              <a:gd name="T36" fmla="*/ 13911 w 38"/>
              <a:gd name="T37" fmla="*/ 318 h 10"/>
              <a:gd name="T38" fmla="*/ 13911 w 38"/>
              <a:gd name="T39" fmla="*/ 318 h 10"/>
              <a:gd name="T40" fmla="*/ 752 w 38"/>
              <a:gd name="T41" fmla="*/ 318 h 10"/>
              <a:gd name="T42" fmla="*/ 0 w 38"/>
              <a:gd name="T43" fmla="*/ 635 h 10"/>
              <a:gd name="T44" fmla="*/ 14287 w 38"/>
              <a:gd name="T45" fmla="*/ 635 h 10"/>
              <a:gd name="T46" fmla="*/ 14287 w 38"/>
              <a:gd name="T47" fmla="*/ 635 h 10"/>
              <a:gd name="T48" fmla="*/ 0 w 38"/>
              <a:gd name="T49" fmla="*/ 635 h 10"/>
              <a:gd name="T50" fmla="*/ 0 w 38"/>
              <a:gd name="T51" fmla="*/ 635 h 10"/>
              <a:gd name="T52" fmla="*/ 14287 w 38"/>
              <a:gd name="T53" fmla="*/ 635 h 10"/>
              <a:gd name="T54" fmla="*/ 14287 w 38"/>
              <a:gd name="T55" fmla="*/ 1270 h 10"/>
              <a:gd name="T56" fmla="*/ 0 w 38"/>
              <a:gd name="T57" fmla="*/ 1270 h 10"/>
              <a:gd name="T58" fmla="*/ 0 w 38"/>
              <a:gd name="T59" fmla="*/ 1270 h 10"/>
              <a:gd name="T60" fmla="*/ 14287 w 38"/>
              <a:gd name="T61" fmla="*/ 1270 h 10"/>
              <a:gd name="T62" fmla="*/ 14287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4287 w 38"/>
              <a:gd name="T69" fmla="*/ 1588 h 10"/>
              <a:gd name="T70" fmla="*/ 14287 w 38"/>
              <a:gd name="T71" fmla="*/ 1905 h 10"/>
              <a:gd name="T72" fmla="*/ 0 w 38"/>
              <a:gd name="T73" fmla="*/ 1905 h 10"/>
              <a:gd name="T74" fmla="*/ 0 w 38"/>
              <a:gd name="T75" fmla="*/ 1905 h 10"/>
              <a:gd name="T76" fmla="*/ 14287 w 38"/>
              <a:gd name="T77" fmla="*/ 1905 h 10"/>
              <a:gd name="T78" fmla="*/ 14287 w 38"/>
              <a:gd name="T79" fmla="*/ 1905 h 10"/>
              <a:gd name="T80" fmla="*/ 0 w 38"/>
              <a:gd name="T81" fmla="*/ 1905 h 10"/>
              <a:gd name="T82" fmla="*/ 0 w 38"/>
              <a:gd name="T83" fmla="*/ 2223 h 10"/>
              <a:gd name="T84" fmla="*/ 14287 w 38"/>
              <a:gd name="T85" fmla="*/ 2223 h 10"/>
              <a:gd name="T86" fmla="*/ 13911 w 38"/>
              <a:gd name="T87" fmla="*/ 2858 h 10"/>
              <a:gd name="T88" fmla="*/ 752 w 38"/>
              <a:gd name="T89" fmla="*/ 2858 h 10"/>
              <a:gd name="T90" fmla="*/ 752 w 38"/>
              <a:gd name="T91" fmla="*/ 2858 h 10"/>
              <a:gd name="T92" fmla="*/ 13911 w 38"/>
              <a:gd name="T93" fmla="*/ 2858 h 10"/>
              <a:gd name="T94" fmla="*/ 13911 w 38"/>
              <a:gd name="T95" fmla="*/ 2858 h 10"/>
              <a:gd name="T96" fmla="*/ 752 w 38"/>
              <a:gd name="T97" fmla="*/ 2858 h 10"/>
              <a:gd name="T98" fmla="*/ 752 w 38"/>
              <a:gd name="T99" fmla="*/ 2858 h 10"/>
              <a:gd name="T100" fmla="*/ 13535 w 38"/>
              <a:gd name="T101" fmla="*/ 2858 h 10"/>
              <a:gd name="T102" fmla="*/ 13535 w 38"/>
              <a:gd name="T103" fmla="*/ 3175 h 10"/>
              <a:gd name="T104" fmla="*/ 1128 w 38"/>
              <a:gd name="T105" fmla="*/ 3175 h 10"/>
              <a:gd name="T106" fmla="*/ 1128 w 38"/>
              <a:gd name="T107" fmla="*/ 3175 h 10"/>
              <a:gd name="T108" fmla="*/ 13159 w 38"/>
              <a:gd name="T109" fmla="*/ 3175 h 10"/>
              <a:gd name="T110" fmla="*/ 13159 w 38"/>
              <a:gd name="T111" fmla="*/ 3175 h 10"/>
              <a:gd name="T112" fmla="*/ 1128 w 38"/>
              <a:gd name="T113" fmla="*/ 3175 h 10"/>
              <a:gd name="T114" fmla="*/ 1504 w 38"/>
              <a:gd name="T115" fmla="*/ 3175 h 10"/>
              <a:gd name="T116" fmla="*/ 13159 w 38"/>
              <a:gd name="T117" fmla="*/ 3175 h 10"/>
              <a:gd name="T118" fmla="*/ 12407 w 38"/>
              <a:gd name="T119" fmla="*/ 3175 h 10"/>
              <a:gd name="T120" fmla="*/ 1880 w 38"/>
              <a:gd name="T121" fmla="*/ 3175 h 10"/>
              <a:gd name="T122" fmla="*/ 1880 w 38"/>
              <a:gd name="T123" fmla="*/ 3175 h 10"/>
              <a:gd name="T124" fmla="*/ 12407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" y="0"/>
                </a:lnTo>
                <a:lnTo>
                  <a:pt x="35" y="0"/>
                </a:lnTo>
                <a:lnTo>
                  <a:pt x="36" y="0"/>
                </a:lnTo>
                <a:lnTo>
                  <a:pt x="3" y="0"/>
                </a:lnTo>
                <a:lnTo>
                  <a:pt x="2" y="0"/>
                </a:lnTo>
                <a:lnTo>
                  <a:pt x="36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6" y="9"/>
                </a:lnTo>
                <a:lnTo>
                  <a:pt x="36" y="10"/>
                </a:lnTo>
                <a:lnTo>
                  <a:pt x="3" y="10"/>
                </a:lnTo>
                <a:lnTo>
                  <a:pt x="35" y="10"/>
                </a:lnTo>
                <a:lnTo>
                  <a:pt x="3" y="10"/>
                </a:lnTo>
                <a:lnTo>
                  <a:pt x="4" y="10"/>
                </a:lnTo>
                <a:lnTo>
                  <a:pt x="35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1737678" y="4518025"/>
            <a:ext cx="4762" cy="88900"/>
          </a:xfrm>
          <a:custGeom>
            <a:avLst/>
            <a:gdLst>
              <a:gd name="T0" fmla="*/ 2381 w 10"/>
              <a:gd name="T1" fmla="*/ 86924 h 225"/>
              <a:gd name="T2" fmla="*/ 0 w 10"/>
              <a:gd name="T3" fmla="*/ 86924 h 225"/>
              <a:gd name="T4" fmla="*/ 0 w 10"/>
              <a:gd name="T5" fmla="*/ 2371 h 225"/>
              <a:gd name="T6" fmla="*/ 0 w 10"/>
              <a:gd name="T7" fmla="*/ 2371 h 225"/>
              <a:gd name="T8" fmla="*/ 0 w 10"/>
              <a:gd name="T9" fmla="*/ 86924 h 225"/>
              <a:gd name="T10" fmla="*/ 0 w 10"/>
              <a:gd name="T11" fmla="*/ 87320 h 225"/>
              <a:gd name="T12" fmla="*/ 0 w 10"/>
              <a:gd name="T13" fmla="*/ 1580 h 225"/>
              <a:gd name="T14" fmla="*/ 0 w 10"/>
              <a:gd name="T15" fmla="*/ 1580 h 225"/>
              <a:gd name="T16" fmla="*/ 0 w 10"/>
              <a:gd name="T17" fmla="*/ 87320 h 225"/>
              <a:gd name="T18" fmla="*/ 0 w 10"/>
              <a:gd name="T19" fmla="*/ 87320 h 225"/>
              <a:gd name="T20" fmla="*/ 0 w 10"/>
              <a:gd name="T21" fmla="*/ 1185 h 225"/>
              <a:gd name="T22" fmla="*/ 0 w 10"/>
              <a:gd name="T23" fmla="*/ 1185 h 225"/>
              <a:gd name="T24" fmla="*/ 0 w 10"/>
              <a:gd name="T25" fmla="*/ 87715 h 225"/>
              <a:gd name="T26" fmla="*/ 0 w 10"/>
              <a:gd name="T27" fmla="*/ 88505 h 225"/>
              <a:gd name="T28" fmla="*/ 0 w 10"/>
              <a:gd name="T29" fmla="*/ 790 h 225"/>
              <a:gd name="T30" fmla="*/ 0 w 10"/>
              <a:gd name="T31" fmla="*/ 790 h 225"/>
              <a:gd name="T32" fmla="*/ 0 w 10"/>
              <a:gd name="T33" fmla="*/ 88505 h 225"/>
              <a:gd name="T34" fmla="*/ 476 w 10"/>
              <a:gd name="T35" fmla="*/ 88505 h 225"/>
              <a:gd name="T36" fmla="*/ 476 w 10"/>
              <a:gd name="T37" fmla="*/ 790 h 225"/>
              <a:gd name="T38" fmla="*/ 476 w 10"/>
              <a:gd name="T39" fmla="*/ 0 h 225"/>
              <a:gd name="T40" fmla="*/ 476 w 10"/>
              <a:gd name="T41" fmla="*/ 88505 h 225"/>
              <a:gd name="T42" fmla="*/ 476 w 10"/>
              <a:gd name="T43" fmla="*/ 88900 h 225"/>
              <a:gd name="T44" fmla="*/ 476 w 10"/>
              <a:gd name="T45" fmla="*/ 0 h 225"/>
              <a:gd name="T46" fmla="*/ 1429 w 10"/>
              <a:gd name="T47" fmla="*/ 0 h 225"/>
              <a:gd name="T48" fmla="*/ 1429 w 10"/>
              <a:gd name="T49" fmla="*/ 88900 h 225"/>
              <a:gd name="T50" fmla="*/ 1905 w 10"/>
              <a:gd name="T51" fmla="*/ 88900 h 225"/>
              <a:gd name="T52" fmla="*/ 1905 w 10"/>
              <a:gd name="T53" fmla="*/ 0 h 225"/>
              <a:gd name="T54" fmla="*/ 1905 w 10"/>
              <a:gd name="T55" fmla="*/ 0 h 225"/>
              <a:gd name="T56" fmla="*/ 1905 w 10"/>
              <a:gd name="T57" fmla="*/ 88900 h 225"/>
              <a:gd name="T58" fmla="*/ 1905 w 10"/>
              <a:gd name="T59" fmla="*/ 88900 h 225"/>
              <a:gd name="T60" fmla="*/ 1905 w 10"/>
              <a:gd name="T61" fmla="*/ 0 h 225"/>
              <a:gd name="T62" fmla="*/ 2381 w 10"/>
              <a:gd name="T63" fmla="*/ 0 h 225"/>
              <a:gd name="T64" fmla="*/ 2381 w 10"/>
              <a:gd name="T65" fmla="*/ 88900 h 225"/>
              <a:gd name="T66" fmla="*/ 2381 w 10"/>
              <a:gd name="T67" fmla="*/ 88900 h 225"/>
              <a:gd name="T68" fmla="*/ 2381 w 10"/>
              <a:gd name="T69" fmla="*/ 0 h 225"/>
              <a:gd name="T70" fmla="*/ 3333 w 10"/>
              <a:gd name="T71" fmla="*/ 0 h 225"/>
              <a:gd name="T72" fmla="*/ 3333 w 10"/>
              <a:gd name="T73" fmla="*/ 88900 h 225"/>
              <a:gd name="T74" fmla="*/ 3333 w 10"/>
              <a:gd name="T75" fmla="*/ 88900 h 225"/>
              <a:gd name="T76" fmla="*/ 3333 w 10"/>
              <a:gd name="T77" fmla="*/ 0 h 225"/>
              <a:gd name="T78" fmla="*/ 3333 w 10"/>
              <a:gd name="T79" fmla="*/ 0 h 225"/>
              <a:gd name="T80" fmla="*/ 3333 w 10"/>
              <a:gd name="T81" fmla="*/ 88900 h 225"/>
              <a:gd name="T82" fmla="*/ 3810 w 10"/>
              <a:gd name="T83" fmla="*/ 88900 h 225"/>
              <a:gd name="T84" fmla="*/ 3810 w 10"/>
              <a:gd name="T85" fmla="*/ 0 h 225"/>
              <a:gd name="T86" fmla="*/ 3810 w 10"/>
              <a:gd name="T87" fmla="*/ 0 h 225"/>
              <a:gd name="T88" fmla="*/ 3810 w 10"/>
              <a:gd name="T89" fmla="*/ 88505 h 225"/>
              <a:gd name="T90" fmla="*/ 4286 w 10"/>
              <a:gd name="T91" fmla="*/ 88505 h 225"/>
              <a:gd name="T92" fmla="*/ 4286 w 10"/>
              <a:gd name="T93" fmla="*/ 790 h 225"/>
              <a:gd name="T94" fmla="*/ 4286 w 10"/>
              <a:gd name="T95" fmla="*/ 790 h 225"/>
              <a:gd name="T96" fmla="*/ 4286 w 10"/>
              <a:gd name="T97" fmla="*/ 88505 h 225"/>
              <a:gd name="T98" fmla="*/ 4286 w 10"/>
              <a:gd name="T99" fmla="*/ 88505 h 225"/>
              <a:gd name="T100" fmla="*/ 4286 w 10"/>
              <a:gd name="T101" fmla="*/ 790 h 225"/>
              <a:gd name="T102" fmla="*/ 4762 w 10"/>
              <a:gd name="T103" fmla="*/ 1185 h 225"/>
              <a:gd name="T104" fmla="*/ 4762 w 10"/>
              <a:gd name="T105" fmla="*/ 87715 h 225"/>
              <a:gd name="T106" fmla="*/ 4762 w 10"/>
              <a:gd name="T107" fmla="*/ 87320 h 225"/>
              <a:gd name="T108" fmla="*/ 4762 w 10"/>
              <a:gd name="T109" fmla="*/ 1185 h 225"/>
              <a:gd name="T110" fmla="*/ 4762 w 10"/>
              <a:gd name="T111" fmla="*/ 1580 h 225"/>
              <a:gd name="T112" fmla="*/ 4762 w 10"/>
              <a:gd name="T113" fmla="*/ 87320 h 225"/>
              <a:gd name="T114" fmla="*/ 4762 w 10"/>
              <a:gd name="T115" fmla="*/ 87320 h 225"/>
              <a:gd name="T116" fmla="*/ 4762 w 10"/>
              <a:gd name="T117" fmla="*/ 1580 h 225"/>
              <a:gd name="T118" fmla="*/ 4762 w 10"/>
              <a:gd name="T119" fmla="*/ 2371 h 225"/>
              <a:gd name="T120" fmla="*/ 4762 w 10"/>
              <a:gd name="T121" fmla="*/ 86924 h 225"/>
              <a:gd name="T122" fmla="*/ 4762 w 10"/>
              <a:gd name="T123" fmla="*/ 86924 h 225"/>
              <a:gd name="T124" fmla="*/ 4762 w 10"/>
              <a:gd name="T125" fmla="*/ 2371 h 2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25">
                <a:moveTo>
                  <a:pt x="5" y="220"/>
                </a:moveTo>
                <a:lnTo>
                  <a:pt x="0" y="220"/>
                </a:lnTo>
                <a:lnTo>
                  <a:pt x="0" y="6"/>
                </a:lnTo>
                <a:lnTo>
                  <a:pt x="0" y="220"/>
                </a:lnTo>
                <a:lnTo>
                  <a:pt x="0" y="221"/>
                </a:lnTo>
                <a:lnTo>
                  <a:pt x="0" y="4"/>
                </a:lnTo>
                <a:lnTo>
                  <a:pt x="0" y="221"/>
                </a:lnTo>
                <a:lnTo>
                  <a:pt x="0" y="3"/>
                </a:lnTo>
                <a:lnTo>
                  <a:pt x="0" y="222"/>
                </a:lnTo>
                <a:lnTo>
                  <a:pt x="0" y="224"/>
                </a:lnTo>
                <a:lnTo>
                  <a:pt x="0" y="2"/>
                </a:lnTo>
                <a:lnTo>
                  <a:pt x="0" y="224"/>
                </a:lnTo>
                <a:lnTo>
                  <a:pt x="1" y="224"/>
                </a:lnTo>
                <a:lnTo>
                  <a:pt x="1" y="2"/>
                </a:lnTo>
                <a:lnTo>
                  <a:pt x="1" y="0"/>
                </a:lnTo>
                <a:lnTo>
                  <a:pt x="1" y="224"/>
                </a:lnTo>
                <a:lnTo>
                  <a:pt x="1" y="225"/>
                </a:lnTo>
                <a:lnTo>
                  <a:pt x="1" y="0"/>
                </a:lnTo>
                <a:lnTo>
                  <a:pt x="3" y="0"/>
                </a:lnTo>
                <a:lnTo>
                  <a:pt x="3" y="225"/>
                </a:lnTo>
                <a:lnTo>
                  <a:pt x="4" y="225"/>
                </a:lnTo>
                <a:lnTo>
                  <a:pt x="4" y="0"/>
                </a:lnTo>
                <a:lnTo>
                  <a:pt x="4" y="225"/>
                </a:lnTo>
                <a:lnTo>
                  <a:pt x="4" y="0"/>
                </a:lnTo>
                <a:lnTo>
                  <a:pt x="5" y="0"/>
                </a:lnTo>
                <a:lnTo>
                  <a:pt x="5" y="225"/>
                </a:lnTo>
                <a:lnTo>
                  <a:pt x="5" y="0"/>
                </a:lnTo>
                <a:lnTo>
                  <a:pt x="7" y="0"/>
                </a:lnTo>
                <a:lnTo>
                  <a:pt x="7" y="225"/>
                </a:lnTo>
                <a:lnTo>
                  <a:pt x="7" y="0"/>
                </a:lnTo>
                <a:lnTo>
                  <a:pt x="7" y="225"/>
                </a:lnTo>
                <a:lnTo>
                  <a:pt x="8" y="225"/>
                </a:lnTo>
                <a:lnTo>
                  <a:pt x="8" y="0"/>
                </a:lnTo>
                <a:lnTo>
                  <a:pt x="8" y="224"/>
                </a:lnTo>
                <a:lnTo>
                  <a:pt x="9" y="224"/>
                </a:lnTo>
                <a:lnTo>
                  <a:pt x="9" y="2"/>
                </a:lnTo>
                <a:lnTo>
                  <a:pt x="9" y="224"/>
                </a:lnTo>
                <a:lnTo>
                  <a:pt x="9" y="2"/>
                </a:lnTo>
                <a:lnTo>
                  <a:pt x="10" y="3"/>
                </a:lnTo>
                <a:lnTo>
                  <a:pt x="10" y="222"/>
                </a:lnTo>
                <a:lnTo>
                  <a:pt x="10" y="221"/>
                </a:lnTo>
                <a:lnTo>
                  <a:pt x="10" y="3"/>
                </a:lnTo>
                <a:lnTo>
                  <a:pt x="10" y="4"/>
                </a:lnTo>
                <a:lnTo>
                  <a:pt x="10" y="221"/>
                </a:lnTo>
                <a:lnTo>
                  <a:pt x="10" y="4"/>
                </a:lnTo>
                <a:lnTo>
                  <a:pt x="10" y="6"/>
                </a:lnTo>
                <a:lnTo>
                  <a:pt x="10" y="220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1737678" y="4518025"/>
            <a:ext cx="14287" cy="4763"/>
          </a:xfrm>
          <a:custGeom>
            <a:avLst/>
            <a:gdLst>
              <a:gd name="T0" fmla="*/ 1880 w 38"/>
              <a:gd name="T1" fmla="*/ 2598 h 11"/>
              <a:gd name="T2" fmla="*/ 1880 w 38"/>
              <a:gd name="T3" fmla="*/ 0 h 11"/>
              <a:gd name="T4" fmla="*/ 12031 w 38"/>
              <a:gd name="T5" fmla="*/ 0 h 11"/>
              <a:gd name="T6" fmla="*/ 12407 w 38"/>
              <a:gd name="T7" fmla="*/ 0 h 11"/>
              <a:gd name="T8" fmla="*/ 1504 w 38"/>
              <a:gd name="T9" fmla="*/ 0 h 11"/>
              <a:gd name="T10" fmla="*/ 1504 w 38"/>
              <a:gd name="T11" fmla="*/ 0 h 11"/>
              <a:gd name="T12" fmla="*/ 12407 w 38"/>
              <a:gd name="T13" fmla="*/ 0 h 11"/>
              <a:gd name="T14" fmla="*/ 12783 w 38"/>
              <a:gd name="T15" fmla="*/ 0 h 11"/>
              <a:gd name="T16" fmla="*/ 1504 w 38"/>
              <a:gd name="T17" fmla="*/ 0 h 11"/>
              <a:gd name="T18" fmla="*/ 1128 w 38"/>
              <a:gd name="T19" fmla="*/ 0 h 11"/>
              <a:gd name="T20" fmla="*/ 12783 w 38"/>
              <a:gd name="T21" fmla="*/ 0 h 11"/>
              <a:gd name="T22" fmla="*/ 13535 w 38"/>
              <a:gd name="T23" fmla="*/ 0 h 11"/>
              <a:gd name="T24" fmla="*/ 376 w 38"/>
              <a:gd name="T25" fmla="*/ 0 h 11"/>
              <a:gd name="T26" fmla="*/ 376 w 38"/>
              <a:gd name="T27" fmla="*/ 0 h 11"/>
              <a:gd name="T28" fmla="*/ 13535 w 38"/>
              <a:gd name="T29" fmla="*/ 0 h 11"/>
              <a:gd name="T30" fmla="*/ 13535 w 38"/>
              <a:gd name="T31" fmla="*/ 866 h 11"/>
              <a:gd name="T32" fmla="*/ 376 w 38"/>
              <a:gd name="T33" fmla="*/ 866 h 11"/>
              <a:gd name="T34" fmla="*/ 0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0 w 38"/>
              <a:gd name="T41" fmla="*/ 866 h 11"/>
              <a:gd name="T42" fmla="*/ 0 w 38"/>
              <a:gd name="T43" fmla="*/ 1299 h 11"/>
              <a:gd name="T44" fmla="*/ 13911 w 38"/>
              <a:gd name="T45" fmla="*/ 1299 h 11"/>
              <a:gd name="T46" fmla="*/ 13911 w 38"/>
              <a:gd name="T47" fmla="*/ 1299 h 11"/>
              <a:gd name="T48" fmla="*/ 0 w 38"/>
              <a:gd name="T49" fmla="*/ 1299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1732 h 11"/>
              <a:gd name="T56" fmla="*/ 0 w 38"/>
              <a:gd name="T57" fmla="*/ 1732 h 11"/>
              <a:gd name="T58" fmla="*/ 0 w 38"/>
              <a:gd name="T59" fmla="*/ 2598 h 11"/>
              <a:gd name="T60" fmla="*/ 14287 w 38"/>
              <a:gd name="T61" fmla="*/ 2598 h 11"/>
              <a:gd name="T62" fmla="*/ 14287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4287 w 38"/>
              <a:gd name="T69" fmla="*/ 2598 h 11"/>
              <a:gd name="T70" fmla="*/ 14287 w 38"/>
              <a:gd name="T71" fmla="*/ 3031 h 11"/>
              <a:gd name="T72" fmla="*/ 0 w 38"/>
              <a:gd name="T73" fmla="*/ 3031 h 11"/>
              <a:gd name="T74" fmla="*/ 0 w 38"/>
              <a:gd name="T75" fmla="*/ 3464 h 11"/>
              <a:gd name="T76" fmla="*/ 14287 w 38"/>
              <a:gd name="T77" fmla="*/ 3464 h 11"/>
              <a:gd name="T78" fmla="*/ 13911 w 38"/>
              <a:gd name="T79" fmla="*/ 3464 h 11"/>
              <a:gd name="T80" fmla="*/ 0 w 38"/>
              <a:gd name="T81" fmla="*/ 3464 h 11"/>
              <a:gd name="T82" fmla="*/ 0 w 38"/>
              <a:gd name="T83" fmla="*/ 3464 h 11"/>
              <a:gd name="T84" fmla="*/ 13911 w 38"/>
              <a:gd name="T85" fmla="*/ 3464 h 11"/>
              <a:gd name="T86" fmla="*/ 13911 w 38"/>
              <a:gd name="T87" fmla="*/ 3897 h 11"/>
              <a:gd name="T88" fmla="*/ 0 w 38"/>
              <a:gd name="T89" fmla="*/ 3897 h 11"/>
              <a:gd name="T90" fmla="*/ 0 w 38"/>
              <a:gd name="T91" fmla="*/ 3897 h 11"/>
              <a:gd name="T92" fmla="*/ 13911 w 38"/>
              <a:gd name="T93" fmla="*/ 3897 h 11"/>
              <a:gd name="T94" fmla="*/ 13535 w 38"/>
              <a:gd name="T95" fmla="*/ 3897 h 11"/>
              <a:gd name="T96" fmla="*/ 376 w 38"/>
              <a:gd name="T97" fmla="*/ 3897 h 11"/>
              <a:gd name="T98" fmla="*/ 376 w 38"/>
              <a:gd name="T99" fmla="*/ 4763 h 11"/>
              <a:gd name="T100" fmla="*/ 13535 w 38"/>
              <a:gd name="T101" fmla="*/ 4763 h 11"/>
              <a:gd name="T102" fmla="*/ 13535 w 38"/>
              <a:gd name="T103" fmla="*/ 4763 h 11"/>
              <a:gd name="T104" fmla="*/ 376 w 38"/>
              <a:gd name="T105" fmla="*/ 4763 h 11"/>
              <a:gd name="T106" fmla="*/ 1128 w 38"/>
              <a:gd name="T107" fmla="*/ 4763 h 11"/>
              <a:gd name="T108" fmla="*/ 12783 w 38"/>
              <a:gd name="T109" fmla="*/ 4763 h 11"/>
              <a:gd name="T110" fmla="*/ 12783 w 38"/>
              <a:gd name="T111" fmla="*/ 4763 h 11"/>
              <a:gd name="T112" fmla="*/ 1504 w 38"/>
              <a:gd name="T113" fmla="*/ 4763 h 11"/>
              <a:gd name="T114" fmla="*/ 1504 w 38"/>
              <a:gd name="T115" fmla="*/ 4763 h 11"/>
              <a:gd name="T116" fmla="*/ 12407 w 38"/>
              <a:gd name="T117" fmla="*/ 4763 h 11"/>
              <a:gd name="T118" fmla="*/ 12407 w 38"/>
              <a:gd name="T119" fmla="*/ 4763 h 11"/>
              <a:gd name="T120" fmla="*/ 1504 w 38"/>
              <a:gd name="T121" fmla="*/ 4763 h 11"/>
              <a:gd name="T122" fmla="*/ 1880 w 38"/>
              <a:gd name="T123" fmla="*/ 4763 h 11"/>
              <a:gd name="T124" fmla="*/ 12031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2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4" y="0"/>
                </a:lnTo>
                <a:lnTo>
                  <a:pt x="36" y="0"/>
                </a:lnTo>
                <a:lnTo>
                  <a:pt x="1" y="0"/>
                </a:lnTo>
                <a:lnTo>
                  <a:pt x="36" y="0"/>
                </a:lnTo>
                <a:lnTo>
                  <a:pt x="36" y="2"/>
                </a:lnTo>
                <a:lnTo>
                  <a:pt x="1" y="2"/>
                </a:lnTo>
                <a:lnTo>
                  <a:pt x="0" y="2"/>
                </a:lnTo>
                <a:lnTo>
                  <a:pt x="37" y="2"/>
                </a:lnTo>
                <a:lnTo>
                  <a:pt x="0" y="2"/>
                </a:lnTo>
                <a:lnTo>
                  <a:pt x="0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37" y="8"/>
                </a:lnTo>
                <a:lnTo>
                  <a:pt x="0" y="8"/>
                </a:lnTo>
                <a:lnTo>
                  <a:pt x="37" y="8"/>
                </a:lnTo>
                <a:lnTo>
                  <a:pt x="37" y="9"/>
                </a:lnTo>
                <a:lnTo>
                  <a:pt x="0" y="9"/>
                </a:lnTo>
                <a:lnTo>
                  <a:pt x="37" y="9"/>
                </a:lnTo>
                <a:lnTo>
                  <a:pt x="36" y="9"/>
                </a:lnTo>
                <a:lnTo>
                  <a:pt x="1" y="9"/>
                </a:lnTo>
                <a:lnTo>
                  <a:pt x="1" y="11"/>
                </a:lnTo>
                <a:lnTo>
                  <a:pt x="36" y="11"/>
                </a:lnTo>
                <a:lnTo>
                  <a:pt x="1" y="11"/>
                </a:lnTo>
                <a:lnTo>
                  <a:pt x="3" y="11"/>
                </a:lnTo>
                <a:lnTo>
                  <a:pt x="34" y="11"/>
                </a:lnTo>
                <a:lnTo>
                  <a:pt x="4" y="11"/>
                </a:lnTo>
                <a:lnTo>
                  <a:pt x="33" y="11"/>
                </a:lnTo>
                <a:lnTo>
                  <a:pt x="4" y="11"/>
                </a:lnTo>
                <a:lnTo>
                  <a:pt x="5" y="11"/>
                </a:lnTo>
                <a:lnTo>
                  <a:pt x="3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1748790" y="4454525"/>
            <a:ext cx="3175" cy="68263"/>
          </a:xfrm>
          <a:custGeom>
            <a:avLst/>
            <a:gdLst>
              <a:gd name="T0" fmla="*/ 1443 w 11"/>
              <a:gd name="T1" fmla="*/ 66279 h 172"/>
              <a:gd name="T2" fmla="*/ 0 w 11"/>
              <a:gd name="T3" fmla="*/ 66279 h 172"/>
              <a:gd name="T4" fmla="*/ 0 w 11"/>
              <a:gd name="T5" fmla="*/ 1984 h 172"/>
              <a:gd name="T6" fmla="*/ 0 w 11"/>
              <a:gd name="T7" fmla="*/ 1984 h 172"/>
              <a:gd name="T8" fmla="*/ 0 w 11"/>
              <a:gd name="T9" fmla="*/ 66279 h 172"/>
              <a:gd name="T10" fmla="*/ 0 w 11"/>
              <a:gd name="T11" fmla="*/ 66675 h 172"/>
              <a:gd name="T12" fmla="*/ 0 w 11"/>
              <a:gd name="T13" fmla="*/ 1984 h 172"/>
              <a:gd name="T14" fmla="*/ 0 w 11"/>
              <a:gd name="T15" fmla="*/ 1588 h 172"/>
              <a:gd name="T16" fmla="*/ 0 w 11"/>
              <a:gd name="T17" fmla="*/ 67072 h 172"/>
              <a:gd name="T18" fmla="*/ 289 w 11"/>
              <a:gd name="T19" fmla="*/ 67072 h 172"/>
              <a:gd name="T20" fmla="*/ 289 w 11"/>
              <a:gd name="T21" fmla="*/ 1588 h 172"/>
              <a:gd name="T22" fmla="*/ 289 w 11"/>
              <a:gd name="T23" fmla="*/ 1191 h 172"/>
              <a:gd name="T24" fmla="*/ 289 w 11"/>
              <a:gd name="T25" fmla="*/ 67072 h 172"/>
              <a:gd name="T26" fmla="*/ 289 w 11"/>
              <a:gd name="T27" fmla="*/ 67469 h 172"/>
              <a:gd name="T28" fmla="*/ 289 w 11"/>
              <a:gd name="T29" fmla="*/ 1191 h 172"/>
              <a:gd name="T30" fmla="*/ 289 w 11"/>
              <a:gd name="T31" fmla="*/ 1191 h 172"/>
              <a:gd name="T32" fmla="*/ 289 w 11"/>
              <a:gd name="T33" fmla="*/ 67469 h 172"/>
              <a:gd name="T34" fmla="*/ 289 w 11"/>
              <a:gd name="T35" fmla="*/ 67469 h 172"/>
              <a:gd name="T36" fmla="*/ 289 w 11"/>
              <a:gd name="T37" fmla="*/ 1191 h 172"/>
              <a:gd name="T38" fmla="*/ 577 w 11"/>
              <a:gd name="T39" fmla="*/ 794 h 172"/>
              <a:gd name="T40" fmla="*/ 577 w 11"/>
              <a:gd name="T41" fmla="*/ 68263 h 172"/>
              <a:gd name="T42" fmla="*/ 1155 w 11"/>
              <a:gd name="T43" fmla="*/ 68263 h 172"/>
              <a:gd name="T44" fmla="*/ 1155 w 11"/>
              <a:gd name="T45" fmla="*/ 794 h 172"/>
              <a:gd name="T46" fmla="*/ 1155 w 11"/>
              <a:gd name="T47" fmla="*/ 0 h 172"/>
              <a:gd name="T48" fmla="*/ 1155 w 11"/>
              <a:gd name="T49" fmla="*/ 68263 h 172"/>
              <a:gd name="T50" fmla="*/ 1155 w 11"/>
              <a:gd name="T51" fmla="*/ 68263 h 172"/>
              <a:gd name="T52" fmla="*/ 1155 w 11"/>
              <a:gd name="T53" fmla="*/ 0 h 172"/>
              <a:gd name="T54" fmla="*/ 1443 w 11"/>
              <a:gd name="T55" fmla="*/ 0 h 172"/>
              <a:gd name="T56" fmla="*/ 1443 w 11"/>
              <a:gd name="T57" fmla="*/ 68263 h 172"/>
              <a:gd name="T58" fmla="*/ 1443 w 11"/>
              <a:gd name="T59" fmla="*/ 68263 h 172"/>
              <a:gd name="T60" fmla="*/ 1443 w 11"/>
              <a:gd name="T61" fmla="*/ 0 h 172"/>
              <a:gd name="T62" fmla="*/ 1443 w 11"/>
              <a:gd name="T63" fmla="*/ 0 h 172"/>
              <a:gd name="T64" fmla="*/ 1443 w 11"/>
              <a:gd name="T65" fmla="*/ 68263 h 172"/>
              <a:gd name="T66" fmla="*/ 1732 w 11"/>
              <a:gd name="T67" fmla="*/ 68263 h 172"/>
              <a:gd name="T68" fmla="*/ 1732 w 11"/>
              <a:gd name="T69" fmla="*/ 0 h 172"/>
              <a:gd name="T70" fmla="*/ 1732 w 11"/>
              <a:gd name="T71" fmla="*/ 0 h 172"/>
              <a:gd name="T72" fmla="*/ 1732 w 11"/>
              <a:gd name="T73" fmla="*/ 68263 h 172"/>
              <a:gd name="T74" fmla="*/ 2020 w 11"/>
              <a:gd name="T75" fmla="*/ 68263 h 172"/>
              <a:gd name="T76" fmla="*/ 2020 w 11"/>
              <a:gd name="T77" fmla="*/ 0 h 172"/>
              <a:gd name="T78" fmla="*/ 2020 w 11"/>
              <a:gd name="T79" fmla="*/ 0 h 172"/>
              <a:gd name="T80" fmla="*/ 2020 w 11"/>
              <a:gd name="T81" fmla="*/ 68263 h 172"/>
              <a:gd name="T82" fmla="*/ 2598 w 11"/>
              <a:gd name="T83" fmla="*/ 68263 h 172"/>
              <a:gd name="T84" fmla="*/ 2598 w 11"/>
              <a:gd name="T85" fmla="*/ 794 h 172"/>
              <a:gd name="T86" fmla="*/ 2598 w 11"/>
              <a:gd name="T87" fmla="*/ 794 h 172"/>
              <a:gd name="T88" fmla="*/ 2598 w 11"/>
              <a:gd name="T89" fmla="*/ 68263 h 172"/>
              <a:gd name="T90" fmla="*/ 2598 w 11"/>
              <a:gd name="T91" fmla="*/ 67469 h 172"/>
              <a:gd name="T92" fmla="*/ 2598 w 11"/>
              <a:gd name="T93" fmla="*/ 1191 h 172"/>
              <a:gd name="T94" fmla="*/ 2886 w 11"/>
              <a:gd name="T95" fmla="*/ 1191 h 172"/>
              <a:gd name="T96" fmla="*/ 2886 w 11"/>
              <a:gd name="T97" fmla="*/ 67469 h 172"/>
              <a:gd name="T98" fmla="*/ 2886 w 11"/>
              <a:gd name="T99" fmla="*/ 67469 h 172"/>
              <a:gd name="T100" fmla="*/ 2886 w 11"/>
              <a:gd name="T101" fmla="*/ 1191 h 172"/>
              <a:gd name="T102" fmla="*/ 2886 w 11"/>
              <a:gd name="T103" fmla="*/ 1191 h 172"/>
              <a:gd name="T104" fmla="*/ 2886 w 11"/>
              <a:gd name="T105" fmla="*/ 67072 h 172"/>
              <a:gd name="T106" fmla="*/ 2886 w 11"/>
              <a:gd name="T107" fmla="*/ 67072 h 172"/>
              <a:gd name="T108" fmla="*/ 2886 w 11"/>
              <a:gd name="T109" fmla="*/ 1588 h 172"/>
              <a:gd name="T110" fmla="*/ 3175 w 11"/>
              <a:gd name="T111" fmla="*/ 1588 h 172"/>
              <a:gd name="T112" fmla="*/ 3175 w 11"/>
              <a:gd name="T113" fmla="*/ 67072 h 172"/>
              <a:gd name="T114" fmla="*/ 3175 w 11"/>
              <a:gd name="T115" fmla="*/ 66675 h 172"/>
              <a:gd name="T116" fmla="*/ 3175 w 11"/>
              <a:gd name="T117" fmla="*/ 1984 h 172"/>
              <a:gd name="T118" fmla="*/ 3175 w 11"/>
              <a:gd name="T119" fmla="*/ 1984 h 172"/>
              <a:gd name="T120" fmla="*/ 3175 w 11"/>
              <a:gd name="T121" fmla="*/ 66279 h 172"/>
              <a:gd name="T122" fmla="*/ 3175 w 11"/>
              <a:gd name="T123" fmla="*/ 66279 h 172"/>
              <a:gd name="T124" fmla="*/ 3175 w 11"/>
              <a:gd name="T125" fmla="*/ 1984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72">
                <a:moveTo>
                  <a:pt x="5" y="167"/>
                </a:moveTo>
                <a:lnTo>
                  <a:pt x="0" y="167"/>
                </a:lnTo>
                <a:lnTo>
                  <a:pt x="0" y="5"/>
                </a:lnTo>
                <a:lnTo>
                  <a:pt x="0" y="167"/>
                </a:lnTo>
                <a:lnTo>
                  <a:pt x="0" y="168"/>
                </a:lnTo>
                <a:lnTo>
                  <a:pt x="0" y="5"/>
                </a:lnTo>
                <a:lnTo>
                  <a:pt x="0" y="4"/>
                </a:lnTo>
                <a:lnTo>
                  <a:pt x="0" y="169"/>
                </a:lnTo>
                <a:lnTo>
                  <a:pt x="1" y="169"/>
                </a:lnTo>
                <a:lnTo>
                  <a:pt x="1" y="4"/>
                </a:lnTo>
                <a:lnTo>
                  <a:pt x="1" y="3"/>
                </a:lnTo>
                <a:lnTo>
                  <a:pt x="1" y="169"/>
                </a:lnTo>
                <a:lnTo>
                  <a:pt x="1" y="170"/>
                </a:lnTo>
                <a:lnTo>
                  <a:pt x="1" y="3"/>
                </a:lnTo>
                <a:lnTo>
                  <a:pt x="1" y="170"/>
                </a:lnTo>
                <a:lnTo>
                  <a:pt x="1" y="3"/>
                </a:lnTo>
                <a:lnTo>
                  <a:pt x="2" y="2"/>
                </a:lnTo>
                <a:lnTo>
                  <a:pt x="2" y="172"/>
                </a:lnTo>
                <a:lnTo>
                  <a:pt x="4" y="172"/>
                </a:lnTo>
                <a:lnTo>
                  <a:pt x="4" y="2"/>
                </a:lnTo>
                <a:lnTo>
                  <a:pt x="4" y="0"/>
                </a:lnTo>
                <a:lnTo>
                  <a:pt x="4" y="172"/>
                </a:lnTo>
                <a:lnTo>
                  <a:pt x="4" y="0"/>
                </a:lnTo>
                <a:lnTo>
                  <a:pt x="5" y="0"/>
                </a:lnTo>
                <a:lnTo>
                  <a:pt x="5" y="172"/>
                </a:lnTo>
                <a:lnTo>
                  <a:pt x="5" y="0"/>
                </a:lnTo>
                <a:lnTo>
                  <a:pt x="5" y="172"/>
                </a:lnTo>
                <a:lnTo>
                  <a:pt x="6" y="172"/>
                </a:lnTo>
                <a:lnTo>
                  <a:pt x="6" y="0"/>
                </a:lnTo>
                <a:lnTo>
                  <a:pt x="6" y="172"/>
                </a:lnTo>
                <a:lnTo>
                  <a:pt x="7" y="172"/>
                </a:lnTo>
                <a:lnTo>
                  <a:pt x="7" y="0"/>
                </a:lnTo>
                <a:lnTo>
                  <a:pt x="7" y="172"/>
                </a:lnTo>
                <a:lnTo>
                  <a:pt x="9" y="172"/>
                </a:lnTo>
                <a:lnTo>
                  <a:pt x="9" y="2"/>
                </a:lnTo>
                <a:lnTo>
                  <a:pt x="9" y="172"/>
                </a:lnTo>
                <a:lnTo>
                  <a:pt x="9" y="170"/>
                </a:lnTo>
                <a:lnTo>
                  <a:pt x="9" y="3"/>
                </a:lnTo>
                <a:lnTo>
                  <a:pt x="10" y="3"/>
                </a:lnTo>
                <a:lnTo>
                  <a:pt x="10" y="170"/>
                </a:lnTo>
                <a:lnTo>
                  <a:pt x="10" y="3"/>
                </a:lnTo>
                <a:lnTo>
                  <a:pt x="10" y="169"/>
                </a:lnTo>
                <a:lnTo>
                  <a:pt x="10" y="4"/>
                </a:lnTo>
                <a:lnTo>
                  <a:pt x="11" y="4"/>
                </a:lnTo>
                <a:lnTo>
                  <a:pt x="11" y="169"/>
                </a:lnTo>
                <a:lnTo>
                  <a:pt x="11" y="168"/>
                </a:lnTo>
                <a:lnTo>
                  <a:pt x="11" y="5"/>
                </a:lnTo>
                <a:lnTo>
                  <a:pt x="11" y="167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1748790" y="4454525"/>
            <a:ext cx="12700" cy="4763"/>
          </a:xfrm>
          <a:custGeom>
            <a:avLst/>
            <a:gdLst>
              <a:gd name="T0" fmla="*/ 1671 w 38"/>
              <a:gd name="T1" fmla="*/ 1985 h 12"/>
              <a:gd name="T2" fmla="*/ 1671 w 38"/>
              <a:gd name="T3" fmla="*/ 0 h 12"/>
              <a:gd name="T4" fmla="*/ 11029 w 38"/>
              <a:gd name="T5" fmla="*/ 0 h 12"/>
              <a:gd name="T6" fmla="*/ 11363 w 38"/>
              <a:gd name="T7" fmla="*/ 0 h 12"/>
              <a:gd name="T8" fmla="*/ 1671 w 38"/>
              <a:gd name="T9" fmla="*/ 0 h 12"/>
              <a:gd name="T10" fmla="*/ 1671 w 38"/>
              <a:gd name="T11" fmla="*/ 0 h 12"/>
              <a:gd name="T12" fmla="*/ 11363 w 38"/>
              <a:gd name="T13" fmla="*/ 0 h 12"/>
              <a:gd name="T14" fmla="*/ 11697 w 38"/>
              <a:gd name="T15" fmla="*/ 0 h 12"/>
              <a:gd name="T16" fmla="*/ 1337 w 38"/>
              <a:gd name="T17" fmla="*/ 0 h 12"/>
              <a:gd name="T18" fmla="*/ 1337 w 38"/>
              <a:gd name="T19" fmla="*/ 0 h 12"/>
              <a:gd name="T20" fmla="*/ 11697 w 38"/>
              <a:gd name="T21" fmla="*/ 0 h 12"/>
              <a:gd name="T22" fmla="*/ 12366 w 38"/>
              <a:gd name="T23" fmla="*/ 794 h 12"/>
              <a:gd name="T24" fmla="*/ 1337 w 38"/>
              <a:gd name="T25" fmla="*/ 794 h 12"/>
              <a:gd name="T26" fmla="*/ 668 w 38"/>
              <a:gd name="T27" fmla="*/ 794 h 12"/>
              <a:gd name="T28" fmla="*/ 12366 w 38"/>
              <a:gd name="T29" fmla="*/ 794 h 12"/>
              <a:gd name="T30" fmla="*/ 12366 w 38"/>
              <a:gd name="T31" fmla="*/ 1191 h 12"/>
              <a:gd name="T32" fmla="*/ 334 w 38"/>
              <a:gd name="T33" fmla="*/ 1191 h 12"/>
              <a:gd name="T34" fmla="*/ 334 w 38"/>
              <a:gd name="T35" fmla="*/ 1191 h 12"/>
              <a:gd name="T36" fmla="*/ 12366 w 38"/>
              <a:gd name="T37" fmla="*/ 1191 h 12"/>
              <a:gd name="T38" fmla="*/ 12700 w 38"/>
              <a:gd name="T39" fmla="*/ 1191 h 12"/>
              <a:gd name="T40" fmla="*/ 334 w 38"/>
              <a:gd name="T41" fmla="*/ 1191 h 12"/>
              <a:gd name="T42" fmla="*/ 334 w 38"/>
              <a:gd name="T43" fmla="*/ 1191 h 12"/>
              <a:gd name="T44" fmla="*/ 12700 w 38"/>
              <a:gd name="T45" fmla="*/ 1191 h 12"/>
              <a:gd name="T46" fmla="*/ 12700 w 38"/>
              <a:gd name="T47" fmla="*/ 1588 h 12"/>
              <a:gd name="T48" fmla="*/ 334 w 38"/>
              <a:gd name="T49" fmla="*/ 1588 h 12"/>
              <a:gd name="T50" fmla="*/ 0 w 38"/>
              <a:gd name="T51" fmla="*/ 1588 h 12"/>
              <a:gd name="T52" fmla="*/ 12700 w 38"/>
              <a:gd name="T53" fmla="*/ 1588 h 12"/>
              <a:gd name="T54" fmla="*/ 12700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2700 w 38"/>
              <a:gd name="T61" fmla="*/ 1985 h 12"/>
              <a:gd name="T62" fmla="*/ 12700 w 38"/>
              <a:gd name="T63" fmla="*/ 1985 h 12"/>
              <a:gd name="T64" fmla="*/ 0 w 38"/>
              <a:gd name="T65" fmla="*/ 1985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175 h 12"/>
              <a:gd name="T80" fmla="*/ 334 w 38"/>
              <a:gd name="T81" fmla="*/ 3175 h 12"/>
              <a:gd name="T82" fmla="*/ 334 w 38"/>
              <a:gd name="T83" fmla="*/ 3572 h 12"/>
              <a:gd name="T84" fmla="*/ 12700 w 38"/>
              <a:gd name="T85" fmla="*/ 3572 h 12"/>
              <a:gd name="T86" fmla="*/ 12700 w 38"/>
              <a:gd name="T87" fmla="*/ 3572 h 12"/>
              <a:gd name="T88" fmla="*/ 334 w 38"/>
              <a:gd name="T89" fmla="*/ 3572 h 12"/>
              <a:gd name="T90" fmla="*/ 334 w 38"/>
              <a:gd name="T91" fmla="*/ 3572 h 12"/>
              <a:gd name="T92" fmla="*/ 12366 w 38"/>
              <a:gd name="T93" fmla="*/ 3572 h 12"/>
              <a:gd name="T94" fmla="*/ 12366 w 38"/>
              <a:gd name="T95" fmla="*/ 3969 h 12"/>
              <a:gd name="T96" fmla="*/ 334 w 38"/>
              <a:gd name="T97" fmla="*/ 3969 h 12"/>
              <a:gd name="T98" fmla="*/ 668 w 38"/>
              <a:gd name="T99" fmla="*/ 3969 h 12"/>
              <a:gd name="T100" fmla="*/ 12366 w 38"/>
              <a:gd name="T101" fmla="*/ 3969 h 12"/>
              <a:gd name="T102" fmla="*/ 12366 w 38"/>
              <a:gd name="T103" fmla="*/ 4763 h 12"/>
              <a:gd name="T104" fmla="*/ 1337 w 38"/>
              <a:gd name="T105" fmla="*/ 4763 h 12"/>
              <a:gd name="T106" fmla="*/ 1337 w 38"/>
              <a:gd name="T107" fmla="*/ 4763 h 12"/>
              <a:gd name="T108" fmla="*/ 11697 w 38"/>
              <a:gd name="T109" fmla="*/ 4763 h 12"/>
              <a:gd name="T110" fmla="*/ 11697 w 38"/>
              <a:gd name="T111" fmla="*/ 4763 h 12"/>
              <a:gd name="T112" fmla="*/ 1337 w 38"/>
              <a:gd name="T113" fmla="*/ 4763 h 12"/>
              <a:gd name="T114" fmla="*/ 1671 w 38"/>
              <a:gd name="T115" fmla="*/ 4763 h 12"/>
              <a:gd name="T116" fmla="*/ 11363 w 38"/>
              <a:gd name="T117" fmla="*/ 4763 h 12"/>
              <a:gd name="T118" fmla="*/ 11363 w 38"/>
              <a:gd name="T119" fmla="*/ 4763 h 12"/>
              <a:gd name="T120" fmla="*/ 1671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2"/>
                </a:lnTo>
                <a:lnTo>
                  <a:pt x="4" y="2"/>
                </a:lnTo>
                <a:lnTo>
                  <a:pt x="2" y="2"/>
                </a:lnTo>
                <a:lnTo>
                  <a:pt x="37" y="2"/>
                </a:lnTo>
                <a:lnTo>
                  <a:pt x="37" y="3"/>
                </a:lnTo>
                <a:lnTo>
                  <a:pt x="1" y="3"/>
                </a:lnTo>
                <a:lnTo>
                  <a:pt x="37" y="3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2" y="10"/>
                </a:lnTo>
                <a:lnTo>
                  <a:pt x="37" y="10"/>
                </a:lnTo>
                <a:lnTo>
                  <a:pt x="37" y="12"/>
                </a:lnTo>
                <a:lnTo>
                  <a:pt x="4" y="12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1758315" y="4411663"/>
            <a:ext cx="3175" cy="47625"/>
          </a:xfrm>
          <a:custGeom>
            <a:avLst/>
            <a:gdLst>
              <a:gd name="T0" fmla="*/ 1588 w 10"/>
              <a:gd name="T1" fmla="*/ 44800 h 118"/>
              <a:gd name="T2" fmla="*/ 0 w 10"/>
              <a:gd name="T3" fmla="*/ 44800 h 118"/>
              <a:gd name="T4" fmla="*/ 0 w 10"/>
              <a:gd name="T5" fmla="*/ 2018 h 118"/>
              <a:gd name="T6" fmla="*/ 0 w 10"/>
              <a:gd name="T7" fmla="*/ 2018 h 118"/>
              <a:gd name="T8" fmla="*/ 0 w 10"/>
              <a:gd name="T9" fmla="*/ 45607 h 118"/>
              <a:gd name="T10" fmla="*/ 0 w 10"/>
              <a:gd name="T11" fmla="*/ 46011 h 118"/>
              <a:gd name="T12" fmla="*/ 0 w 10"/>
              <a:gd name="T13" fmla="*/ 2018 h 118"/>
              <a:gd name="T14" fmla="*/ 0 w 10"/>
              <a:gd name="T15" fmla="*/ 1614 h 118"/>
              <a:gd name="T16" fmla="*/ 0 w 10"/>
              <a:gd name="T17" fmla="*/ 46011 h 118"/>
              <a:gd name="T18" fmla="*/ 0 w 10"/>
              <a:gd name="T19" fmla="*/ 46011 h 118"/>
              <a:gd name="T20" fmla="*/ 0 w 10"/>
              <a:gd name="T21" fmla="*/ 807 h 118"/>
              <a:gd name="T22" fmla="*/ 0 w 10"/>
              <a:gd name="T23" fmla="*/ 807 h 118"/>
              <a:gd name="T24" fmla="*/ 0 w 10"/>
              <a:gd name="T25" fmla="*/ 46414 h 118"/>
              <a:gd name="T26" fmla="*/ 318 w 10"/>
              <a:gd name="T27" fmla="*/ 46414 h 118"/>
              <a:gd name="T28" fmla="*/ 318 w 10"/>
              <a:gd name="T29" fmla="*/ 807 h 118"/>
              <a:gd name="T30" fmla="*/ 318 w 10"/>
              <a:gd name="T31" fmla="*/ 404 h 118"/>
              <a:gd name="T32" fmla="*/ 318 w 10"/>
              <a:gd name="T33" fmla="*/ 46414 h 118"/>
              <a:gd name="T34" fmla="*/ 318 w 10"/>
              <a:gd name="T35" fmla="*/ 46818 h 118"/>
              <a:gd name="T36" fmla="*/ 318 w 10"/>
              <a:gd name="T37" fmla="*/ 404 h 118"/>
              <a:gd name="T38" fmla="*/ 318 w 10"/>
              <a:gd name="T39" fmla="*/ 404 h 118"/>
              <a:gd name="T40" fmla="*/ 318 w 10"/>
              <a:gd name="T41" fmla="*/ 46818 h 118"/>
              <a:gd name="T42" fmla="*/ 635 w 10"/>
              <a:gd name="T43" fmla="*/ 47625 h 118"/>
              <a:gd name="T44" fmla="*/ 635 w 10"/>
              <a:gd name="T45" fmla="*/ 404 h 118"/>
              <a:gd name="T46" fmla="*/ 1270 w 10"/>
              <a:gd name="T47" fmla="*/ 0 h 118"/>
              <a:gd name="T48" fmla="*/ 1270 w 10"/>
              <a:gd name="T49" fmla="*/ 47625 h 118"/>
              <a:gd name="T50" fmla="*/ 1270 w 10"/>
              <a:gd name="T51" fmla="*/ 47625 h 118"/>
              <a:gd name="T52" fmla="*/ 1270 w 10"/>
              <a:gd name="T53" fmla="*/ 0 h 118"/>
              <a:gd name="T54" fmla="*/ 1270 w 10"/>
              <a:gd name="T55" fmla="*/ 0 h 118"/>
              <a:gd name="T56" fmla="*/ 1270 w 10"/>
              <a:gd name="T57" fmla="*/ 47625 h 118"/>
              <a:gd name="T58" fmla="*/ 1588 w 10"/>
              <a:gd name="T59" fmla="*/ 47625 h 118"/>
              <a:gd name="T60" fmla="*/ 1588 w 10"/>
              <a:gd name="T61" fmla="*/ 0 h 118"/>
              <a:gd name="T62" fmla="*/ 1588 w 10"/>
              <a:gd name="T63" fmla="*/ 0 h 118"/>
              <a:gd name="T64" fmla="*/ 1588 w 10"/>
              <a:gd name="T65" fmla="*/ 47625 h 118"/>
              <a:gd name="T66" fmla="*/ 1905 w 10"/>
              <a:gd name="T67" fmla="*/ 47625 h 118"/>
              <a:gd name="T68" fmla="*/ 1905 w 10"/>
              <a:gd name="T69" fmla="*/ 0 h 118"/>
              <a:gd name="T70" fmla="*/ 1905 w 10"/>
              <a:gd name="T71" fmla="*/ 0 h 118"/>
              <a:gd name="T72" fmla="*/ 1905 w 10"/>
              <a:gd name="T73" fmla="*/ 47625 h 118"/>
              <a:gd name="T74" fmla="*/ 2223 w 10"/>
              <a:gd name="T75" fmla="*/ 47625 h 118"/>
              <a:gd name="T76" fmla="*/ 2223 w 10"/>
              <a:gd name="T77" fmla="*/ 0 h 118"/>
              <a:gd name="T78" fmla="*/ 2223 w 10"/>
              <a:gd name="T79" fmla="*/ 0 h 118"/>
              <a:gd name="T80" fmla="*/ 2223 w 10"/>
              <a:gd name="T81" fmla="*/ 47625 h 118"/>
              <a:gd name="T82" fmla="*/ 2858 w 10"/>
              <a:gd name="T83" fmla="*/ 47625 h 118"/>
              <a:gd name="T84" fmla="*/ 2858 w 10"/>
              <a:gd name="T85" fmla="*/ 404 h 118"/>
              <a:gd name="T86" fmla="*/ 2858 w 10"/>
              <a:gd name="T87" fmla="*/ 404 h 118"/>
              <a:gd name="T88" fmla="*/ 2858 w 10"/>
              <a:gd name="T89" fmla="*/ 46818 h 118"/>
              <a:gd name="T90" fmla="*/ 2858 w 10"/>
              <a:gd name="T91" fmla="*/ 46818 h 118"/>
              <a:gd name="T92" fmla="*/ 2858 w 10"/>
              <a:gd name="T93" fmla="*/ 404 h 118"/>
              <a:gd name="T94" fmla="*/ 2858 w 10"/>
              <a:gd name="T95" fmla="*/ 404 h 118"/>
              <a:gd name="T96" fmla="*/ 2858 w 10"/>
              <a:gd name="T97" fmla="*/ 46414 h 118"/>
              <a:gd name="T98" fmla="*/ 3175 w 10"/>
              <a:gd name="T99" fmla="*/ 46414 h 118"/>
              <a:gd name="T100" fmla="*/ 3175 w 10"/>
              <a:gd name="T101" fmla="*/ 807 h 118"/>
              <a:gd name="T102" fmla="*/ 3175 w 10"/>
              <a:gd name="T103" fmla="*/ 807 h 118"/>
              <a:gd name="T104" fmla="*/ 3175 w 10"/>
              <a:gd name="T105" fmla="*/ 46414 h 118"/>
              <a:gd name="T106" fmla="*/ 3175 w 10"/>
              <a:gd name="T107" fmla="*/ 46011 h 118"/>
              <a:gd name="T108" fmla="*/ 3175 w 10"/>
              <a:gd name="T109" fmla="*/ 807 h 118"/>
              <a:gd name="T110" fmla="*/ 3175 w 10"/>
              <a:gd name="T111" fmla="*/ 1614 h 118"/>
              <a:gd name="T112" fmla="*/ 3175 w 10"/>
              <a:gd name="T113" fmla="*/ 46011 h 118"/>
              <a:gd name="T114" fmla="*/ 3175 w 10"/>
              <a:gd name="T115" fmla="*/ 46011 h 118"/>
              <a:gd name="T116" fmla="*/ 3175 w 10"/>
              <a:gd name="T117" fmla="*/ 2018 h 118"/>
              <a:gd name="T118" fmla="*/ 3175 w 10"/>
              <a:gd name="T119" fmla="*/ 2018 h 118"/>
              <a:gd name="T120" fmla="*/ 3175 w 10"/>
              <a:gd name="T121" fmla="*/ 45607 h 118"/>
              <a:gd name="T122" fmla="*/ 3175 w 10"/>
              <a:gd name="T123" fmla="*/ 44800 h 118"/>
              <a:gd name="T124" fmla="*/ 3175 w 10"/>
              <a:gd name="T125" fmla="*/ 2018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118">
                <a:moveTo>
                  <a:pt x="5" y="111"/>
                </a:moveTo>
                <a:lnTo>
                  <a:pt x="0" y="111"/>
                </a:lnTo>
                <a:lnTo>
                  <a:pt x="0" y="5"/>
                </a:lnTo>
                <a:lnTo>
                  <a:pt x="0" y="113"/>
                </a:lnTo>
                <a:lnTo>
                  <a:pt x="0" y="114"/>
                </a:lnTo>
                <a:lnTo>
                  <a:pt x="0" y="5"/>
                </a:lnTo>
                <a:lnTo>
                  <a:pt x="0" y="4"/>
                </a:lnTo>
                <a:lnTo>
                  <a:pt x="0" y="114"/>
                </a:lnTo>
                <a:lnTo>
                  <a:pt x="0" y="2"/>
                </a:lnTo>
                <a:lnTo>
                  <a:pt x="0" y="115"/>
                </a:lnTo>
                <a:lnTo>
                  <a:pt x="1" y="115"/>
                </a:lnTo>
                <a:lnTo>
                  <a:pt x="1" y="2"/>
                </a:lnTo>
                <a:lnTo>
                  <a:pt x="1" y="1"/>
                </a:lnTo>
                <a:lnTo>
                  <a:pt x="1" y="115"/>
                </a:lnTo>
                <a:lnTo>
                  <a:pt x="1" y="116"/>
                </a:lnTo>
                <a:lnTo>
                  <a:pt x="1" y="1"/>
                </a:lnTo>
                <a:lnTo>
                  <a:pt x="1" y="116"/>
                </a:lnTo>
                <a:lnTo>
                  <a:pt x="2" y="118"/>
                </a:lnTo>
                <a:lnTo>
                  <a:pt x="2" y="1"/>
                </a:lnTo>
                <a:lnTo>
                  <a:pt x="4" y="0"/>
                </a:lnTo>
                <a:lnTo>
                  <a:pt x="4" y="118"/>
                </a:lnTo>
                <a:lnTo>
                  <a:pt x="4" y="0"/>
                </a:lnTo>
                <a:lnTo>
                  <a:pt x="4" y="118"/>
                </a:lnTo>
                <a:lnTo>
                  <a:pt x="5" y="118"/>
                </a:lnTo>
                <a:lnTo>
                  <a:pt x="5" y="0"/>
                </a:lnTo>
                <a:lnTo>
                  <a:pt x="5" y="118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7" y="118"/>
                </a:lnTo>
                <a:lnTo>
                  <a:pt x="7" y="0"/>
                </a:lnTo>
                <a:lnTo>
                  <a:pt x="7" y="118"/>
                </a:lnTo>
                <a:lnTo>
                  <a:pt x="9" y="118"/>
                </a:lnTo>
                <a:lnTo>
                  <a:pt x="9" y="1"/>
                </a:lnTo>
                <a:lnTo>
                  <a:pt x="9" y="116"/>
                </a:lnTo>
                <a:lnTo>
                  <a:pt x="9" y="1"/>
                </a:lnTo>
                <a:lnTo>
                  <a:pt x="9" y="115"/>
                </a:lnTo>
                <a:lnTo>
                  <a:pt x="10" y="115"/>
                </a:lnTo>
                <a:lnTo>
                  <a:pt x="10" y="2"/>
                </a:lnTo>
                <a:lnTo>
                  <a:pt x="10" y="115"/>
                </a:lnTo>
                <a:lnTo>
                  <a:pt x="10" y="114"/>
                </a:lnTo>
                <a:lnTo>
                  <a:pt x="10" y="2"/>
                </a:lnTo>
                <a:lnTo>
                  <a:pt x="10" y="4"/>
                </a:lnTo>
                <a:lnTo>
                  <a:pt x="10" y="114"/>
                </a:lnTo>
                <a:lnTo>
                  <a:pt x="10" y="5"/>
                </a:lnTo>
                <a:lnTo>
                  <a:pt x="10" y="113"/>
                </a:lnTo>
                <a:lnTo>
                  <a:pt x="10" y="111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1758315" y="4411663"/>
            <a:ext cx="14288" cy="4762"/>
          </a:xfrm>
          <a:custGeom>
            <a:avLst/>
            <a:gdLst>
              <a:gd name="T0" fmla="*/ 1832 w 39"/>
              <a:gd name="T1" fmla="*/ 2165 h 11"/>
              <a:gd name="T2" fmla="*/ 1832 w 39"/>
              <a:gd name="T3" fmla="*/ 0 h 11"/>
              <a:gd name="T4" fmla="*/ 12090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465 w 39"/>
              <a:gd name="T11" fmla="*/ 0 h 11"/>
              <a:gd name="T12" fmla="*/ 12456 w 39"/>
              <a:gd name="T13" fmla="*/ 0 h 11"/>
              <a:gd name="T14" fmla="*/ 12456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2823 w 39"/>
              <a:gd name="T21" fmla="*/ 0 h 11"/>
              <a:gd name="T22" fmla="*/ 12823 w 39"/>
              <a:gd name="T23" fmla="*/ 433 h 11"/>
              <a:gd name="T24" fmla="*/ 733 w 39"/>
              <a:gd name="T25" fmla="*/ 433 h 11"/>
              <a:gd name="T26" fmla="*/ 366 w 39"/>
              <a:gd name="T27" fmla="*/ 433 h 11"/>
              <a:gd name="T28" fmla="*/ 13555 w 39"/>
              <a:gd name="T29" fmla="*/ 433 h 11"/>
              <a:gd name="T30" fmla="*/ 13555 w 39"/>
              <a:gd name="T31" fmla="*/ 433 h 11"/>
              <a:gd name="T32" fmla="*/ 366 w 39"/>
              <a:gd name="T33" fmla="*/ 433 h 11"/>
              <a:gd name="T34" fmla="*/ 366 w 39"/>
              <a:gd name="T35" fmla="*/ 433 h 11"/>
              <a:gd name="T36" fmla="*/ 13555 w 39"/>
              <a:gd name="T37" fmla="*/ 433 h 11"/>
              <a:gd name="T38" fmla="*/ 13555 w 39"/>
              <a:gd name="T39" fmla="*/ 866 h 11"/>
              <a:gd name="T40" fmla="*/ 366 w 39"/>
              <a:gd name="T41" fmla="*/ 866 h 11"/>
              <a:gd name="T42" fmla="*/ 0 w 39"/>
              <a:gd name="T43" fmla="*/ 866 h 11"/>
              <a:gd name="T44" fmla="*/ 13922 w 39"/>
              <a:gd name="T45" fmla="*/ 866 h 11"/>
              <a:gd name="T46" fmla="*/ 13922 w 39"/>
              <a:gd name="T47" fmla="*/ 866 h 11"/>
              <a:gd name="T48" fmla="*/ 0 w 39"/>
              <a:gd name="T49" fmla="*/ 866 h 11"/>
              <a:gd name="T50" fmla="*/ 0 w 39"/>
              <a:gd name="T51" fmla="*/ 1732 h 11"/>
              <a:gd name="T52" fmla="*/ 13922 w 39"/>
              <a:gd name="T53" fmla="*/ 1732 h 11"/>
              <a:gd name="T54" fmla="*/ 13922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2597 h 11"/>
              <a:gd name="T68" fmla="*/ 14288 w 39"/>
              <a:gd name="T69" fmla="*/ 2597 h 11"/>
              <a:gd name="T70" fmla="*/ 13922 w 39"/>
              <a:gd name="T71" fmla="*/ 2597 h 11"/>
              <a:gd name="T72" fmla="*/ 0 w 39"/>
              <a:gd name="T73" fmla="*/ 2597 h 11"/>
              <a:gd name="T74" fmla="*/ 0 w 39"/>
              <a:gd name="T75" fmla="*/ 3030 h 11"/>
              <a:gd name="T76" fmla="*/ 13922 w 39"/>
              <a:gd name="T77" fmla="*/ 3030 h 11"/>
              <a:gd name="T78" fmla="*/ 13922 w 39"/>
              <a:gd name="T79" fmla="*/ 3030 h 11"/>
              <a:gd name="T80" fmla="*/ 0 w 39"/>
              <a:gd name="T81" fmla="*/ 3030 h 11"/>
              <a:gd name="T82" fmla="*/ 0 w 39"/>
              <a:gd name="T83" fmla="*/ 3030 h 11"/>
              <a:gd name="T84" fmla="*/ 13922 w 39"/>
              <a:gd name="T85" fmla="*/ 3030 h 11"/>
              <a:gd name="T86" fmla="*/ 13555 w 39"/>
              <a:gd name="T87" fmla="*/ 3896 h 11"/>
              <a:gd name="T88" fmla="*/ 366 w 39"/>
              <a:gd name="T89" fmla="*/ 3896 h 11"/>
              <a:gd name="T90" fmla="*/ 366 w 39"/>
              <a:gd name="T91" fmla="*/ 3896 h 11"/>
              <a:gd name="T92" fmla="*/ 13555 w 39"/>
              <a:gd name="T93" fmla="*/ 3896 h 11"/>
              <a:gd name="T94" fmla="*/ 13555 w 39"/>
              <a:gd name="T95" fmla="*/ 4329 h 11"/>
              <a:gd name="T96" fmla="*/ 366 w 39"/>
              <a:gd name="T97" fmla="*/ 4329 h 11"/>
              <a:gd name="T98" fmla="*/ 366 w 39"/>
              <a:gd name="T99" fmla="*/ 4329 h 11"/>
              <a:gd name="T100" fmla="*/ 13555 w 39"/>
              <a:gd name="T101" fmla="*/ 4329 h 11"/>
              <a:gd name="T102" fmla="*/ 12823 w 39"/>
              <a:gd name="T103" fmla="*/ 4329 h 11"/>
              <a:gd name="T104" fmla="*/ 733 w 39"/>
              <a:gd name="T105" fmla="*/ 4329 h 11"/>
              <a:gd name="T106" fmla="*/ 1465 w 39"/>
              <a:gd name="T107" fmla="*/ 4329 h 11"/>
              <a:gd name="T108" fmla="*/ 12823 w 39"/>
              <a:gd name="T109" fmla="*/ 4329 h 11"/>
              <a:gd name="T110" fmla="*/ 12456 w 39"/>
              <a:gd name="T111" fmla="*/ 4329 h 11"/>
              <a:gd name="T112" fmla="*/ 1465 w 39"/>
              <a:gd name="T113" fmla="*/ 4329 h 11"/>
              <a:gd name="T114" fmla="*/ 1465 w 39"/>
              <a:gd name="T115" fmla="*/ 4762 h 11"/>
              <a:gd name="T116" fmla="*/ 12456 w 39"/>
              <a:gd name="T117" fmla="*/ 4762 h 11"/>
              <a:gd name="T118" fmla="*/ 12456 w 39"/>
              <a:gd name="T119" fmla="*/ 4762 h 11"/>
              <a:gd name="T120" fmla="*/ 1832 w 39"/>
              <a:gd name="T121" fmla="*/ 4762 h 11"/>
              <a:gd name="T122" fmla="*/ 1832 w 39"/>
              <a:gd name="T123" fmla="*/ 4762 h 11"/>
              <a:gd name="T124" fmla="*/ 12090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5" y="0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7" y="2"/>
                </a:lnTo>
                <a:lnTo>
                  <a:pt x="1" y="2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7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4" y="10"/>
                </a:lnTo>
                <a:lnTo>
                  <a:pt x="35" y="10"/>
                </a:lnTo>
                <a:lnTo>
                  <a:pt x="34" y="10"/>
                </a:lnTo>
                <a:lnTo>
                  <a:pt x="4" y="10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1767840" y="4298950"/>
            <a:ext cx="4763" cy="117475"/>
          </a:xfrm>
          <a:custGeom>
            <a:avLst/>
            <a:gdLst>
              <a:gd name="T0" fmla="*/ 2165 w 11"/>
              <a:gd name="T1" fmla="*/ 115102 h 297"/>
              <a:gd name="T2" fmla="*/ 0 w 11"/>
              <a:gd name="T3" fmla="*/ 115102 h 297"/>
              <a:gd name="T4" fmla="*/ 0 w 11"/>
              <a:gd name="T5" fmla="*/ 1978 h 297"/>
              <a:gd name="T6" fmla="*/ 0 w 11"/>
              <a:gd name="T7" fmla="*/ 1978 h 297"/>
              <a:gd name="T8" fmla="*/ 0 w 11"/>
              <a:gd name="T9" fmla="*/ 115497 h 297"/>
              <a:gd name="T10" fmla="*/ 0 w 11"/>
              <a:gd name="T11" fmla="*/ 115497 h 297"/>
              <a:gd name="T12" fmla="*/ 0 w 11"/>
              <a:gd name="T13" fmla="*/ 1582 h 297"/>
              <a:gd name="T14" fmla="*/ 0 w 11"/>
              <a:gd name="T15" fmla="*/ 1582 h 297"/>
              <a:gd name="T16" fmla="*/ 0 w 11"/>
              <a:gd name="T17" fmla="*/ 115893 h 297"/>
              <a:gd name="T18" fmla="*/ 0 w 11"/>
              <a:gd name="T19" fmla="*/ 115893 h 297"/>
              <a:gd name="T20" fmla="*/ 0 w 11"/>
              <a:gd name="T21" fmla="*/ 1582 h 297"/>
              <a:gd name="T22" fmla="*/ 0 w 11"/>
              <a:gd name="T23" fmla="*/ 1187 h 297"/>
              <a:gd name="T24" fmla="*/ 0 w 11"/>
              <a:gd name="T25" fmla="*/ 115893 h 297"/>
              <a:gd name="T26" fmla="*/ 0 w 11"/>
              <a:gd name="T27" fmla="*/ 116684 h 297"/>
              <a:gd name="T28" fmla="*/ 0 w 11"/>
              <a:gd name="T29" fmla="*/ 1187 h 297"/>
              <a:gd name="T30" fmla="*/ 433 w 11"/>
              <a:gd name="T31" fmla="*/ 1187 h 297"/>
              <a:gd name="T32" fmla="*/ 433 w 11"/>
              <a:gd name="T33" fmla="*/ 116684 h 297"/>
              <a:gd name="T34" fmla="*/ 433 w 11"/>
              <a:gd name="T35" fmla="*/ 117079 h 297"/>
              <a:gd name="T36" fmla="*/ 433 w 11"/>
              <a:gd name="T37" fmla="*/ 791 h 297"/>
              <a:gd name="T38" fmla="*/ 866 w 11"/>
              <a:gd name="T39" fmla="*/ 791 h 297"/>
              <a:gd name="T40" fmla="*/ 866 w 11"/>
              <a:gd name="T41" fmla="*/ 117079 h 297"/>
              <a:gd name="T42" fmla="*/ 866 w 11"/>
              <a:gd name="T43" fmla="*/ 117079 h 297"/>
              <a:gd name="T44" fmla="*/ 866 w 11"/>
              <a:gd name="T45" fmla="*/ 0 h 297"/>
              <a:gd name="T46" fmla="*/ 866 w 11"/>
              <a:gd name="T47" fmla="*/ 0 h 297"/>
              <a:gd name="T48" fmla="*/ 866 w 11"/>
              <a:gd name="T49" fmla="*/ 117079 h 297"/>
              <a:gd name="T50" fmla="*/ 1299 w 11"/>
              <a:gd name="T51" fmla="*/ 117079 h 297"/>
              <a:gd name="T52" fmla="*/ 1299 w 11"/>
              <a:gd name="T53" fmla="*/ 0 h 297"/>
              <a:gd name="T54" fmla="*/ 1299 w 11"/>
              <a:gd name="T55" fmla="*/ 0 h 297"/>
              <a:gd name="T56" fmla="*/ 1299 w 11"/>
              <a:gd name="T57" fmla="*/ 117475 h 297"/>
              <a:gd name="T58" fmla="*/ 1299 w 11"/>
              <a:gd name="T59" fmla="*/ 117475 h 297"/>
              <a:gd name="T60" fmla="*/ 1299 w 11"/>
              <a:gd name="T61" fmla="*/ 0 h 297"/>
              <a:gd name="T62" fmla="*/ 2165 w 11"/>
              <a:gd name="T63" fmla="*/ 0 h 297"/>
              <a:gd name="T64" fmla="*/ 2165 w 11"/>
              <a:gd name="T65" fmla="*/ 117475 h 297"/>
              <a:gd name="T66" fmla="*/ 2598 w 11"/>
              <a:gd name="T67" fmla="*/ 117475 h 297"/>
              <a:gd name="T68" fmla="*/ 2598 w 11"/>
              <a:gd name="T69" fmla="*/ 0 h 297"/>
              <a:gd name="T70" fmla="*/ 2598 w 11"/>
              <a:gd name="T71" fmla="*/ 0 h 297"/>
              <a:gd name="T72" fmla="*/ 2598 w 11"/>
              <a:gd name="T73" fmla="*/ 117475 h 297"/>
              <a:gd name="T74" fmla="*/ 2598 w 11"/>
              <a:gd name="T75" fmla="*/ 117079 h 297"/>
              <a:gd name="T76" fmla="*/ 2598 w 11"/>
              <a:gd name="T77" fmla="*/ 0 h 297"/>
              <a:gd name="T78" fmla="*/ 3031 w 11"/>
              <a:gd name="T79" fmla="*/ 0 h 297"/>
              <a:gd name="T80" fmla="*/ 3031 w 11"/>
              <a:gd name="T81" fmla="*/ 117079 h 297"/>
              <a:gd name="T82" fmla="*/ 3031 w 11"/>
              <a:gd name="T83" fmla="*/ 117079 h 297"/>
              <a:gd name="T84" fmla="*/ 3031 w 11"/>
              <a:gd name="T85" fmla="*/ 0 h 297"/>
              <a:gd name="T86" fmla="*/ 3897 w 11"/>
              <a:gd name="T87" fmla="*/ 791 h 297"/>
              <a:gd name="T88" fmla="*/ 3897 w 11"/>
              <a:gd name="T89" fmla="*/ 117079 h 297"/>
              <a:gd name="T90" fmla="*/ 3897 w 11"/>
              <a:gd name="T91" fmla="*/ 117079 h 297"/>
              <a:gd name="T92" fmla="*/ 3897 w 11"/>
              <a:gd name="T93" fmla="*/ 791 h 297"/>
              <a:gd name="T94" fmla="*/ 3897 w 11"/>
              <a:gd name="T95" fmla="*/ 1187 h 297"/>
              <a:gd name="T96" fmla="*/ 3897 w 11"/>
              <a:gd name="T97" fmla="*/ 116684 h 297"/>
              <a:gd name="T98" fmla="*/ 3897 w 11"/>
              <a:gd name="T99" fmla="*/ 116684 h 297"/>
              <a:gd name="T100" fmla="*/ 3897 w 11"/>
              <a:gd name="T101" fmla="*/ 1187 h 297"/>
              <a:gd name="T102" fmla="*/ 4330 w 11"/>
              <a:gd name="T103" fmla="*/ 1187 h 297"/>
              <a:gd name="T104" fmla="*/ 4330 w 11"/>
              <a:gd name="T105" fmla="*/ 115893 h 297"/>
              <a:gd name="T106" fmla="*/ 4330 w 11"/>
              <a:gd name="T107" fmla="*/ 115893 h 297"/>
              <a:gd name="T108" fmla="*/ 4330 w 11"/>
              <a:gd name="T109" fmla="*/ 1582 h 297"/>
              <a:gd name="T110" fmla="*/ 4330 w 11"/>
              <a:gd name="T111" fmla="*/ 1582 h 297"/>
              <a:gd name="T112" fmla="*/ 4330 w 11"/>
              <a:gd name="T113" fmla="*/ 115893 h 297"/>
              <a:gd name="T114" fmla="*/ 4330 w 11"/>
              <a:gd name="T115" fmla="*/ 115497 h 297"/>
              <a:gd name="T116" fmla="*/ 4330 w 11"/>
              <a:gd name="T117" fmla="*/ 1582 h 297"/>
              <a:gd name="T118" fmla="*/ 4763 w 11"/>
              <a:gd name="T119" fmla="*/ 1978 h 297"/>
              <a:gd name="T120" fmla="*/ 4763 w 11"/>
              <a:gd name="T121" fmla="*/ 115497 h 297"/>
              <a:gd name="T122" fmla="*/ 4763 w 11"/>
              <a:gd name="T123" fmla="*/ 115102 h 297"/>
              <a:gd name="T124" fmla="*/ 4763 w 11"/>
              <a:gd name="T125" fmla="*/ 1978 h 2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7">
                <a:moveTo>
                  <a:pt x="5" y="291"/>
                </a:moveTo>
                <a:lnTo>
                  <a:pt x="0" y="291"/>
                </a:lnTo>
                <a:lnTo>
                  <a:pt x="0" y="5"/>
                </a:lnTo>
                <a:lnTo>
                  <a:pt x="0" y="292"/>
                </a:lnTo>
                <a:lnTo>
                  <a:pt x="0" y="4"/>
                </a:lnTo>
                <a:lnTo>
                  <a:pt x="0" y="293"/>
                </a:lnTo>
                <a:lnTo>
                  <a:pt x="0" y="4"/>
                </a:lnTo>
                <a:lnTo>
                  <a:pt x="0" y="3"/>
                </a:lnTo>
                <a:lnTo>
                  <a:pt x="0" y="293"/>
                </a:lnTo>
                <a:lnTo>
                  <a:pt x="0" y="295"/>
                </a:lnTo>
                <a:lnTo>
                  <a:pt x="0" y="3"/>
                </a:lnTo>
                <a:lnTo>
                  <a:pt x="1" y="3"/>
                </a:lnTo>
                <a:lnTo>
                  <a:pt x="1" y="295"/>
                </a:lnTo>
                <a:lnTo>
                  <a:pt x="1" y="296"/>
                </a:lnTo>
                <a:lnTo>
                  <a:pt x="1" y="2"/>
                </a:lnTo>
                <a:lnTo>
                  <a:pt x="2" y="2"/>
                </a:lnTo>
                <a:lnTo>
                  <a:pt x="2" y="296"/>
                </a:lnTo>
                <a:lnTo>
                  <a:pt x="2" y="0"/>
                </a:lnTo>
                <a:lnTo>
                  <a:pt x="2" y="296"/>
                </a:lnTo>
                <a:lnTo>
                  <a:pt x="3" y="296"/>
                </a:lnTo>
                <a:lnTo>
                  <a:pt x="3" y="0"/>
                </a:lnTo>
                <a:lnTo>
                  <a:pt x="3" y="297"/>
                </a:lnTo>
                <a:lnTo>
                  <a:pt x="3" y="0"/>
                </a:lnTo>
                <a:lnTo>
                  <a:pt x="5" y="0"/>
                </a:lnTo>
                <a:lnTo>
                  <a:pt x="5" y="297"/>
                </a:lnTo>
                <a:lnTo>
                  <a:pt x="6" y="297"/>
                </a:lnTo>
                <a:lnTo>
                  <a:pt x="6" y="0"/>
                </a:lnTo>
                <a:lnTo>
                  <a:pt x="6" y="297"/>
                </a:lnTo>
                <a:lnTo>
                  <a:pt x="6" y="296"/>
                </a:lnTo>
                <a:lnTo>
                  <a:pt x="6" y="0"/>
                </a:lnTo>
                <a:lnTo>
                  <a:pt x="7" y="0"/>
                </a:lnTo>
                <a:lnTo>
                  <a:pt x="7" y="296"/>
                </a:lnTo>
                <a:lnTo>
                  <a:pt x="7" y="0"/>
                </a:lnTo>
                <a:lnTo>
                  <a:pt x="9" y="2"/>
                </a:lnTo>
                <a:lnTo>
                  <a:pt x="9" y="296"/>
                </a:lnTo>
                <a:lnTo>
                  <a:pt x="9" y="2"/>
                </a:lnTo>
                <a:lnTo>
                  <a:pt x="9" y="3"/>
                </a:lnTo>
                <a:lnTo>
                  <a:pt x="9" y="295"/>
                </a:lnTo>
                <a:lnTo>
                  <a:pt x="9" y="3"/>
                </a:lnTo>
                <a:lnTo>
                  <a:pt x="10" y="3"/>
                </a:lnTo>
                <a:lnTo>
                  <a:pt x="10" y="293"/>
                </a:lnTo>
                <a:lnTo>
                  <a:pt x="10" y="4"/>
                </a:lnTo>
                <a:lnTo>
                  <a:pt x="10" y="293"/>
                </a:lnTo>
                <a:lnTo>
                  <a:pt x="10" y="292"/>
                </a:lnTo>
                <a:lnTo>
                  <a:pt x="10" y="4"/>
                </a:lnTo>
                <a:lnTo>
                  <a:pt x="11" y="5"/>
                </a:lnTo>
                <a:lnTo>
                  <a:pt x="11" y="292"/>
                </a:lnTo>
                <a:lnTo>
                  <a:pt x="11" y="291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1767840" y="4298950"/>
            <a:ext cx="12700" cy="4763"/>
          </a:xfrm>
          <a:custGeom>
            <a:avLst/>
            <a:gdLst>
              <a:gd name="T0" fmla="*/ 1671 w 38"/>
              <a:gd name="T1" fmla="*/ 2382 h 10"/>
              <a:gd name="T2" fmla="*/ 1671 w 38"/>
              <a:gd name="T3" fmla="*/ 0 h 10"/>
              <a:gd name="T4" fmla="*/ 11029 w 38"/>
              <a:gd name="T5" fmla="*/ 0 h 10"/>
              <a:gd name="T6" fmla="*/ 11029 w 38"/>
              <a:gd name="T7" fmla="*/ 0 h 10"/>
              <a:gd name="T8" fmla="*/ 1003 w 38"/>
              <a:gd name="T9" fmla="*/ 0 h 10"/>
              <a:gd name="T10" fmla="*/ 1003 w 38"/>
              <a:gd name="T11" fmla="*/ 0 h 10"/>
              <a:gd name="T12" fmla="*/ 11363 w 38"/>
              <a:gd name="T13" fmla="*/ 0 h 10"/>
              <a:gd name="T14" fmla="*/ 11363 w 38"/>
              <a:gd name="T15" fmla="*/ 0 h 10"/>
              <a:gd name="T16" fmla="*/ 1003 w 38"/>
              <a:gd name="T17" fmla="*/ 0 h 10"/>
              <a:gd name="T18" fmla="*/ 668 w 38"/>
              <a:gd name="T19" fmla="*/ 0 h 10"/>
              <a:gd name="T20" fmla="*/ 11697 w 38"/>
              <a:gd name="T21" fmla="*/ 0 h 10"/>
              <a:gd name="T22" fmla="*/ 11697 w 38"/>
              <a:gd name="T23" fmla="*/ 0 h 10"/>
              <a:gd name="T24" fmla="*/ 668 w 38"/>
              <a:gd name="T25" fmla="*/ 0 h 10"/>
              <a:gd name="T26" fmla="*/ 668 w 38"/>
              <a:gd name="T27" fmla="*/ 953 h 10"/>
              <a:gd name="T28" fmla="*/ 11697 w 38"/>
              <a:gd name="T29" fmla="*/ 953 h 10"/>
              <a:gd name="T30" fmla="*/ 12032 w 38"/>
              <a:gd name="T31" fmla="*/ 953 h 10"/>
              <a:gd name="T32" fmla="*/ 334 w 38"/>
              <a:gd name="T33" fmla="*/ 953 h 10"/>
              <a:gd name="T34" fmla="*/ 334 w 38"/>
              <a:gd name="T35" fmla="*/ 1429 h 10"/>
              <a:gd name="T36" fmla="*/ 12032 w 38"/>
              <a:gd name="T37" fmla="*/ 1429 h 10"/>
              <a:gd name="T38" fmla="*/ 12700 w 38"/>
              <a:gd name="T39" fmla="*/ 1429 h 10"/>
              <a:gd name="T40" fmla="*/ 0 w 38"/>
              <a:gd name="T41" fmla="*/ 1429 h 10"/>
              <a:gd name="T42" fmla="*/ 0 w 38"/>
              <a:gd name="T43" fmla="*/ 1429 h 10"/>
              <a:gd name="T44" fmla="*/ 12700 w 38"/>
              <a:gd name="T45" fmla="*/ 1429 h 10"/>
              <a:gd name="T46" fmla="*/ 12700 w 38"/>
              <a:gd name="T47" fmla="*/ 1905 h 10"/>
              <a:gd name="T48" fmla="*/ 0 w 38"/>
              <a:gd name="T49" fmla="*/ 1905 h 10"/>
              <a:gd name="T50" fmla="*/ 0 w 38"/>
              <a:gd name="T51" fmla="*/ 1905 h 10"/>
              <a:gd name="T52" fmla="*/ 12700 w 38"/>
              <a:gd name="T53" fmla="*/ 1905 h 10"/>
              <a:gd name="T54" fmla="*/ 12700 w 38"/>
              <a:gd name="T55" fmla="*/ 1905 h 10"/>
              <a:gd name="T56" fmla="*/ 0 w 38"/>
              <a:gd name="T57" fmla="*/ 1905 h 10"/>
              <a:gd name="T58" fmla="*/ 0 w 38"/>
              <a:gd name="T59" fmla="*/ 2382 h 10"/>
              <a:gd name="T60" fmla="*/ 12700 w 38"/>
              <a:gd name="T61" fmla="*/ 2382 h 10"/>
              <a:gd name="T62" fmla="*/ 12700 w 38"/>
              <a:gd name="T63" fmla="*/ 2382 h 10"/>
              <a:gd name="T64" fmla="*/ 0 w 38"/>
              <a:gd name="T65" fmla="*/ 2382 h 10"/>
              <a:gd name="T66" fmla="*/ 0 w 38"/>
              <a:gd name="T67" fmla="*/ 3334 h 10"/>
              <a:gd name="T68" fmla="*/ 12700 w 38"/>
              <a:gd name="T69" fmla="*/ 3334 h 10"/>
              <a:gd name="T70" fmla="*/ 12700 w 38"/>
              <a:gd name="T71" fmla="*/ 3810 h 10"/>
              <a:gd name="T72" fmla="*/ 0 w 38"/>
              <a:gd name="T73" fmla="*/ 3810 h 10"/>
              <a:gd name="T74" fmla="*/ 0 w 38"/>
              <a:gd name="T75" fmla="*/ 3810 h 10"/>
              <a:gd name="T76" fmla="*/ 12700 w 38"/>
              <a:gd name="T77" fmla="*/ 3810 h 10"/>
              <a:gd name="T78" fmla="*/ 12700 w 38"/>
              <a:gd name="T79" fmla="*/ 3810 h 10"/>
              <a:gd name="T80" fmla="*/ 0 w 38"/>
              <a:gd name="T81" fmla="*/ 3810 h 10"/>
              <a:gd name="T82" fmla="*/ 0 w 38"/>
              <a:gd name="T83" fmla="*/ 4287 h 10"/>
              <a:gd name="T84" fmla="*/ 12700 w 38"/>
              <a:gd name="T85" fmla="*/ 4287 h 10"/>
              <a:gd name="T86" fmla="*/ 12700 w 38"/>
              <a:gd name="T87" fmla="*/ 4287 h 10"/>
              <a:gd name="T88" fmla="*/ 0 w 38"/>
              <a:gd name="T89" fmla="*/ 4287 h 10"/>
              <a:gd name="T90" fmla="*/ 334 w 38"/>
              <a:gd name="T91" fmla="*/ 4287 h 10"/>
              <a:gd name="T92" fmla="*/ 12032 w 38"/>
              <a:gd name="T93" fmla="*/ 4287 h 10"/>
              <a:gd name="T94" fmla="*/ 12032 w 38"/>
              <a:gd name="T95" fmla="*/ 4763 h 10"/>
              <a:gd name="T96" fmla="*/ 334 w 38"/>
              <a:gd name="T97" fmla="*/ 4763 h 10"/>
              <a:gd name="T98" fmla="*/ 668 w 38"/>
              <a:gd name="T99" fmla="*/ 4763 h 10"/>
              <a:gd name="T100" fmla="*/ 11697 w 38"/>
              <a:gd name="T101" fmla="*/ 4763 h 10"/>
              <a:gd name="T102" fmla="*/ 11697 w 38"/>
              <a:gd name="T103" fmla="*/ 4763 h 10"/>
              <a:gd name="T104" fmla="*/ 668 w 38"/>
              <a:gd name="T105" fmla="*/ 4763 h 10"/>
              <a:gd name="T106" fmla="*/ 668 w 38"/>
              <a:gd name="T107" fmla="*/ 4763 h 10"/>
              <a:gd name="T108" fmla="*/ 11697 w 38"/>
              <a:gd name="T109" fmla="*/ 4763 h 10"/>
              <a:gd name="T110" fmla="*/ 11363 w 38"/>
              <a:gd name="T111" fmla="*/ 4763 h 10"/>
              <a:gd name="T112" fmla="*/ 1003 w 38"/>
              <a:gd name="T113" fmla="*/ 4763 h 10"/>
              <a:gd name="T114" fmla="*/ 1003 w 38"/>
              <a:gd name="T115" fmla="*/ 4763 h 10"/>
              <a:gd name="T116" fmla="*/ 11363 w 38"/>
              <a:gd name="T117" fmla="*/ 4763 h 10"/>
              <a:gd name="T118" fmla="*/ 11029 w 38"/>
              <a:gd name="T119" fmla="*/ 4763 h 10"/>
              <a:gd name="T120" fmla="*/ 1003 w 38"/>
              <a:gd name="T121" fmla="*/ 4763 h 10"/>
              <a:gd name="T122" fmla="*/ 1671 w 38"/>
              <a:gd name="T123" fmla="*/ 4763 h 10"/>
              <a:gd name="T124" fmla="*/ 11029 w 38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2" y="0"/>
                </a:lnTo>
                <a:lnTo>
                  <a:pt x="35" y="0"/>
                </a:lnTo>
                <a:lnTo>
                  <a:pt x="2" y="0"/>
                </a:lnTo>
                <a:lnTo>
                  <a:pt x="2" y="2"/>
                </a:lnTo>
                <a:lnTo>
                  <a:pt x="35" y="2"/>
                </a:lnTo>
                <a:lnTo>
                  <a:pt x="36" y="2"/>
                </a:lnTo>
                <a:lnTo>
                  <a:pt x="1" y="2"/>
                </a:lnTo>
                <a:lnTo>
                  <a:pt x="1" y="3"/>
                </a:lnTo>
                <a:lnTo>
                  <a:pt x="36" y="3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0"/>
                </a:lnTo>
                <a:lnTo>
                  <a:pt x="3" y="10"/>
                </a:lnTo>
                <a:lnTo>
                  <a:pt x="34" y="10"/>
                </a:lnTo>
                <a:lnTo>
                  <a:pt x="33" y="10"/>
                </a:lnTo>
                <a:lnTo>
                  <a:pt x="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1775778" y="4227513"/>
            <a:ext cx="4762" cy="76200"/>
          </a:xfrm>
          <a:custGeom>
            <a:avLst/>
            <a:gdLst>
              <a:gd name="T0" fmla="*/ 2778 w 12"/>
              <a:gd name="T1" fmla="*/ 74184 h 189"/>
              <a:gd name="T2" fmla="*/ 0 w 12"/>
              <a:gd name="T3" fmla="*/ 74184 h 189"/>
              <a:gd name="T4" fmla="*/ 0 w 12"/>
              <a:gd name="T5" fmla="*/ 2822 h 189"/>
              <a:gd name="T6" fmla="*/ 0 w 12"/>
              <a:gd name="T7" fmla="*/ 2822 h 189"/>
              <a:gd name="T8" fmla="*/ 0 w 12"/>
              <a:gd name="T9" fmla="*/ 74990 h 189"/>
              <a:gd name="T10" fmla="*/ 0 w 12"/>
              <a:gd name="T11" fmla="*/ 75394 h 189"/>
              <a:gd name="T12" fmla="*/ 0 w 12"/>
              <a:gd name="T13" fmla="*/ 2419 h 189"/>
              <a:gd name="T14" fmla="*/ 0 w 12"/>
              <a:gd name="T15" fmla="*/ 1613 h 189"/>
              <a:gd name="T16" fmla="*/ 0 w 12"/>
              <a:gd name="T17" fmla="*/ 75394 h 189"/>
              <a:gd name="T18" fmla="*/ 794 w 12"/>
              <a:gd name="T19" fmla="*/ 75394 h 189"/>
              <a:gd name="T20" fmla="*/ 794 w 12"/>
              <a:gd name="T21" fmla="*/ 1613 h 189"/>
              <a:gd name="T22" fmla="*/ 794 w 12"/>
              <a:gd name="T23" fmla="*/ 1613 h 189"/>
              <a:gd name="T24" fmla="*/ 794 w 12"/>
              <a:gd name="T25" fmla="*/ 75797 h 189"/>
              <a:gd name="T26" fmla="*/ 794 w 12"/>
              <a:gd name="T27" fmla="*/ 75797 h 189"/>
              <a:gd name="T28" fmla="*/ 794 w 12"/>
              <a:gd name="T29" fmla="*/ 1210 h 189"/>
              <a:gd name="T30" fmla="*/ 1191 w 12"/>
              <a:gd name="T31" fmla="*/ 1210 h 189"/>
              <a:gd name="T32" fmla="*/ 1191 w 12"/>
              <a:gd name="T33" fmla="*/ 75797 h 189"/>
              <a:gd name="T34" fmla="*/ 1191 w 12"/>
              <a:gd name="T35" fmla="*/ 76200 h 189"/>
              <a:gd name="T36" fmla="*/ 1191 w 12"/>
              <a:gd name="T37" fmla="*/ 1210 h 189"/>
              <a:gd name="T38" fmla="*/ 1191 w 12"/>
              <a:gd name="T39" fmla="*/ 806 h 189"/>
              <a:gd name="T40" fmla="*/ 1191 w 12"/>
              <a:gd name="T41" fmla="*/ 76200 h 189"/>
              <a:gd name="T42" fmla="*/ 1587 w 12"/>
              <a:gd name="T43" fmla="*/ 76200 h 189"/>
              <a:gd name="T44" fmla="*/ 1587 w 12"/>
              <a:gd name="T45" fmla="*/ 806 h 189"/>
              <a:gd name="T46" fmla="*/ 1587 w 12"/>
              <a:gd name="T47" fmla="*/ 806 h 189"/>
              <a:gd name="T48" fmla="*/ 1587 w 12"/>
              <a:gd name="T49" fmla="*/ 76200 h 189"/>
              <a:gd name="T50" fmla="*/ 1587 w 12"/>
              <a:gd name="T51" fmla="*/ 76200 h 189"/>
              <a:gd name="T52" fmla="*/ 1587 w 12"/>
              <a:gd name="T53" fmla="*/ 0 h 189"/>
              <a:gd name="T54" fmla="*/ 1984 w 12"/>
              <a:gd name="T55" fmla="*/ 0 h 189"/>
              <a:gd name="T56" fmla="*/ 1984 w 12"/>
              <a:gd name="T57" fmla="*/ 76200 h 189"/>
              <a:gd name="T58" fmla="*/ 1984 w 12"/>
              <a:gd name="T59" fmla="*/ 76200 h 189"/>
              <a:gd name="T60" fmla="*/ 1984 w 12"/>
              <a:gd name="T61" fmla="*/ 0 h 189"/>
              <a:gd name="T62" fmla="*/ 2778 w 12"/>
              <a:gd name="T63" fmla="*/ 0 h 189"/>
              <a:gd name="T64" fmla="*/ 2778 w 12"/>
              <a:gd name="T65" fmla="*/ 76200 h 189"/>
              <a:gd name="T66" fmla="*/ 2778 w 12"/>
              <a:gd name="T67" fmla="*/ 76200 h 189"/>
              <a:gd name="T68" fmla="*/ 2778 w 12"/>
              <a:gd name="T69" fmla="*/ 0 h 189"/>
              <a:gd name="T70" fmla="*/ 3175 w 12"/>
              <a:gd name="T71" fmla="*/ 0 h 189"/>
              <a:gd name="T72" fmla="*/ 3175 w 12"/>
              <a:gd name="T73" fmla="*/ 76200 h 189"/>
              <a:gd name="T74" fmla="*/ 3175 w 12"/>
              <a:gd name="T75" fmla="*/ 76200 h 189"/>
              <a:gd name="T76" fmla="*/ 3175 w 12"/>
              <a:gd name="T77" fmla="*/ 0 h 189"/>
              <a:gd name="T78" fmla="*/ 3572 w 12"/>
              <a:gd name="T79" fmla="*/ 806 h 189"/>
              <a:gd name="T80" fmla="*/ 3572 w 12"/>
              <a:gd name="T81" fmla="*/ 76200 h 189"/>
              <a:gd name="T82" fmla="*/ 3572 w 12"/>
              <a:gd name="T83" fmla="*/ 76200 h 189"/>
              <a:gd name="T84" fmla="*/ 3572 w 12"/>
              <a:gd name="T85" fmla="*/ 806 h 189"/>
              <a:gd name="T86" fmla="*/ 3572 w 12"/>
              <a:gd name="T87" fmla="*/ 806 h 189"/>
              <a:gd name="T88" fmla="*/ 3572 w 12"/>
              <a:gd name="T89" fmla="*/ 76200 h 189"/>
              <a:gd name="T90" fmla="*/ 3968 w 12"/>
              <a:gd name="T91" fmla="*/ 76200 h 189"/>
              <a:gd name="T92" fmla="*/ 3968 w 12"/>
              <a:gd name="T93" fmla="*/ 1210 h 189"/>
              <a:gd name="T94" fmla="*/ 3968 w 12"/>
              <a:gd name="T95" fmla="*/ 1210 h 189"/>
              <a:gd name="T96" fmla="*/ 3968 w 12"/>
              <a:gd name="T97" fmla="*/ 75797 h 189"/>
              <a:gd name="T98" fmla="*/ 4762 w 12"/>
              <a:gd name="T99" fmla="*/ 75797 h 189"/>
              <a:gd name="T100" fmla="*/ 4762 w 12"/>
              <a:gd name="T101" fmla="*/ 1210 h 189"/>
              <a:gd name="T102" fmla="*/ 4762 w 12"/>
              <a:gd name="T103" fmla="*/ 1613 h 189"/>
              <a:gd name="T104" fmla="*/ 4762 w 12"/>
              <a:gd name="T105" fmla="*/ 75797 h 189"/>
              <a:gd name="T106" fmla="*/ 4762 w 12"/>
              <a:gd name="T107" fmla="*/ 75394 h 189"/>
              <a:gd name="T108" fmla="*/ 4762 w 12"/>
              <a:gd name="T109" fmla="*/ 1613 h 189"/>
              <a:gd name="T110" fmla="*/ 4762 w 12"/>
              <a:gd name="T111" fmla="*/ 1613 h 189"/>
              <a:gd name="T112" fmla="*/ 4762 w 12"/>
              <a:gd name="T113" fmla="*/ 75394 h 189"/>
              <a:gd name="T114" fmla="*/ 4762 w 12"/>
              <a:gd name="T115" fmla="*/ 75394 h 189"/>
              <a:gd name="T116" fmla="*/ 4762 w 12"/>
              <a:gd name="T117" fmla="*/ 2419 h 189"/>
              <a:gd name="T118" fmla="*/ 4762 w 12"/>
              <a:gd name="T119" fmla="*/ 2822 h 189"/>
              <a:gd name="T120" fmla="*/ 4762 w 12"/>
              <a:gd name="T121" fmla="*/ 74990 h 189"/>
              <a:gd name="T122" fmla="*/ 4762 w 12"/>
              <a:gd name="T123" fmla="*/ 74184 h 189"/>
              <a:gd name="T124" fmla="*/ 4762 w 12"/>
              <a:gd name="T125" fmla="*/ 2822 h 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89">
                <a:moveTo>
                  <a:pt x="7" y="184"/>
                </a:moveTo>
                <a:lnTo>
                  <a:pt x="0" y="184"/>
                </a:lnTo>
                <a:lnTo>
                  <a:pt x="0" y="7"/>
                </a:lnTo>
                <a:lnTo>
                  <a:pt x="0" y="186"/>
                </a:lnTo>
                <a:lnTo>
                  <a:pt x="0" y="187"/>
                </a:lnTo>
                <a:lnTo>
                  <a:pt x="0" y="6"/>
                </a:lnTo>
                <a:lnTo>
                  <a:pt x="0" y="4"/>
                </a:lnTo>
                <a:lnTo>
                  <a:pt x="0" y="187"/>
                </a:lnTo>
                <a:lnTo>
                  <a:pt x="2" y="187"/>
                </a:lnTo>
                <a:lnTo>
                  <a:pt x="2" y="4"/>
                </a:lnTo>
                <a:lnTo>
                  <a:pt x="2" y="188"/>
                </a:lnTo>
                <a:lnTo>
                  <a:pt x="2" y="3"/>
                </a:lnTo>
                <a:lnTo>
                  <a:pt x="3" y="3"/>
                </a:lnTo>
                <a:lnTo>
                  <a:pt x="3" y="188"/>
                </a:lnTo>
                <a:lnTo>
                  <a:pt x="3" y="189"/>
                </a:lnTo>
                <a:lnTo>
                  <a:pt x="3" y="3"/>
                </a:lnTo>
                <a:lnTo>
                  <a:pt x="3" y="2"/>
                </a:lnTo>
                <a:lnTo>
                  <a:pt x="3" y="189"/>
                </a:lnTo>
                <a:lnTo>
                  <a:pt x="4" y="189"/>
                </a:lnTo>
                <a:lnTo>
                  <a:pt x="4" y="2"/>
                </a:lnTo>
                <a:lnTo>
                  <a:pt x="4" y="189"/>
                </a:lnTo>
                <a:lnTo>
                  <a:pt x="4" y="0"/>
                </a:lnTo>
                <a:lnTo>
                  <a:pt x="5" y="0"/>
                </a:lnTo>
                <a:lnTo>
                  <a:pt x="5" y="189"/>
                </a:lnTo>
                <a:lnTo>
                  <a:pt x="5" y="0"/>
                </a:lnTo>
                <a:lnTo>
                  <a:pt x="7" y="0"/>
                </a:lnTo>
                <a:lnTo>
                  <a:pt x="7" y="189"/>
                </a:lnTo>
                <a:lnTo>
                  <a:pt x="7" y="0"/>
                </a:lnTo>
                <a:lnTo>
                  <a:pt x="8" y="0"/>
                </a:lnTo>
                <a:lnTo>
                  <a:pt x="8" y="189"/>
                </a:lnTo>
                <a:lnTo>
                  <a:pt x="8" y="0"/>
                </a:lnTo>
                <a:lnTo>
                  <a:pt x="9" y="2"/>
                </a:lnTo>
                <a:lnTo>
                  <a:pt x="9" y="189"/>
                </a:lnTo>
                <a:lnTo>
                  <a:pt x="9" y="2"/>
                </a:lnTo>
                <a:lnTo>
                  <a:pt x="9" y="189"/>
                </a:lnTo>
                <a:lnTo>
                  <a:pt x="10" y="189"/>
                </a:lnTo>
                <a:lnTo>
                  <a:pt x="10" y="3"/>
                </a:lnTo>
                <a:lnTo>
                  <a:pt x="10" y="188"/>
                </a:lnTo>
                <a:lnTo>
                  <a:pt x="12" y="188"/>
                </a:lnTo>
                <a:lnTo>
                  <a:pt x="12" y="3"/>
                </a:lnTo>
                <a:lnTo>
                  <a:pt x="12" y="4"/>
                </a:lnTo>
                <a:lnTo>
                  <a:pt x="12" y="188"/>
                </a:lnTo>
                <a:lnTo>
                  <a:pt x="12" y="187"/>
                </a:lnTo>
                <a:lnTo>
                  <a:pt x="12" y="4"/>
                </a:lnTo>
                <a:lnTo>
                  <a:pt x="12" y="187"/>
                </a:lnTo>
                <a:lnTo>
                  <a:pt x="12" y="6"/>
                </a:lnTo>
                <a:lnTo>
                  <a:pt x="12" y="7"/>
                </a:lnTo>
                <a:lnTo>
                  <a:pt x="12" y="186"/>
                </a:lnTo>
                <a:lnTo>
                  <a:pt x="12" y="184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1775778" y="4227513"/>
            <a:ext cx="14287" cy="4762"/>
          </a:xfrm>
          <a:custGeom>
            <a:avLst/>
            <a:gdLst>
              <a:gd name="T0" fmla="*/ 2500 w 40"/>
              <a:gd name="T1" fmla="*/ 2778 h 12"/>
              <a:gd name="T2" fmla="*/ 2500 w 40"/>
              <a:gd name="T3" fmla="*/ 0 h 12"/>
              <a:gd name="T4" fmla="*/ 12501 w 40"/>
              <a:gd name="T5" fmla="*/ 0 h 12"/>
              <a:gd name="T6" fmla="*/ 12501 w 40"/>
              <a:gd name="T7" fmla="*/ 0 h 12"/>
              <a:gd name="T8" fmla="*/ 1786 w 40"/>
              <a:gd name="T9" fmla="*/ 0 h 12"/>
              <a:gd name="T10" fmla="*/ 1786 w 40"/>
              <a:gd name="T11" fmla="*/ 0 h 12"/>
              <a:gd name="T12" fmla="*/ 12501 w 40"/>
              <a:gd name="T13" fmla="*/ 0 h 12"/>
              <a:gd name="T14" fmla="*/ 12858 w 40"/>
              <a:gd name="T15" fmla="*/ 0 h 12"/>
              <a:gd name="T16" fmla="*/ 1429 w 40"/>
              <a:gd name="T17" fmla="*/ 0 h 12"/>
              <a:gd name="T18" fmla="*/ 1429 w 40"/>
              <a:gd name="T19" fmla="*/ 794 h 12"/>
              <a:gd name="T20" fmla="*/ 12858 w 40"/>
              <a:gd name="T21" fmla="*/ 794 h 12"/>
              <a:gd name="T22" fmla="*/ 13215 w 40"/>
              <a:gd name="T23" fmla="*/ 794 h 12"/>
              <a:gd name="T24" fmla="*/ 1429 w 40"/>
              <a:gd name="T25" fmla="*/ 794 h 12"/>
              <a:gd name="T26" fmla="*/ 1072 w 40"/>
              <a:gd name="T27" fmla="*/ 794 h 12"/>
              <a:gd name="T28" fmla="*/ 13215 w 40"/>
              <a:gd name="T29" fmla="*/ 794 h 12"/>
              <a:gd name="T30" fmla="*/ 13573 w 40"/>
              <a:gd name="T31" fmla="*/ 1191 h 12"/>
              <a:gd name="T32" fmla="*/ 1072 w 40"/>
              <a:gd name="T33" fmla="*/ 1191 h 12"/>
              <a:gd name="T34" fmla="*/ 1072 w 40"/>
              <a:gd name="T35" fmla="*/ 1191 h 12"/>
              <a:gd name="T36" fmla="*/ 13573 w 40"/>
              <a:gd name="T37" fmla="*/ 1191 h 12"/>
              <a:gd name="T38" fmla="*/ 13573 w 40"/>
              <a:gd name="T39" fmla="*/ 1191 h 12"/>
              <a:gd name="T40" fmla="*/ 714 w 40"/>
              <a:gd name="T41" fmla="*/ 1191 h 12"/>
              <a:gd name="T42" fmla="*/ 714 w 40"/>
              <a:gd name="T43" fmla="*/ 1587 h 12"/>
              <a:gd name="T44" fmla="*/ 13573 w 40"/>
              <a:gd name="T45" fmla="*/ 1587 h 12"/>
              <a:gd name="T46" fmla="*/ 14287 w 40"/>
              <a:gd name="T47" fmla="*/ 1587 h 12"/>
              <a:gd name="T48" fmla="*/ 714 w 40"/>
              <a:gd name="T49" fmla="*/ 1587 h 12"/>
              <a:gd name="T50" fmla="*/ 0 w 40"/>
              <a:gd name="T51" fmla="*/ 1587 h 12"/>
              <a:gd name="T52" fmla="*/ 14287 w 40"/>
              <a:gd name="T53" fmla="*/ 1587 h 12"/>
              <a:gd name="T54" fmla="*/ 14287 w 40"/>
              <a:gd name="T55" fmla="*/ 2381 h 12"/>
              <a:gd name="T56" fmla="*/ 0 w 40"/>
              <a:gd name="T57" fmla="*/ 2381 h 12"/>
              <a:gd name="T58" fmla="*/ 0 w 40"/>
              <a:gd name="T59" fmla="*/ 2778 h 12"/>
              <a:gd name="T60" fmla="*/ 14287 w 40"/>
              <a:gd name="T61" fmla="*/ 2778 h 12"/>
              <a:gd name="T62" fmla="*/ 14287 w 40"/>
              <a:gd name="T63" fmla="*/ 2778 h 12"/>
              <a:gd name="T64" fmla="*/ 0 w 40"/>
              <a:gd name="T65" fmla="*/ 2778 h 12"/>
              <a:gd name="T66" fmla="*/ 0 w 40"/>
              <a:gd name="T67" fmla="*/ 2778 h 12"/>
              <a:gd name="T68" fmla="*/ 14287 w 40"/>
              <a:gd name="T69" fmla="*/ 2778 h 12"/>
              <a:gd name="T70" fmla="*/ 14287 w 40"/>
              <a:gd name="T71" fmla="*/ 3175 h 12"/>
              <a:gd name="T72" fmla="*/ 0 w 40"/>
              <a:gd name="T73" fmla="*/ 3175 h 12"/>
              <a:gd name="T74" fmla="*/ 0 w 40"/>
              <a:gd name="T75" fmla="*/ 3175 h 12"/>
              <a:gd name="T76" fmla="*/ 14287 w 40"/>
              <a:gd name="T77" fmla="*/ 3175 h 12"/>
              <a:gd name="T78" fmla="*/ 14287 w 40"/>
              <a:gd name="T79" fmla="*/ 3572 h 12"/>
              <a:gd name="T80" fmla="*/ 714 w 40"/>
              <a:gd name="T81" fmla="*/ 3572 h 12"/>
              <a:gd name="T82" fmla="*/ 714 w 40"/>
              <a:gd name="T83" fmla="*/ 3572 h 12"/>
              <a:gd name="T84" fmla="*/ 13573 w 40"/>
              <a:gd name="T85" fmla="*/ 3572 h 12"/>
              <a:gd name="T86" fmla="*/ 13573 w 40"/>
              <a:gd name="T87" fmla="*/ 3572 h 12"/>
              <a:gd name="T88" fmla="*/ 714 w 40"/>
              <a:gd name="T89" fmla="*/ 3572 h 12"/>
              <a:gd name="T90" fmla="*/ 1072 w 40"/>
              <a:gd name="T91" fmla="*/ 4365 h 12"/>
              <a:gd name="T92" fmla="*/ 13573 w 40"/>
              <a:gd name="T93" fmla="*/ 4365 h 12"/>
              <a:gd name="T94" fmla="*/ 13573 w 40"/>
              <a:gd name="T95" fmla="*/ 4365 h 12"/>
              <a:gd name="T96" fmla="*/ 1072 w 40"/>
              <a:gd name="T97" fmla="*/ 4365 h 12"/>
              <a:gd name="T98" fmla="*/ 1072 w 40"/>
              <a:gd name="T99" fmla="*/ 4762 h 12"/>
              <a:gd name="T100" fmla="*/ 13215 w 40"/>
              <a:gd name="T101" fmla="*/ 4762 h 12"/>
              <a:gd name="T102" fmla="*/ 13215 w 40"/>
              <a:gd name="T103" fmla="*/ 4762 h 12"/>
              <a:gd name="T104" fmla="*/ 1429 w 40"/>
              <a:gd name="T105" fmla="*/ 4762 h 12"/>
              <a:gd name="T106" fmla="*/ 1429 w 40"/>
              <a:gd name="T107" fmla="*/ 4762 h 12"/>
              <a:gd name="T108" fmla="*/ 12858 w 40"/>
              <a:gd name="T109" fmla="*/ 4762 h 12"/>
              <a:gd name="T110" fmla="*/ 12858 w 40"/>
              <a:gd name="T111" fmla="*/ 4762 h 12"/>
              <a:gd name="T112" fmla="*/ 1429 w 40"/>
              <a:gd name="T113" fmla="*/ 4762 h 12"/>
              <a:gd name="T114" fmla="*/ 1786 w 40"/>
              <a:gd name="T115" fmla="*/ 4762 h 12"/>
              <a:gd name="T116" fmla="*/ 12501 w 40"/>
              <a:gd name="T117" fmla="*/ 4762 h 12"/>
              <a:gd name="T118" fmla="*/ 12501 w 40"/>
              <a:gd name="T119" fmla="*/ 4762 h 12"/>
              <a:gd name="T120" fmla="*/ 1786 w 40"/>
              <a:gd name="T121" fmla="*/ 4762 h 12"/>
              <a:gd name="T122" fmla="*/ 2500 w 40"/>
              <a:gd name="T123" fmla="*/ 4762 h 12"/>
              <a:gd name="T124" fmla="*/ 12501 w 40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2">
                <a:moveTo>
                  <a:pt x="7" y="7"/>
                </a:moveTo>
                <a:lnTo>
                  <a:pt x="7" y="0"/>
                </a:lnTo>
                <a:lnTo>
                  <a:pt x="35" y="0"/>
                </a:lnTo>
                <a:lnTo>
                  <a:pt x="5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4" y="2"/>
                </a:lnTo>
                <a:lnTo>
                  <a:pt x="36" y="2"/>
                </a:lnTo>
                <a:lnTo>
                  <a:pt x="37" y="2"/>
                </a:lnTo>
                <a:lnTo>
                  <a:pt x="4" y="2"/>
                </a:lnTo>
                <a:lnTo>
                  <a:pt x="3" y="2"/>
                </a:lnTo>
                <a:lnTo>
                  <a:pt x="37" y="2"/>
                </a:lnTo>
                <a:lnTo>
                  <a:pt x="38" y="3"/>
                </a:lnTo>
                <a:lnTo>
                  <a:pt x="3" y="3"/>
                </a:lnTo>
                <a:lnTo>
                  <a:pt x="38" y="3"/>
                </a:lnTo>
                <a:lnTo>
                  <a:pt x="2" y="3"/>
                </a:lnTo>
                <a:lnTo>
                  <a:pt x="2" y="4"/>
                </a:lnTo>
                <a:lnTo>
                  <a:pt x="38" y="4"/>
                </a:lnTo>
                <a:lnTo>
                  <a:pt x="40" y="4"/>
                </a:lnTo>
                <a:lnTo>
                  <a:pt x="2" y="4"/>
                </a:lnTo>
                <a:lnTo>
                  <a:pt x="0" y="4"/>
                </a:lnTo>
                <a:lnTo>
                  <a:pt x="40" y="4"/>
                </a:lnTo>
                <a:lnTo>
                  <a:pt x="40" y="6"/>
                </a:lnTo>
                <a:lnTo>
                  <a:pt x="0" y="6"/>
                </a:lnTo>
                <a:lnTo>
                  <a:pt x="0" y="7"/>
                </a:lnTo>
                <a:lnTo>
                  <a:pt x="40" y="7"/>
                </a:lnTo>
                <a:lnTo>
                  <a:pt x="0" y="7"/>
                </a:lnTo>
                <a:lnTo>
                  <a:pt x="40" y="7"/>
                </a:lnTo>
                <a:lnTo>
                  <a:pt x="40" y="8"/>
                </a:lnTo>
                <a:lnTo>
                  <a:pt x="0" y="8"/>
                </a:lnTo>
                <a:lnTo>
                  <a:pt x="40" y="8"/>
                </a:lnTo>
                <a:lnTo>
                  <a:pt x="40" y="9"/>
                </a:lnTo>
                <a:lnTo>
                  <a:pt x="2" y="9"/>
                </a:lnTo>
                <a:lnTo>
                  <a:pt x="38" y="9"/>
                </a:lnTo>
                <a:lnTo>
                  <a:pt x="2" y="9"/>
                </a:lnTo>
                <a:lnTo>
                  <a:pt x="3" y="11"/>
                </a:lnTo>
                <a:lnTo>
                  <a:pt x="38" y="11"/>
                </a:lnTo>
                <a:lnTo>
                  <a:pt x="3" y="11"/>
                </a:lnTo>
                <a:lnTo>
                  <a:pt x="3" y="12"/>
                </a:lnTo>
                <a:lnTo>
                  <a:pt x="37" y="12"/>
                </a:lnTo>
                <a:lnTo>
                  <a:pt x="4" y="12"/>
                </a:lnTo>
                <a:lnTo>
                  <a:pt x="36" y="12"/>
                </a:lnTo>
                <a:lnTo>
                  <a:pt x="4" y="12"/>
                </a:lnTo>
                <a:lnTo>
                  <a:pt x="5" y="12"/>
                </a:lnTo>
                <a:lnTo>
                  <a:pt x="35" y="12"/>
                </a:lnTo>
                <a:lnTo>
                  <a:pt x="5" y="12"/>
                </a:lnTo>
                <a:lnTo>
                  <a:pt x="7" y="12"/>
                </a:lnTo>
                <a:lnTo>
                  <a:pt x="35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1786890" y="4157663"/>
            <a:ext cx="3175" cy="74612"/>
          </a:xfrm>
          <a:custGeom>
            <a:avLst/>
            <a:gdLst>
              <a:gd name="T0" fmla="*/ 1852 w 12"/>
              <a:gd name="T1" fmla="*/ 72638 h 189"/>
              <a:gd name="T2" fmla="*/ 0 w 12"/>
              <a:gd name="T3" fmla="*/ 72638 h 189"/>
              <a:gd name="T4" fmla="*/ 0 w 12"/>
              <a:gd name="T5" fmla="*/ 1974 h 189"/>
              <a:gd name="T6" fmla="*/ 0 w 12"/>
              <a:gd name="T7" fmla="*/ 1974 h 189"/>
              <a:gd name="T8" fmla="*/ 0 w 12"/>
              <a:gd name="T9" fmla="*/ 72638 h 189"/>
              <a:gd name="T10" fmla="*/ 265 w 12"/>
              <a:gd name="T11" fmla="*/ 73033 h 189"/>
              <a:gd name="T12" fmla="*/ 265 w 12"/>
              <a:gd name="T13" fmla="*/ 1579 h 189"/>
              <a:gd name="T14" fmla="*/ 265 w 12"/>
              <a:gd name="T15" fmla="*/ 1579 h 189"/>
              <a:gd name="T16" fmla="*/ 265 w 12"/>
              <a:gd name="T17" fmla="*/ 73033 h 189"/>
              <a:gd name="T18" fmla="*/ 265 w 12"/>
              <a:gd name="T19" fmla="*/ 73428 h 189"/>
              <a:gd name="T20" fmla="*/ 265 w 12"/>
              <a:gd name="T21" fmla="*/ 1579 h 189"/>
              <a:gd name="T22" fmla="*/ 265 w 12"/>
              <a:gd name="T23" fmla="*/ 790 h 189"/>
              <a:gd name="T24" fmla="*/ 265 w 12"/>
              <a:gd name="T25" fmla="*/ 73428 h 189"/>
              <a:gd name="T26" fmla="*/ 265 w 12"/>
              <a:gd name="T27" fmla="*/ 73428 h 189"/>
              <a:gd name="T28" fmla="*/ 265 w 12"/>
              <a:gd name="T29" fmla="*/ 790 h 189"/>
              <a:gd name="T30" fmla="*/ 265 w 12"/>
              <a:gd name="T31" fmla="*/ 395 h 189"/>
              <a:gd name="T32" fmla="*/ 265 w 12"/>
              <a:gd name="T33" fmla="*/ 74217 h 189"/>
              <a:gd name="T34" fmla="*/ 794 w 12"/>
              <a:gd name="T35" fmla="*/ 74217 h 189"/>
              <a:gd name="T36" fmla="*/ 794 w 12"/>
              <a:gd name="T37" fmla="*/ 395 h 189"/>
              <a:gd name="T38" fmla="*/ 794 w 12"/>
              <a:gd name="T39" fmla="*/ 395 h 189"/>
              <a:gd name="T40" fmla="*/ 794 w 12"/>
              <a:gd name="T41" fmla="*/ 74612 h 189"/>
              <a:gd name="T42" fmla="*/ 794 w 12"/>
              <a:gd name="T43" fmla="*/ 74612 h 189"/>
              <a:gd name="T44" fmla="*/ 794 w 12"/>
              <a:gd name="T45" fmla="*/ 395 h 189"/>
              <a:gd name="T46" fmla="*/ 1058 w 12"/>
              <a:gd name="T47" fmla="*/ 0 h 189"/>
              <a:gd name="T48" fmla="*/ 1058 w 12"/>
              <a:gd name="T49" fmla="*/ 74612 h 189"/>
              <a:gd name="T50" fmla="*/ 1058 w 12"/>
              <a:gd name="T51" fmla="*/ 74612 h 189"/>
              <a:gd name="T52" fmla="*/ 1058 w 12"/>
              <a:gd name="T53" fmla="*/ 0 h 189"/>
              <a:gd name="T54" fmla="*/ 1058 w 12"/>
              <a:gd name="T55" fmla="*/ 0 h 189"/>
              <a:gd name="T56" fmla="*/ 1058 w 12"/>
              <a:gd name="T57" fmla="*/ 74612 h 189"/>
              <a:gd name="T58" fmla="*/ 1323 w 12"/>
              <a:gd name="T59" fmla="*/ 74612 h 189"/>
              <a:gd name="T60" fmla="*/ 1323 w 12"/>
              <a:gd name="T61" fmla="*/ 0 h 189"/>
              <a:gd name="T62" fmla="*/ 1852 w 12"/>
              <a:gd name="T63" fmla="*/ 0 h 189"/>
              <a:gd name="T64" fmla="*/ 1852 w 12"/>
              <a:gd name="T65" fmla="*/ 74612 h 189"/>
              <a:gd name="T66" fmla="*/ 1852 w 12"/>
              <a:gd name="T67" fmla="*/ 74612 h 189"/>
              <a:gd name="T68" fmla="*/ 1852 w 12"/>
              <a:gd name="T69" fmla="*/ 0 h 189"/>
              <a:gd name="T70" fmla="*/ 1852 w 12"/>
              <a:gd name="T71" fmla="*/ 0 h 189"/>
              <a:gd name="T72" fmla="*/ 1852 w 12"/>
              <a:gd name="T73" fmla="*/ 74612 h 189"/>
              <a:gd name="T74" fmla="*/ 2117 w 12"/>
              <a:gd name="T75" fmla="*/ 74612 h 189"/>
              <a:gd name="T76" fmla="*/ 2117 w 12"/>
              <a:gd name="T77" fmla="*/ 0 h 189"/>
              <a:gd name="T78" fmla="*/ 2117 w 12"/>
              <a:gd name="T79" fmla="*/ 0 h 189"/>
              <a:gd name="T80" fmla="*/ 2117 w 12"/>
              <a:gd name="T81" fmla="*/ 74612 h 189"/>
              <a:gd name="T82" fmla="*/ 2381 w 12"/>
              <a:gd name="T83" fmla="*/ 74612 h 189"/>
              <a:gd name="T84" fmla="*/ 2381 w 12"/>
              <a:gd name="T85" fmla="*/ 395 h 189"/>
              <a:gd name="T86" fmla="*/ 2381 w 12"/>
              <a:gd name="T87" fmla="*/ 395 h 189"/>
              <a:gd name="T88" fmla="*/ 2381 w 12"/>
              <a:gd name="T89" fmla="*/ 74612 h 189"/>
              <a:gd name="T90" fmla="*/ 2646 w 12"/>
              <a:gd name="T91" fmla="*/ 74217 h 189"/>
              <a:gd name="T92" fmla="*/ 2646 w 12"/>
              <a:gd name="T93" fmla="*/ 395 h 189"/>
              <a:gd name="T94" fmla="*/ 2646 w 12"/>
              <a:gd name="T95" fmla="*/ 395 h 189"/>
              <a:gd name="T96" fmla="*/ 2646 w 12"/>
              <a:gd name="T97" fmla="*/ 74217 h 189"/>
              <a:gd name="T98" fmla="*/ 2646 w 12"/>
              <a:gd name="T99" fmla="*/ 73428 h 189"/>
              <a:gd name="T100" fmla="*/ 2646 w 12"/>
              <a:gd name="T101" fmla="*/ 790 h 189"/>
              <a:gd name="T102" fmla="*/ 2646 w 12"/>
              <a:gd name="T103" fmla="*/ 790 h 189"/>
              <a:gd name="T104" fmla="*/ 2646 w 12"/>
              <a:gd name="T105" fmla="*/ 73428 h 189"/>
              <a:gd name="T106" fmla="*/ 3175 w 12"/>
              <a:gd name="T107" fmla="*/ 73428 h 189"/>
              <a:gd name="T108" fmla="*/ 3175 w 12"/>
              <a:gd name="T109" fmla="*/ 1579 h 189"/>
              <a:gd name="T110" fmla="*/ 3175 w 12"/>
              <a:gd name="T111" fmla="*/ 1579 h 189"/>
              <a:gd name="T112" fmla="*/ 3175 w 12"/>
              <a:gd name="T113" fmla="*/ 73033 h 189"/>
              <a:gd name="T114" fmla="*/ 3175 w 12"/>
              <a:gd name="T115" fmla="*/ 73033 h 189"/>
              <a:gd name="T116" fmla="*/ 3175 w 12"/>
              <a:gd name="T117" fmla="*/ 1579 h 189"/>
              <a:gd name="T118" fmla="*/ 3175 w 12"/>
              <a:gd name="T119" fmla="*/ 1974 h 189"/>
              <a:gd name="T120" fmla="*/ 3175 w 12"/>
              <a:gd name="T121" fmla="*/ 72638 h 189"/>
              <a:gd name="T122" fmla="*/ 3175 w 12"/>
              <a:gd name="T123" fmla="*/ 72638 h 189"/>
              <a:gd name="T124" fmla="*/ 3175 w 12"/>
              <a:gd name="T125" fmla="*/ 1974 h 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89">
                <a:moveTo>
                  <a:pt x="7" y="184"/>
                </a:moveTo>
                <a:lnTo>
                  <a:pt x="0" y="184"/>
                </a:lnTo>
                <a:lnTo>
                  <a:pt x="0" y="5"/>
                </a:lnTo>
                <a:lnTo>
                  <a:pt x="0" y="184"/>
                </a:lnTo>
                <a:lnTo>
                  <a:pt x="1" y="185"/>
                </a:lnTo>
                <a:lnTo>
                  <a:pt x="1" y="4"/>
                </a:lnTo>
                <a:lnTo>
                  <a:pt x="1" y="185"/>
                </a:lnTo>
                <a:lnTo>
                  <a:pt x="1" y="186"/>
                </a:lnTo>
                <a:lnTo>
                  <a:pt x="1" y="4"/>
                </a:lnTo>
                <a:lnTo>
                  <a:pt x="1" y="2"/>
                </a:lnTo>
                <a:lnTo>
                  <a:pt x="1" y="186"/>
                </a:lnTo>
                <a:lnTo>
                  <a:pt x="1" y="2"/>
                </a:lnTo>
                <a:lnTo>
                  <a:pt x="1" y="1"/>
                </a:lnTo>
                <a:lnTo>
                  <a:pt x="1" y="188"/>
                </a:lnTo>
                <a:lnTo>
                  <a:pt x="3" y="188"/>
                </a:lnTo>
                <a:lnTo>
                  <a:pt x="3" y="1"/>
                </a:lnTo>
                <a:lnTo>
                  <a:pt x="3" y="189"/>
                </a:lnTo>
                <a:lnTo>
                  <a:pt x="3" y="1"/>
                </a:lnTo>
                <a:lnTo>
                  <a:pt x="4" y="0"/>
                </a:lnTo>
                <a:lnTo>
                  <a:pt x="4" y="189"/>
                </a:lnTo>
                <a:lnTo>
                  <a:pt x="4" y="0"/>
                </a:lnTo>
                <a:lnTo>
                  <a:pt x="4" y="189"/>
                </a:lnTo>
                <a:lnTo>
                  <a:pt x="5" y="189"/>
                </a:lnTo>
                <a:lnTo>
                  <a:pt x="5" y="0"/>
                </a:lnTo>
                <a:lnTo>
                  <a:pt x="7" y="0"/>
                </a:lnTo>
                <a:lnTo>
                  <a:pt x="7" y="189"/>
                </a:lnTo>
                <a:lnTo>
                  <a:pt x="7" y="0"/>
                </a:lnTo>
                <a:lnTo>
                  <a:pt x="7" y="189"/>
                </a:lnTo>
                <a:lnTo>
                  <a:pt x="8" y="189"/>
                </a:lnTo>
                <a:lnTo>
                  <a:pt x="8" y="0"/>
                </a:lnTo>
                <a:lnTo>
                  <a:pt x="8" y="189"/>
                </a:lnTo>
                <a:lnTo>
                  <a:pt x="9" y="189"/>
                </a:lnTo>
                <a:lnTo>
                  <a:pt x="9" y="1"/>
                </a:lnTo>
                <a:lnTo>
                  <a:pt x="9" y="189"/>
                </a:lnTo>
                <a:lnTo>
                  <a:pt x="10" y="188"/>
                </a:lnTo>
                <a:lnTo>
                  <a:pt x="10" y="1"/>
                </a:lnTo>
                <a:lnTo>
                  <a:pt x="10" y="188"/>
                </a:lnTo>
                <a:lnTo>
                  <a:pt x="10" y="186"/>
                </a:lnTo>
                <a:lnTo>
                  <a:pt x="10" y="2"/>
                </a:lnTo>
                <a:lnTo>
                  <a:pt x="10" y="186"/>
                </a:lnTo>
                <a:lnTo>
                  <a:pt x="12" y="186"/>
                </a:lnTo>
                <a:lnTo>
                  <a:pt x="12" y="4"/>
                </a:lnTo>
                <a:lnTo>
                  <a:pt x="12" y="185"/>
                </a:lnTo>
                <a:lnTo>
                  <a:pt x="12" y="4"/>
                </a:lnTo>
                <a:lnTo>
                  <a:pt x="12" y="5"/>
                </a:lnTo>
                <a:lnTo>
                  <a:pt x="12" y="18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1786890" y="4157663"/>
            <a:ext cx="12700" cy="4762"/>
          </a:xfrm>
          <a:custGeom>
            <a:avLst/>
            <a:gdLst>
              <a:gd name="T0" fmla="*/ 2223 w 40"/>
              <a:gd name="T1" fmla="*/ 2165 h 11"/>
              <a:gd name="T2" fmla="*/ 2223 w 40"/>
              <a:gd name="T3" fmla="*/ 0 h 11"/>
              <a:gd name="T4" fmla="*/ 10478 w 40"/>
              <a:gd name="T5" fmla="*/ 0 h 11"/>
              <a:gd name="T6" fmla="*/ 10795 w 40"/>
              <a:gd name="T7" fmla="*/ 0 h 11"/>
              <a:gd name="T8" fmla="*/ 1588 w 40"/>
              <a:gd name="T9" fmla="*/ 0 h 11"/>
              <a:gd name="T10" fmla="*/ 1270 w 40"/>
              <a:gd name="T11" fmla="*/ 0 h 11"/>
              <a:gd name="T12" fmla="*/ 10795 w 40"/>
              <a:gd name="T13" fmla="*/ 0 h 11"/>
              <a:gd name="T14" fmla="*/ 11430 w 40"/>
              <a:gd name="T15" fmla="*/ 0 h 11"/>
              <a:gd name="T16" fmla="*/ 1270 w 40"/>
              <a:gd name="T17" fmla="*/ 0 h 11"/>
              <a:gd name="T18" fmla="*/ 1270 w 40"/>
              <a:gd name="T19" fmla="*/ 0 h 11"/>
              <a:gd name="T20" fmla="*/ 11430 w 40"/>
              <a:gd name="T21" fmla="*/ 0 h 11"/>
              <a:gd name="T22" fmla="*/ 11430 w 40"/>
              <a:gd name="T23" fmla="*/ 433 h 11"/>
              <a:gd name="T24" fmla="*/ 953 w 40"/>
              <a:gd name="T25" fmla="*/ 433 h 11"/>
              <a:gd name="T26" fmla="*/ 953 w 40"/>
              <a:gd name="T27" fmla="*/ 433 h 11"/>
              <a:gd name="T28" fmla="*/ 11748 w 40"/>
              <a:gd name="T29" fmla="*/ 433 h 11"/>
              <a:gd name="T30" fmla="*/ 11748 w 40"/>
              <a:gd name="T31" fmla="*/ 433 h 11"/>
              <a:gd name="T32" fmla="*/ 953 w 40"/>
              <a:gd name="T33" fmla="*/ 433 h 11"/>
              <a:gd name="T34" fmla="*/ 318 w 40"/>
              <a:gd name="T35" fmla="*/ 433 h 11"/>
              <a:gd name="T36" fmla="*/ 12065 w 40"/>
              <a:gd name="T37" fmla="*/ 433 h 11"/>
              <a:gd name="T38" fmla="*/ 12065 w 40"/>
              <a:gd name="T39" fmla="*/ 866 h 11"/>
              <a:gd name="T40" fmla="*/ 318 w 40"/>
              <a:gd name="T41" fmla="*/ 866 h 11"/>
              <a:gd name="T42" fmla="*/ 318 w 40"/>
              <a:gd name="T43" fmla="*/ 866 h 11"/>
              <a:gd name="T44" fmla="*/ 12065 w 40"/>
              <a:gd name="T45" fmla="*/ 866 h 11"/>
              <a:gd name="T46" fmla="*/ 12065 w 40"/>
              <a:gd name="T47" fmla="*/ 1732 h 11"/>
              <a:gd name="T48" fmla="*/ 318 w 40"/>
              <a:gd name="T49" fmla="*/ 1732 h 11"/>
              <a:gd name="T50" fmla="*/ 318 w 40"/>
              <a:gd name="T51" fmla="*/ 1732 h 11"/>
              <a:gd name="T52" fmla="*/ 12065 w 40"/>
              <a:gd name="T53" fmla="*/ 1732 h 11"/>
              <a:gd name="T54" fmla="*/ 12700 w 40"/>
              <a:gd name="T55" fmla="*/ 1732 h 11"/>
              <a:gd name="T56" fmla="*/ 318 w 40"/>
              <a:gd name="T57" fmla="*/ 1732 h 11"/>
              <a:gd name="T58" fmla="*/ 0 w 40"/>
              <a:gd name="T59" fmla="*/ 2165 h 11"/>
              <a:gd name="T60" fmla="*/ 12700 w 40"/>
              <a:gd name="T61" fmla="*/ 2165 h 11"/>
              <a:gd name="T62" fmla="*/ 12700 w 40"/>
              <a:gd name="T63" fmla="*/ 2165 h 11"/>
              <a:gd name="T64" fmla="*/ 0 w 40"/>
              <a:gd name="T65" fmla="*/ 2165 h 11"/>
              <a:gd name="T66" fmla="*/ 0 w 40"/>
              <a:gd name="T67" fmla="*/ 2597 h 11"/>
              <a:gd name="T68" fmla="*/ 12700 w 40"/>
              <a:gd name="T69" fmla="*/ 2597 h 11"/>
              <a:gd name="T70" fmla="*/ 12700 w 40"/>
              <a:gd name="T71" fmla="*/ 2597 h 11"/>
              <a:gd name="T72" fmla="*/ 318 w 40"/>
              <a:gd name="T73" fmla="*/ 2597 h 11"/>
              <a:gd name="T74" fmla="*/ 318 w 40"/>
              <a:gd name="T75" fmla="*/ 2597 h 11"/>
              <a:gd name="T76" fmla="*/ 12065 w 40"/>
              <a:gd name="T77" fmla="*/ 2597 h 11"/>
              <a:gd name="T78" fmla="*/ 12065 w 40"/>
              <a:gd name="T79" fmla="*/ 3030 h 11"/>
              <a:gd name="T80" fmla="*/ 318 w 40"/>
              <a:gd name="T81" fmla="*/ 3030 h 11"/>
              <a:gd name="T82" fmla="*/ 318 w 40"/>
              <a:gd name="T83" fmla="*/ 3896 h 11"/>
              <a:gd name="T84" fmla="*/ 12065 w 40"/>
              <a:gd name="T85" fmla="*/ 3896 h 11"/>
              <a:gd name="T86" fmla="*/ 12065 w 40"/>
              <a:gd name="T87" fmla="*/ 3896 h 11"/>
              <a:gd name="T88" fmla="*/ 318 w 40"/>
              <a:gd name="T89" fmla="*/ 3896 h 11"/>
              <a:gd name="T90" fmla="*/ 318 w 40"/>
              <a:gd name="T91" fmla="*/ 3896 h 11"/>
              <a:gd name="T92" fmla="*/ 12065 w 40"/>
              <a:gd name="T93" fmla="*/ 3896 h 11"/>
              <a:gd name="T94" fmla="*/ 11748 w 40"/>
              <a:gd name="T95" fmla="*/ 4329 h 11"/>
              <a:gd name="T96" fmla="*/ 953 w 40"/>
              <a:gd name="T97" fmla="*/ 4329 h 11"/>
              <a:gd name="T98" fmla="*/ 953 w 40"/>
              <a:gd name="T99" fmla="*/ 4329 h 11"/>
              <a:gd name="T100" fmla="*/ 11748 w 40"/>
              <a:gd name="T101" fmla="*/ 4329 h 11"/>
              <a:gd name="T102" fmla="*/ 11430 w 40"/>
              <a:gd name="T103" fmla="*/ 4329 h 11"/>
              <a:gd name="T104" fmla="*/ 953 w 40"/>
              <a:gd name="T105" fmla="*/ 4329 h 11"/>
              <a:gd name="T106" fmla="*/ 1270 w 40"/>
              <a:gd name="T107" fmla="*/ 4329 h 11"/>
              <a:gd name="T108" fmla="*/ 11430 w 40"/>
              <a:gd name="T109" fmla="*/ 4329 h 11"/>
              <a:gd name="T110" fmla="*/ 11430 w 40"/>
              <a:gd name="T111" fmla="*/ 4329 h 11"/>
              <a:gd name="T112" fmla="*/ 1270 w 40"/>
              <a:gd name="T113" fmla="*/ 4329 h 11"/>
              <a:gd name="T114" fmla="*/ 1270 w 40"/>
              <a:gd name="T115" fmla="*/ 4329 h 11"/>
              <a:gd name="T116" fmla="*/ 10795 w 40"/>
              <a:gd name="T117" fmla="*/ 4329 h 11"/>
              <a:gd name="T118" fmla="*/ 10795 w 40"/>
              <a:gd name="T119" fmla="*/ 4762 h 11"/>
              <a:gd name="T120" fmla="*/ 1588 w 40"/>
              <a:gd name="T121" fmla="*/ 4762 h 11"/>
              <a:gd name="T122" fmla="*/ 2223 w 40"/>
              <a:gd name="T123" fmla="*/ 4762 h 11"/>
              <a:gd name="T124" fmla="*/ 10478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6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38" y="4"/>
                </a:lnTo>
                <a:lnTo>
                  <a:pt x="1" y="4"/>
                </a:lnTo>
                <a:lnTo>
                  <a:pt x="38" y="4"/>
                </a:lnTo>
                <a:lnTo>
                  <a:pt x="40" y="4"/>
                </a:lnTo>
                <a:lnTo>
                  <a:pt x="1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1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34" y="10"/>
                </a:lnTo>
                <a:lnTo>
                  <a:pt x="34" y="11"/>
                </a:lnTo>
                <a:lnTo>
                  <a:pt x="5" y="11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1796415" y="4122738"/>
            <a:ext cx="3175" cy="39687"/>
          </a:xfrm>
          <a:custGeom>
            <a:avLst/>
            <a:gdLst>
              <a:gd name="T0" fmla="*/ 1323 w 12"/>
              <a:gd name="T1" fmla="*/ 37306 h 100"/>
              <a:gd name="T2" fmla="*/ 0 w 12"/>
              <a:gd name="T3" fmla="*/ 37306 h 100"/>
              <a:gd name="T4" fmla="*/ 0 w 12"/>
              <a:gd name="T5" fmla="*/ 1984 h 100"/>
              <a:gd name="T6" fmla="*/ 0 w 12"/>
              <a:gd name="T7" fmla="*/ 1984 h 100"/>
              <a:gd name="T8" fmla="*/ 0 w 12"/>
              <a:gd name="T9" fmla="*/ 37703 h 100"/>
              <a:gd name="T10" fmla="*/ 0 w 12"/>
              <a:gd name="T11" fmla="*/ 37703 h 100"/>
              <a:gd name="T12" fmla="*/ 0 w 12"/>
              <a:gd name="T13" fmla="*/ 1587 h 100"/>
              <a:gd name="T14" fmla="*/ 0 w 12"/>
              <a:gd name="T15" fmla="*/ 1587 h 100"/>
              <a:gd name="T16" fmla="*/ 0 w 12"/>
              <a:gd name="T17" fmla="*/ 37703 h 100"/>
              <a:gd name="T18" fmla="*/ 0 w 12"/>
              <a:gd name="T19" fmla="*/ 38100 h 100"/>
              <a:gd name="T20" fmla="*/ 0 w 12"/>
              <a:gd name="T21" fmla="*/ 1191 h 100"/>
              <a:gd name="T22" fmla="*/ 265 w 12"/>
              <a:gd name="T23" fmla="*/ 1191 h 100"/>
              <a:gd name="T24" fmla="*/ 265 w 12"/>
              <a:gd name="T25" fmla="*/ 38893 h 100"/>
              <a:gd name="T26" fmla="*/ 265 w 12"/>
              <a:gd name="T27" fmla="*/ 38893 h 100"/>
              <a:gd name="T28" fmla="*/ 265 w 12"/>
              <a:gd name="T29" fmla="*/ 1191 h 100"/>
              <a:gd name="T30" fmla="*/ 265 w 12"/>
              <a:gd name="T31" fmla="*/ 397 h 100"/>
              <a:gd name="T32" fmla="*/ 265 w 12"/>
              <a:gd name="T33" fmla="*/ 38893 h 100"/>
              <a:gd name="T34" fmla="*/ 265 w 12"/>
              <a:gd name="T35" fmla="*/ 39290 h 100"/>
              <a:gd name="T36" fmla="*/ 265 w 12"/>
              <a:gd name="T37" fmla="*/ 397 h 100"/>
              <a:gd name="T38" fmla="*/ 794 w 12"/>
              <a:gd name="T39" fmla="*/ 0 h 100"/>
              <a:gd name="T40" fmla="*/ 794 w 12"/>
              <a:gd name="T41" fmla="*/ 39290 h 100"/>
              <a:gd name="T42" fmla="*/ 794 w 12"/>
              <a:gd name="T43" fmla="*/ 39290 h 100"/>
              <a:gd name="T44" fmla="*/ 794 w 12"/>
              <a:gd name="T45" fmla="*/ 0 h 100"/>
              <a:gd name="T46" fmla="*/ 794 w 12"/>
              <a:gd name="T47" fmla="*/ 0 h 100"/>
              <a:gd name="T48" fmla="*/ 794 w 12"/>
              <a:gd name="T49" fmla="*/ 39290 h 100"/>
              <a:gd name="T50" fmla="*/ 1058 w 12"/>
              <a:gd name="T51" fmla="*/ 39290 h 100"/>
              <a:gd name="T52" fmla="*/ 1058 w 12"/>
              <a:gd name="T53" fmla="*/ 0 h 100"/>
              <a:gd name="T54" fmla="*/ 1323 w 12"/>
              <a:gd name="T55" fmla="*/ 0 h 100"/>
              <a:gd name="T56" fmla="*/ 1323 w 12"/>
              <a:gd name="T57" fmla="*/ 39290 h 100"/>
              <a:gd name="T58" fmla="*/ 1323 w 12"/>
              <a:gd name="T59" fmla="*/ 39687 h 100"/>
              <a:gd name="T60" fmla="*/ 1323 w 12"/>
              <a:gd name="T61" fmla="*/ 0 h 100"/>
              <a:gd name="T62" fmla="*/ 1323 w 12"/>
              <a:gd name="T63" fmla="*/ 0 h 100"/>
              <a:gd name="T64" fmla="*/ 1323 w 12"/>
              <a:gd name="T65" fmla="*/ 39687 h 100"/>
              <a:gd name="T66" fmla="*/ 1588 w 12"/>
              <a:gd name="T67" fmla="*/ 39687 h 100"/>
              <a:gd name="T68" fmla="*/ 1588 w 12"/>
              <a:gd name="T69" fmla="*/ 0 h 100"/>
              <a:gd name="T70" fmla="*/ 1588 w 12"/>
              <a:gd name="T71" fmla="*/ 0 h 100"/>
              <a:gd name="T72" fmla="*/ 1588 w 12"/>
              <a:gd name="T73" fmla="*/ 39290 h 100"/>
              <a:gd name="T74" fmla="*/ 2117 w 12"/>
              <a:gd name="T75" fmla="*/ 39290 h 100"/>
              <a:gd name="T76" fmla="*/ 2117 w 12"/>
              <a:gd name="T77" fmla="*/ 0 h 100"/>
              <a:gd name="T78" fmla="*/ 2117 w 12"/>
              <a:gd name="T79" fmla="*/ 0 h 100"/>
              <a:gd name="T80" fmla="*/ 2117 w 12"/>
              <a:gd name="T81" fmla="*/ 39290 h 100"/>
              <a:gd name="T82" fmla="*/ 2117 w 12"/>
              <a:gd name="T83" fmla="*/ 39290 h 100"/>
              <a:gd name="T84" fmla="*/ 2117 w 12"/>
              <a:gd name="T85" fmla="*/ 0 h 100"/>
              <a:gd name="T86" fmla="*/ 2381 w 12"/>
              <a:gd name="T87" fmla="*/ 0 h 100"/>
              <a:gd name="T88" fmla="*/ 2381 w 12"/>
              <a:gd name="T89" fmla="*/ 39290 h 100"/>
              <a:gd name="T90" fmla="*/ 2381 w 12"/>
              <a:gd name="T91" fmla="*/ 39290 h 100"/>
              <a:gd name="T92" fmla="*/ 2381 w 12"/>
              <a:gd name="T93" fmla="*/ 397 h 100"/>
              <a:gd name="T94" fmla="*/ 2646 w 12"/>
              <a:gd name="T95" fmla="*/ 397 h 100"/>
              <a:gd name="T96" fmla="*/ 2646 w 12"/>
              <a:gd name="T97" fmla="*/ 38893 h 100"/>
              <a:gd name="T98" fmla="*/ 2646 w 12"/>
              <a:gd name="T99" fmla="*/ 38893 h 100"/>
              <a:gd name="T100" fmla="*/ 2646 w 12"/>
              <a:gd name="T101" fmla="*/ 1191 h 100"/>
              <a:gd name="T102" fmla="*/ 2646 w 12"/>
              <a:gd name="T103" fmla="*/ 1191 h 100"/>
              <a:gd name="T104" fmla="*/ 2646 w 12"/>
              <a:gd name="T105" fmla="*/ 38893 h 100"/>
              <a:gd name="T106" fmla="*/ 2646 w 12"/>
              <a:gd name="T107" fmla="*/ 38100 h 100"/>
              <a:gd name="T108" fmla="*/ 2646 w 12"/>
              <a:gd name="T109" fmla="*/ 1191 h 100"/>
              <a:gd name="T110" fmla="*/ 2646 w 12"/>
              <a:gd name="T111" fmla="*/ 1587 h 100"/>
              <a:gd name="T112" fmla="*/ 2646 w 12"/>
              <a:gd name="T113" fmla="*/ 37703 h 100"/>
              <a:gd name="T114" fmla="*/ 3175 w 12"/>
              <a:gd name="T115" fmla="*/ 37703 h 100"/>
              <a:gd name="T116" fmla="*/ 3175 w 12"/>
              <a:gd name="T117" fmla="*/ 1587 h 100"/>
              <a:gd name="T118" fmla="*/ 3175 w 12"/>
              <a:gd name="T119" fmla="*/ 1984 h 100"/>
              <a:gd name="T120" fmla="*/ 3175 w 12"/>
              <a:gd name="T121" fmla="*/ 37703 h 100"/>
              <a:gd name="T122" fmla="*/ 3175 w 12"/>
              <a:gd name="T123" fmla="*/ 37306 h 100"/>
              <a:gd name="T124" fmla="*/ 3175 w 12"/>
              <a:gd name="T125" fmla="*/ 1984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00">
                <a:moveTo>
                  <a:pt x="5" y="94"/>
                </a:moveTo>
                <a:lnTo>
                  <a:pt x="0" y="94"/>
                </a:lnTo>
                <a:lnTo>
                  <a:pt x="0" y="5"/>
                </a:lnTo>
                <a:lnTo>
                  <a:pt x="0" y="95"/>
                </a:lnTo>
                <a:lnTo>
                  <a:pt x="0" y="4"/>
                </a:lnTo>
                <a:lnTo>
                  <a:pt x="0" y="95"/>
                </a:lnTo>
                <a:lnTo>
                  <a:pt x="0" y="96"/>
                </a:lnTo>
                <a:lnTo>
                  <a:pt x="0" y="3"/>
                </a:lnTo>
                <a:lnTo>
                  <a:pt x="1" y="3"/>
                </a:lnTo>
                <a:lnTo>
                  <a:pt x="1" y="98"/>
                </a:lnTo>
                <a:lnTo>
                  <a:pt x="1" y="3"/>
                </a:lnTo>
                <a:lnTo>
                  <a:pt x="1" y="1"/>
                </a:lnTo>
                <a:lnTo>
                  <a:pt x="1" y="98"/>
                </a:lnTo>
                <a:lnTo>
                  <a:pt x="1" y="99"/>
                </a:lnTo>
                <a:lnTo>
                  <a:pt x="1" y="1"/>
                </a:lnTo>
                <a:lnTo>
                  <a:pt x="3" y="0"/>
                </a:lnTo>
                <a:lnTo>
                  <a:pt x="3" y="99"/>
                </a:lnTo>
                <a:lnTo>
                  <a:pt x="3" y="0"/>
                </a:lnTo>
                <a:lnTo>
                  <a:pt x="3" y="99"/>
                </a:lnTo>
                <a:lnTo>
                  <a:pt x="4" y="99"/>
                </a:lnTo>
                <a:lnTo>
                  <a:pt x="4" y="0"/>
                </a:lnTo>
                <a:lnTo>
                  <a:pt x="5" y="0"/>
                </a:lnTo>
                <a:lnTo>
                  <a:pt x="5" y="99"/>
                </a:lnTo>
                <a:lnTo>
                  <a:pt x="5" y="100"/>
                </a:lnTo>
                <a:lnTo>
                  <a:pt x="5" y="0"/>
                </a:lnTo>
                <a:lnTo>
                  <a:pt x="5" y="100"/>
                </a:lnTo>
                <a:lnTo>
                  <a:pt x="6" y="100"/>
                </a:lnTo>
                <a:lnTo>
                  <a:pt x="6" y="0"/>
                </a:lnTo>
                <a:lnTo>
                  <a:pt x="6" y="99"/>
                </a:lnTo>
                <a:lnTo>
                  <a:pt x="8" y="99"/>
                </a:lnTo>
                <a:lnTo>
                  <a:pt x="8" y="0"/>
                </a:lnTo>
                <a:lnTo>
                  <a:pt x="8" y="99"/>
                </a:lnTo>
                <a:lnTo>
                  <a:pt x="8" y="0"/>
                </a:lnTo>
                <a:lnTo>
                  <a:pt x="9" y="0"/>
                </a:lnTo>
                <a:lnTo>
                  <a:pt x="9" y="99"/>
                </a:lnTo>
                <a:lnTo>
                  <a:pt x="9" y="1"/>
                </a:lnTo>
                <a:lnTo>
                  <a:pt x="10" y="1"/>
                </a:lnTo>
                <a:lnTo>
                  <a:pt x="10" y="98"/>
                </a:lnTo>
                <a:lnTo>
                  <a:pt x="10" y="3"/>
                </a:lnTo>
                <a:lnTo>
                  <a:pt x="10" y="98"/>
                </a:lnTo>
                <a:lnTo>
                  <a:pt x="10" y="96"/>
                </a:lnTo>
                <a:lnTo>
                  <a:pt x="10" y="3"/>
                </a:lnTo>
                <a:lnTo>
                  <a:pt x="10" y="4"/>
                </a:lnTo>
                <a:lnTo>
                  <a:pt x="10" y="95"/>
                </a:lnTo>
                <a:lnTo>
                  <a:pt x="12" y="95"/>
                </a:lnTo>
                <a:lnTo>
                  <a:pt x="12" y="4"/>
                </a:lnTo>
                <a:lnTo>
                  <a:pt x="12" y="5"/>
                </a:lnTo>
                <a:lnTo>
                  <a:pt x="12" y="95"/>
                </a:lnTo>
                <a:lnTo>
                  <a:pt x="12" y="9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1796415" y="4122738"/>
            <a:ext cx="14288" cy="3175"/>
          </a:xfrm>
          <a:custGeom>
            <a:avLst/>
            <a:gdLst>
              <a:gd name="T0" fmla="*/ 1880 w 38"/>
              <a:gd name="T1" fmla="*/ 1588 h 10"/>
              <a:gd name="T2" fmla="*/ 1880 w 38"/>
              <a:gd name="T3" fmla="*/ 0 h 10"/>
              <a:gd name="T4" fmla="*/ 12408 w 38"/>
              <a:gd name="T5" fmla="*/ 0 h 10"/>
              <a:gd name="T6" fmla="*/ 12408 w 38"/>
              <a:gd name="T7" fmla="*/ 0 h 10"/>
              <a:gd name="T8" fmla="*/ 1880 w 38"/>
              <a:gd name="T9" fmla="*/ 0 h 10"/>
              <a:gd name="T10" fmla="*/ 1880 w 38"/>
              <a:gd name="T11" fmla="*/ 0 h 10"/>
              <a:gd name="T12" fmla="*/ 12784 w 38"/>
              <a:gd name="T13" fmla="*/ 0 h 10"/>
              <a:gd name="T14" fmla="*/ 12784 w 38"/>
              <a:gd name="T15" fmla="*/ 0 h 10"/>
              <a:gd name="T16" fmla="*/ 1504 w 38"/>
              <a:gd name="T17" fmla="*/ 0 h 10"/>
              <a:gd name="T18" fmla="*/ 1128 w 38"/>
              <a:gd name="T19" fmla="*/ 0 h 10"/>
              <a:gd name="T20" fmla="*/ 13536 w 38"/>
              <a:gd name="T21" fmla="*/ 0 h 10"/>
              <a:gd name="T22" fmla="*/ 13536 w 38"/>
              <a:gd name="T23" fmla="*/ 0 h 10"/>
              <a:gd name="T24" fmla="*/ 1128 w 38"/>
              <a:gd name="T25" fmla="*/ 0 h 10"/>
              <a:gd name="T26" fmla="*/ 1128 w 38"/>
              <a:gd name="T27" fmla="*/ 0 h 10"/>
              <a:gd name="T28" fmla="*/ 13912 w 38"/>
              <a:gd name="T29" fmla="*/ 0 h 10"/>
              <a:gd name="T30" fmla="*/ 13912 w 38"/>
              <a:gd name="T31" fmla="*/ 318 h 10"/>
              <a:gd name="T32" fmla="*/ 376 w 38"/>
              <a:gd name="T33" fmla="*/ 318 h 10"/>
              <a:gd name="T34" fmla="*/ 376 w 38"/>
              <a:gd name="T35" fmla="*/ 318 h 10"/>
              <a:gd name="T36" fmla="*/ 13912 w 38"/>
              <a:gd name="T37" fmla="*/ 318 h 10"/>
              <a:gd name="T38" fmla="*/ 14288 w 38"/>
              <a:gd name="T39" fmla="*/ 953 h 10"/>
              <a:gd name="T40" fmla="*/ 376 w 38"/>
              <a:gd name="T41" fmla="*/ 953 h 10"/>
              <a:gd name="T42" fmla="*/ 376 w 38"/>
              <a:gd name="T43" fmla="*/ 953 h 10"/>
              <a:gd name="T44" fmla="*/ 14288 w 38"/>
              <a:gd name="T45" fmla="*/ 953 h 10"/>
              <a:gd name="T46" fmla="*/ 14288 w 38"/>
              <a:gd name="T47" fmla="*/ 953 h 10"/>
              <a:gd name="T48" fmla="*/ 0 w 38"/>
              <a:gd name="T49" fmla="*/ 953 h 10"/>
              <a:gd name="T50" fmla="*/ 0 w 38"/>
              <a:gd name="T51" fmla="*/ 1270 h 10"/>
              <a:gd name="T52" fmla="*/ 14288 w 38"/>
              <a:gd name="T53" fmla="*/ 1270 h 10"/>
              <a:gd name="T54" fmla="*/ 14288 w 38"/>
              <a:gd name="T55" fmla="*/ 1270 h 10"/>
              <a:gd name="T56" fmla="*/ 0 w 38"/>
              <a:gd name="T57" fmla="*/ 1270 h 10"/>
              <a:gd name="T58" fmla="*/ 0 w 38"/>
              <a:gd name="T59" fmla="*/ 1588 h 10"/>
              <a:gd name="T60" fmla="*/ 14288 w 38"/>
              <a:gd name="T61" fmla="*/ 1588 h 10"/>
              <a:gd name="T62" fmla="*/ 14288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4288 w 38"/>
              <a:gd name="T69" fmla="*/ 1588 h 10"/>
              <a:gd name="T70" fmla="*/ 14288 w 38"/>
              <a:gd name="T71" fmla="*/ 1905 h 10"/>
              <a:gd name="T72" fmla="*/ 0 w 38"/>
              <a:gd name="T73" fmla="*/ 1905 h 10"/>
              <a:gd name="T74" fmla="*/ 0 w 38"/>
              <a:gd name="T75" fmla="*/ 2540 h 10"/>
              <a:gd name="T76" fmla="*/ 14288 w 38"/>
              <a:gd name="T77" fmla="*/ 2540 h 10"/>
              <a:gd name="T78" fmla="*/ 14288 w 38"/>
              <a:gd name="T79" fmla="*/ 2540 h 10"/>
              <a:gd name="T80" fmla="*/ 0 w 38"/>
              <a:gd name="T81" fmla="*/ 2540 h 10"/>
              <a:gd name="T82" fmla="*/ 376 w 38"/>
              <a:gd name="T83" fmla="*/ 2540 h 10"/>
              <a:gd name="T84" fmla="*/ 14288 w 38"/>
              <a:gd name="T85" fmla="*/ 2540 h 10"/>
              <a:gd name="T86" fmla="*/ 14288 w 38"/>
              <a:gd name="T87" fmla="*/ 2858 h 10"/>
              <a:gd name="T88" fmla="*/ 376 w 38"/>
              <a:gd name="T89" fmla="*/ 2858 h 10"/>
              <a:gd name="T90" fmla="*/ 376 w 38"/>
              <a:gd name="T91" fmla="*/ 2858 h 10"/>
              <a:gd name="T92" fmla="*/ 13912 w 38"/>
              <a:gd name="T93" fmla="*/ 2858 h 10"/>
              <a:gd name="T94" fmla="*/ 13912 w 38"/>
              <a:gd name="T95" fmla="*/ 2858 h 10"/>
              <a:gd name="T96" fmla="*/ 376 w 38"/>
              <a:gd name="T97" fmla="*/ 2858 h 10"/>
              <a:gd name="T98" fmla="*/ 1128 w 38"/>
              <a:gd name="T99" fmla="*/ 2858 h 10"/>
              <a:gd name="T100" fmla="*/ 13912 w 38"/>
              <a:gd name="T101" fmla="*/ 2858 h 10"/>
              <a:gd name="T102" fmla="*/ 13536 w 38"/>
              <a:gd name="T103" fmla="*/ 3175 h 10"/>
              <a:gd name="T104" fmla="*/ 1128 w 38"/>
              <a:gd name="T105" fmla="*/ 3175 h 10"/>
              <a:gd name="T106" fmla="*/ 1128 w 38"/>
              <a:gd name="T107" fmla="*/ 3175 h 10"/>
              <a:gd name="T108" fmla="*/ 13536 w 38"/>
              <a:gd name="T109" fmla="*/ 3175 h 10"/>
              <a:gd name="T110" fmla="*/ 12784 w 38"/>
              <a:gd name="T111" fmla="*/ 3175 h 10"/>
              <a:gd name="T112" fmla="*/ 1504 w 38"/>
              <a:gd name="T113" fmla="*/ 3175 h 10"/>
              <a:gd name="T114" fmla="*/ 1880 w 38"/>
              <a:gd name="T115" fmla="*/ 3175 h 10"/>
              <a:gd name="T116" fmla="*/ 12784 w 38"/>
              <a:gd name="T117" fmla="*/ 3175 h 10"/>
              <a:gd name="T118" fmla="*/ 12408 w 38"/>
              <a:gd name="T119" fmla="*/ 3175 h 10"/>
              <a:gd name="T120" fmla="*/ 1880 w 38"/>
              <a:gd name="T121" fmla="*/ 3175 h 10"/>
              <a:gd name="T122" fmla="*/ 1880 w 38"/>
              <a:gd name="T123" fmla="*/ 3175 h 10"/>
              <a:gd name="T124" fmla="*/ 12408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4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1805940" y="4044950"/>
            <a:ext cx="4763" cy="80963"/>
          </a:xfrm>
          <a:custGeom>
            <a:avLst/>
            <a:gdLst>
              <a:gd name="T0" fmla="*/ 2382 w 10"/>
              <a:gd name="T1" fmla="*/ 79007 h 207"/>
              <a:gd name="T2" fmla="*/ 0 w 10"/>
              <a:gd name="T3" fmla="*/ 79007 h 207"/>
              <a:gd name="T4" fmla="*/ 0 w 10"/>
              <a:gd name="T5" fmla="*/ 2738 h 207"/>
              <a:gd name="T6" fmla="*/ 0 w 10"/>
              <a:gd name="T7" fmla="*/ 2347 h 207"/>
              <a:gd name="T8" fmla="*/ 0 w 10"/>
              <a:gd name="T9" fmla="*/ 79007 h 207"/>
              <a:gd name="T10" fmla="*/ 0 w 10"/>
              <a:gd name="T11" fmla="*/ 79398 h 207"/>
              <a:gd name="T12" fmla="*/ 0 w 10"/>
              <a:gd name="T13" fmla="*/ 1565 h 207"/>
              <a:gd name="T14" fmla="*/ 0 w 10"/>
              <a:gd name="T15" fmla="*/ 1565 h 207"/>
              <a:gd name="T16" fmla="*/ 0 w 10"/>
              <a:gd name="T17" fmla="*/ 80181 h 207"/>
              <a:gd name="T18" fmla="*/ 0 w 10"/>
              <a:gd name="T19" fmla="*/ 80181 h 207"/>
              <a:gd name="T20" fmla="*/ 0 w 10"/>
              <a:gd name="T21" fmla="*/ 1565 h 207"/>
              <a:gd name="T22" fmla="*/ 0 w 10"/>
              <a:gd name="T23" fmla="*/ 1173 h 207"/>
              <a:gd name="T24" fmla="*/ 0 w 10"/>
              <a:gd name="T25" fmla="*/ 80181 h 207"/>
              <a:gd name="T26" fmla="*/ 476 w 10"/>
              <a:gd name="T27" fmla="*/ 80572 h 207"/>
              <a:gd name="T28" fmla="*/ 476 w 10"/>
              <a:gd name="T29" fmla="*/ 1173 h 207"/>
              <a:gd name="T30" fmla="*/ 476 w 10"/>
              <a:gd name="T31" fmla="*/ 1173 h 207"/>
              <a:gd name="T32" fmla="*/ 476 w 10"/>
              <a:gd name="T33" fmla="*/ 80572 h 207"/>
              <a:gd name="T34" fmla="*/ 476 w 10"/>
              <a:gd name="T35" fmla="*/ 80572 h 207"/>
              <a:gd name="T36" fmla="*/ 476 w 10"/>
              <a:gd name="T37" fmla="*/ 782 h 207"/>
              <a:gd name="T38" fmla="*/ 476 w 10"/>
              <a:gd name="T39" fmla="*/ 782 h 207"/>
              <a:gd name="T40" fmla="*/ 476 w 10"/>
              <a:gd name="T41" fmla="*/ 80572 h 207"/>
              <a:gd name="T42" fmla="*/ 1429 w 10"/>
              <a:gd name="T43" fmla="*/ 80963 h 207"/>
              <a:gd name="T44" fmla="*/ 1429 w 10"/>
              <a:gd name="T45" fmla="*/ 782 h 207"/>
              <a:gd name="T46" fmla="*/ 1905 w 10"/>
              <a:gd name="T47" fmla="*/ 782 h 207"/>
              <a:gd name="T48" fmla="*/ 1905 w 10"/>
              <a:gd name="T49" fmla="*/ 80963 h 207"/>
              <a:gd name="T50" fmla="*/ 1905 w 10"/>
              <a:gd name="T51" fmla="*/ 80963 h 207"/>
              <a:gd name="T52" fmla="*/ 1905 w 10"/>
              <a:gd name="T53" fmla="*/ 782 h 207"/>
              <a:gd name="T54" fmla="*/ 1905 w 10"/>
              <a:gd name="T55" fmla="*/ 0 h 207"/>
              <a:gd name="T56" fmla="*/ 1905 w 10"/>
              <a:gd name="T57" fmla="*/ 80963 h 207"/>
              <a:gd name="T58" fmla="*/ 2382 w 10"/>
              <a:gd name="T59" fmla="*/ 80963 h 207"/>
              <a:gd name="T60" fmla="*/ 2382 w 10"/>
              <a:gd name="T61" fmla="*/ 0 h 207"/>
              <a:gd name="T62" fmla="*/ 2382 w 10"/>
              <a:gd name="T63" fmla="*/ 0 h 207"/>
              <a:gd name="T64" fmla="*/ 2382 w 10"/>
              <a:gd name="T65" fmla="*/ 80963 h 207"/>
              <a:gd name="T66" fmla="*/ 2382 w 10"/>
              <a:gd name="T67" fmla="*/ 80963 h 207"/>
              <a:gd name="T68" fmla="*/ 2382 w 10"/>
              <a:gd name="T69" fmla="*/ 0 h 207"/>
              <a:gd name="T70" fmla="*/ 2858 w 10"/>
              <a:gd name="T71" fmla="*/ 0 h 207"/>
              <a:gd name="T72" fmla="*/ 2858 w 10"/>
              <a:gd name="T73" fmla="*/ 80963 h 207"/>
              <a:gd name="T74" fmla="*/ 2858 w 10"/>
              <a:gd name="T75" fmla="*/ 80963 h 207"/>
              <a:gd name="T76" fmla="*/ 2858 w 10"/>
              <a:gd name="T77" fmla="*/ 782 h 207"/>
              <a:gd name="T78" fmla="*/ 3810 w 10"/>
              <a:gd name="T79" fmla="*/ 782 h 207"/>
              <a:gd name="T80" fmla="*/ 3810 w 10"/>
              <a:gd name="T81" fmla="*/ 80963 h 207"/>
              <a:gd name="T82" fmla="*/ 3810 w 10"/>
              <a:gd name="T83" fmla="*/ 80963 h 207"/>
              <a:gd name="T84" fmla="*/ 3810 w 10"/>
              <a:gd name="T85" fmla="*/ 782 h 207"/>
              <a:gd name="T86" fmla="*/ 4287 w 10"/>
              <a:gd name="T87" fmla="*/ 782 h 207"/>
              <a:gd name="T88" fmla="*/ 4287 w 10"/>
              <a:gd name="T89" fmla="*/ 80572 h 207"/>
              <a:gd name="T90" fmla="*/ 4287 w 10"/>
              <a:gd name="T91" fmla="*/ 80572 h 207"/>
              <a:gd name="T92" fmla="*/ 4287 w 10"/>
              <a:gd name="T93" fmla="*/ 782 h 207"/>
              <a:gd name="T94" fmla="*/ 4287 w 10"/>
              <a:gd name="T95" fmla="*/ 1173 h 207"/>
              <a:gd name="T96" fmla="*/ 4287 w 10"/>
              <a:gd name="T97" fmla="*/ 80572 h 207"/>
              <a:gd name="T98" fmla="*/ 4763 w 10"/>
              <a:gd name="T99" fmla="*/ 80572 h 207"/>
              <a:gd name="T100" fmla="*/ 4763 w 10"/>
              <a:gd name="T101" fmla="*/ 1173 h 207"/>
              <a:gd name="T102" fmla="*/ 4763 w 10"/>
              <a:gd name="T103" fmla="*/ 1173 h 207"/>
              <a:gd name="T104" fmla="*/ 4763 w 10"/>
              <a:gd name="T105" fmla="*/ 80181 h 207"/>
              <a:gd name="T106" fmla="*/ 4763 w 10"/>
              <a:gd name="T107" fmla="*/ 80181 h 207"/>
              <a:gd name="T108" fmla="*/ 4763 w 10"/>
              <a:gd name="T109" fmla="*/ 1565 h 207"/>
              <a:gd name="T110" fmla="*/ 4763 w 10"/>
              <a:gd name="T111" fmla="*/ 1565 h 207"/>
              <a:gd name="T112" fmla="*/ 4763 w 10"/>
              <a:gd name="T113" fmla="*/ 80181 h 207"/>
              <a:gd name="T114" fmla="*/ 4763 w 10"/>
              <a:gd name="T115" fmla="*/ 79398 h 207"/>
              <a:gd name="T116" fmla="*/ 4763 w 10"/>
              <a:gd name="T117" fmla="*/ 1565 h 207"/>
              <a:gd name="T118" fmla="*/ 4763 w 10"/>
              <a:gd name="T119" fmla="*/ 2347 h 207"/>
              <a:gd name="T120" fmla="*/ 4763 w 10"/>
              <a:gd name="T121" fmla="*/ 79007 h 207"/>
              <a:gd name="T122" fmla="*/ 4763 w 10"/>
              <a:gd name="T123" fmla="*/ 79007 h 207"/>
              <a:gd name="T124" fmla="*/ 4763 w 10"/>
              <a:gd name="T125" fmla="*/ 2738 h 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07">
                <a:moveTo>
                  <a:pt x="5" y="202"/>
                </a:moveTo>
                <a:lnTo>
                  <a:pt x="0" y="202"/>
                </a:lnTo>
                <a:lnTo>
                  <a:pt x="0" y="7"/>
                </a:lnTo>
                <a:lnTo>
                  <a:pt x="0" y="6"/>
                </a:lnTo>
                <a:lnTo>
                  <a:pt x="0" y="202"/>
                </a:lnTo>
                <a:lnTo>
                  <a:pt x="0" y="203"/>
                </a:lnTo>
                <a:lnTo>
                  <a:pt x="0" y="4"/>
                </a:lnTo>
                <a:lnTo>
                  <a:pt x="0" y="205"/>
                </a:lnTo>
                <a:lnTo>
                  <a:pt x="0" y="4"/>
                </a:lnTo>
                <a:lnTo>
                  <a:pt x="0" y="3"/>
                </a:lnTo>
                <a:lnTo>
                  <a:pt x="0" y="205"/>
                </a:lnTo>
                <a:lnTo>
                  <a:pt x="1" y="206"/>
                </a:lnTo>
                <a:lnTo>
                  <a:pt x="1" y="3"/>
                </a:lnTo>
                <a:lnTo>
                  <a:pt x="1" y="206"/>
                </a:lnTo>
                <a:lnTo>
                  <a:pt x="1" y="2"/>
                </a:lnTo>
                <a:lnTo>
                  <a:pt x="1" y="206"/>
                </a:lnTo>
                <a:lnTo>
                  <a:pt x="3" y="207"/>
                </a:lnTo>
                <a:lnTo>
                  <a:pt x="3" y="2"/>
                </a:lnTo>
                <a:lnTo>
                  <a:pt x="4" y="2"/>
                </a:lnTo>
                <a:lnTo>
                  <a:pt x="4" y="207"/>
                </a:lnTo>
                <a:lnTo>
                  <a:pt x="4" y="2"/>
                </a:lnTo>
                <a:lnTo>
                  <a:pt x="4" y="0"/>
                </a:lnTo>
                <a:lnTo>
                  <a:pt x="4" y="207"/>
                </a:lnTo>
                <a:lnTo>
                  <a:pt x="5" y="207"/>
                </a:lnTo>
                <a:lnTo>
                  <a:pt x="5" y="0"/>
                </a:lnTo>
                <a:lnTo>
                  <a:pt x="5" y="207"/>
                </a:lnTo>
                <a:lnTo>
                  <a:pt x="5" y="0"/>
                </a:lnTo>
                <a:lnTo>
                  <a:pt x="6" y="0"/>
                </a:lnTo>
                <a:lnTo>
                  <a:pt x="6" y="207"/>
                </a:lnTo>
                <a:lnTo>
                  <a:pt x="6" y="2"/>
                </a:lnTo>
                <a:lnTo>
                  <a:pt x="8" y="2"/>
                </a:lnTo>
                <a:lnTo>
                  <a:pt x="8" y="207"/>
                </a:lnTo>
                <a:lnTo>
                  <a:pt x="8" y="2"/>
                </a:lnTo>
                <a:lnTo>
                  <a:pt x="9" y="2"/>
                </a:lnTo>
                <a:lnTo>
                  <a:pt x="9" y="206"/>
                </a:lnTo>
                <a:lnTo>
                  <a:pt x="9" y="2"/>
                </a:lnTo>
                <a:lnTo>
                  <a:pt x="9" y="3"/>
                </a:lnTo>
                <a:lnTo>
                  <a:pt x="9" y="206"/>
                </a:lnTo>
                <a:lnTo>
                  <a:pt x="10" y="206"/>
                </a:lnTo>
                <a:lnTo>
                  <a:pt x="10" y="3"/>
                </a:lnTo>
                <a:lnTo>
                  <a:pt x="10" y="205"/>
                </a:lnTo>
                <a:lnTo>
                  <a:pt x="10" y="4"/>
                </a:lnTo>
                <a:lnTo>
                  <a:pt x="10" y="205"/>
                </a:lnTo>
                <a:lnTo>
                  <a:pt x="10" y="203"/>
                </a:lnTo>
                <a:lnTo>
                  <a:pt x="10" y="4"/>
                </a:lnTo>
                <a:lnTo>
                  <a:pt x="10" y="6"/>
                </a:lnTo>
                <a:lnTo>
                  <a:pt x="10" y="202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1805940" y="4044950"/>
            <a:ext cx="14288" cy="3175"/>
          </a:xfrm>
          <a:custGeom>
            <a:avLst/>
            <a:gdLst>
              <a:gd name="T0" fmla="*/ 1880 w 38"/>
              <a:gd name="T1" fmla="*/ 1852 h 12"/>
              <a:gd name="T2" fmla="*/ 1880 w 38"/>
              <a:gd name="T3" fmla="*/ 0 h 12"/>
              <a:gd name="T4" fmla="*/ 12408 w 38"/>
              <a:gd name="T5" fmla="*/ 0 h 12"/>
              <a:gd name="T6" fmla="*/ 12408 w 38"/>
              <a:gd name="T7" fmla="*/ 0 h 12"/>
              <a:gd name="T8" fmla="*/ 1880 w 38"/>
              <a:gd name="T9" fmla="*/ 0 h 12"/>
              <a:gd name="T10" fmla="*/ 1504 w 38"/>
              <a:gd name="T11" fmla="*/ 0 h 12"/>
              <a:gd name="T12" fmla="*/ 12784 w 38"/>
              <a:gd name="T13" fmla="*/ 0 h 12"/>
              <a:gd name="T14" fmla="*/ 12784 w 38"/>
              <a:gd name="T15" fmla="*/ 529 h 12"/>
              <a:gd name="T16" fmla="*/ 1504 w 38"/>
              <a:gd name="T17" fmla="*/ 529 h 12"/>
              <a:gd name="T18" fmla="*/ 1504 w 38"/>
              <a:gd name="T19" fmla="*/ 529 h 12"/>
              <a:gd name="T20" fmla="*/ 13536 w 38"/>
              <a:gd name="T21" fmla="*/ 529 h 12"/>
              <a:gd name="T22" fmla="*/ 13536 w 38"/>
              <a:gd name="T23" fmla="*/ 529 h 12"/>
              <a:gd name="T24" fmla="*/ 1128 w 38"/>
              <a:gd name="T25" fmla="*/ 529 h 12"/>
              <a:gd name="T26" fmla="*/ 376 w 38"/>
              <a:gd name="T27" fmla="*/ 529 h 12"/>
              <a:gd name="T28" fmla="*/ 13536 w 38"/>
              <a:gd name="T29" fmla="*/ 529 h 12"/>
              <a:gd name="T30" fmla="*/ 13912 w 38"/>
              <a:gd name="T31" fmla="*/ 529 h 12"/>
              <a:gd name="T32" fmla="*/ 376 w 38"/>
              <a:gd name="T33" fmla="*/ 529 h 12"/>
              <a:gd name="T34" fmla="*/ 376 w 38"/>
              <a:gd name="T35" fmla="*/ 794 h 12"/>
              <a:gd name="T36" fmla="*/ 13912 w 38"/>
              <a:gd name="T37" fmla="*/ 794 h 12"/>
              <a:gd name="T38" fmla="*/ 13912 w 38"/>
              <a:gd name="T39" fmla="*/ 794 h 12"/>
              <a:gd name="T40" fmla="*/ 376 w 38"/>
              <a:gd name="T41" fmla="*/ 794 h 12"/>
              <a:gd name="T42" fmla="*/ 0 w 38"/>
              <a:gd name="T43" fmla="*/ 794 h 12"/>
              <a:gd name="T44" fmla="*/ 13912 w 38"/>
              <a:gd name="T45" fmla="*/ 794 h 12"/>
              <a:gd name="T46" fmla="*/ 14288 w 38"/>
              <a:gd name="T47" fmla="*/ 1058 h 12"/>
              <a:gd name="T48" fmla="*/ 0 w 38"/>
              <a:gd name="T49" fmla="*/ 1058 h 12"/>
              <a:gd name="T50" fmla="*/ 0 w 38"/>
              <a:gd name="T51" fmla="*/ 1058 h 12"/>
              <a:gd name="T52" fmla="*/ 14288 w 38"/>
              <a:gd name="T53" fmla="*/ 1058 h 12"/>
              <a:gd name="T54" fmla="*/ 14288 w 38"/>
              <a:gd name="T55" fmla="*/ 1058 h 12"/>
              <a:gd name="T56" fmla="*/ 0 w 38"/>
              <a:gd name="T57" fmla="*/ 1058 h 12"/>
              <a:gd name="T58" fmla="*/ 0 w 38"/>
              <a:gd name="T59" fmla="*/ 1588 h 12"/>
              <a:gd name="T60" fmla="*/ 14288 w 38"/>
              <a:gd name="T61" fmla="*/ 1588 h 12"/>
              <a:gd name="T62" fmla="*/ 14288 w 38"/>
              <a:gd name="T63" fmla="*/ 1852 h 12"/>
              <a:gd name="T64" fmla="*/ 0 w 38"/>
              <a:gd name="T65" fmla="*/ 1852 h 12"/>
              <a:gd name="T66" fmla="*/ 0 w 38"/>
              <a:gd name="T67" fmla="*/ 1852 h 12"/>
              <a:gd name="T68" fmla="*/ 14288 w 38"/>
              <a:gd name="T69" fmla="*/ 1852 h 12"/>
              <a:gd name="T70" fmla="*/ 14288 w 38"/>
              <a:gd name="T71" fmla="*/ 1852 h 12"/>
              <a:gd name="T72" fmla="*/ 0 w 38"/>
              <a:gd name="T73" fmla="*/ 1852 h 12"/>
              <a:gd name="T74" fmla="*/ 0 w 38"/>
              <a:gd name="T75" fmla="*/ 2117 h 12"/>
              <a:gd name="T76" fmla="*/ 14288 w 38"/>
              <a:gd name="T77" fmla="*/ 2117 h 12"/>
              <a:gd name="T78" fmla="*/ 14288 w 38"/>
              <a:gd name="T79" fmla="*/ 2117 h 12"/>
              <a:gd name="T80" fmla="*/ 0 w 38"/>
              <a:gd name="T81" fmla="*/ 2117 h 12"/>
              <a:gd name="T82" fmla="*/ 0 w 38"/>
              <a:gd name="T83" fmla="*/ 2117 h 12"/>
              <a:gd name="T84" fmla="*/ 13912 w 38"/>
              <a:gd name="T85" fmla="*/ 2117 h 12"/>
              <a:gd name="T86" fmla="*/ 13912 w 38"/>
              <a:gd name="T87" fmla="*/ 2381 h 12"/>
              <a:gd name="T88" fmla="*/ 376 w 38"/>
              <a:gd name="T89" fmla="*/ 2381 h 12"/>
              <a:gd name="T90" fmla="*/ 376 w 38"/>
              <a:gd name="T91" fmla="*/ 2910 h 12"/>
              <a:gd name="T92" fmla="*/ 13912 w 38"/>
              <a:gd name="T93" fmla="*/ 2910 h 12"/>
              <a:gd name="T94" fmla="*/ 13912 w 38"/>
              <a:gd name="T95" fmla="*/ 2910 h 12"/>
              <a:gd name="T96" fmla="*/ 376 w 38"/>
              <a:gd name="T97" fmla="*/ 2910 h 12"/>
              <a:gd name="T98" fmla="*/ 376 w 38"/>
              <a:gd name="T99" fmla="*/ 2910 h 12"/>
              <a:gd name="T100" fmla="*/ 13536 w 38"/>
              <a:gd name="T101" fmla="*/ 2910 h 12"/>
              <a:gd name="T102" fmla="*/ 13536 w 38"/>
              <a:gd name="T103" fmla="*/ 2910 h 12"/>
              <a:gd name="T104" fmla="*/ 1128 w 38"/>
              <a:gd name="T105" fmla="*/ 2910 h 12"/>
              <a:gd name="T106" fmla="*/ 1504 w 38"/>
              <a:gd name="T107" fmla="*/ 3175 h 12"/>
              <a:gd name="T108" fmla="*/ 13536 w 38"/>
              <a:gd name="T109" fmla="*/ 3175 h 12"/>
              <a:gd name="T110" fmla="*/ 12784 w 38"/>
              <a:gd name="T111" fmla="*/ 3175 h 12"/>
              <a:gd name="T112" fmla="*/ 1504 w 38"/>
              <a:gd name="T113" fmla="*/ 3175 h 12"/>
              <a:gd name="T114" fmla="*/ 1504 w 38"/>
              <a:gd name="T115" fmla="*/ 3175 h 12"/>
              <a:gd name="T116" fmla="*/ 12784 w 38"/>
              <a:gd name="T117" fmla="*/ 3175 h 12"/>
              <a:gd name="T118" fmla="*/ 12408 w 38"/>
              <a:gd name="T119" fmla="*/ 3175 h 12"/>
              <a:gd name="T120" fmla="*/ 1880 w 38"/>
              <a:gd name="T121" fmla="*/ 3175 h 12"/>
              <a:gd name="T122" fmla="*/ 1880 w 38"/>
              <a:gd name="T123" fmla="*/ 3175 h 12"/>
              <a:gd name="T124" fmla="*/ 12408 w 38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2"/>
                </a:lnTo>
                <a:lnTo>
                  <a:pt x="4" y="2"/>
                </a:lnTo>
                <a:lnTo>
                  <a:pt x="36" y="2"/>
                </a:lnTo>
                <a:lnTo>
                  <a:pt x="3" y="2"/>
                </a:lnTo>
                <a:lnTo>
                  <a:pt x="1" y="2"/>
                </a:lnTo>
                <a:lnTo>
                  <a:pt x="36" y="2"/>
                </a:lnTo>
                <a:lnTo>
                  <a:pt x="37" y="2"/>
                </a:lnTo>
                <a:lnTo>
                  <a:pt x="1" y="2"/>
                </a:lnTo>
                <a:lnTo>
                  <a:pt x="1" y="3"/>
                </a:lnTo>
                <a:lnTo>
                  <a:pt x="37" y="3"/>
                </a:lnTo>
                <a:lnTo>
                  <a:pt x="1" y="3"/>
                </a:lnTo>
                <a:lnTo>
                  <a:pt x="0" y="3"/>
                </a:lnTo>
                <a:lnTo>
                  <a:pt x="37" y="3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7" y="8"/>
                </a:lnTo>
                <a:lnTo>
                  <a:pt x="37" y="9"/>
                </a:lnTo>
                <a:lnTo>
                  <a:pt x="1" y="9"/>
                </a:lnTo>
                <a:lnTo>
                  <a:pt x="1" y="11"/>
                </a:lnTo>
                <a:lnTo>
                  <a:pt x="37" y="11"/>
                </a:lnTo>
                <a:lnTo>
                  <a:pt x="1" y="11"/>
                </a:lnTo>
                <a:lnTo>
                  <a:pt x="36" y="11"/>
                </a:lnTo>
                <a:lnTo>
                  <a:pt x="3" y="11"/>
                </a:lnTo>
                <a:lnTo>
                  <a:pt x="4" y="12"/>
                </a:lnTo>
                <a:lnTo>
                  <a:pt x="36" y="12"/>
                </a:lnTo>
                <a:lnTo>
                  <a:pt x="34" y="12"/>
                </a:lnTo>
                <a:lnTo>
                  <a:pt x="4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1815465" y="4002088"/>
            <a:ext cx="4763" cy="46037"/>
          </a:xfrm>
          <a:custGeom>
            <a:avLst/>
            <a:gdLst>
              <a:gd name="T0" fmla="*/ 2598 w 11"/>
              <a:gd name="T1" fmla="*/ 44086 h 118"/>
              <a:gd name="T2" fmla="*/ 0 w 11"/>
              <a:gd name="T3" fmla="*/ 44086 h 118"/>
              <a:gd name="T4" fmla="*/ 0 w 11"/>
              <a:gd name="T5" fmla="*/ 1951 h 118"/>
              <a:gd name="T6" fmla="*/ 433 w 11"/>
              <a:gd name="T7" fmla="*/ 1951 h 118"/>
              <a:gd name="T8" fmla="*/ 433 w 11"/>
              <a:gd name="T9" fmla="*/ 44086 h 118"/>
              <a:gd name="T10" fmla="*/ 433 w 11"/>
              <a:gd name="T11" fmla="*/ 44086 h 118"/>
              <a:gd name="T12" fmla="*/ 433 w 11"/>
              <a:gd name="T13" fmla="*/ 1561 h 118"/>
              <a:gd name="T14" fmla="*/ 433 w 11"/>
              <a:gd name="T15" fmla="*/ 1561 h 118"/>
              <a:gd name="T16" fmla="*/ 433 w 11"/>
              <a:gd name="T17" fmla="*/ 44476 h 118"/>
              <a:gd name="T18" fmla="*/ 433 w 11"/>
              <a:gd name="T19" fmla="*/ 44476 h 118"/>
              <a:gd name="T20" fmla="*/ 433 w 11"/>
              <a:gd name="T21" fmla="*/ 780 h 118"/>
              <a:gd name="T22" fmla="*/ 433 w 11"/>
              <a:gd name="T23" fmla="*/ 780 h 118"/>
              <a:gd name="T24" fmla="*/ 433 w 11"/>
              <a:gd name="T25" fmla="*/ 44476 h 118"/>
              <a:gd name="T26" fmla="*/ 433 w 11"/>
              <a:gd name="T27" fmla="*/ 44867 h 118"/>
              <a:gd name="T28" fmla="*/ 433 w 11"/>
              <a:gd name="T29" fmla="*/ 390 h 118"/>
              <a:gd name="T30" fmla="*/ 433 w 11"/>
              <a:gd name="T31" fmla="*/ 390 h 118"/>
              <a:gd name="T32" fmla="*/ 433 w 11"/>
              <a:gd name="T33" fmla="*/ 45647 h 118"/>
              <a:gd name="T34" fmla="*/ 866 w 11"/>
              <a:gd name="T35" fmla="*/ 45647 h 118"/>
              <a:gd name="T36" fmla="*/ 866 w 11"/>
              <a:gd name="T37" fmla="*/ 390 h 118"/>
              <a:gd name="T38" fmla="*/ 866 w 11"/>
              <a:gd name="T39" fmla="*/ 390 h 118"/>
              <a:gd name="T40" fmla="*/ 866 w 11"/>
              <a:gd name="T41" fmla="*/ 45647 h 118"/>
              <a:gd name="T42" fmla="*/ 866 w 11"/>
              <a:gd name="T43" fmla="*/ 45647 h 118"/>
              <a:gd name="T44" fmla="*/ 866 w 11"/>
              <a:gd name="T45" fmla="*/ 0 h 118"/>
              <a:gd name="T46" fmla="*/ 1299 w 11"/>
              <a:gd name="T47" fmla="*/ 0 h 118"/>
              <a:gd name="T48" fmla="*/ 1299 w 11"/>
              <a:gd name="T49" fmla="*/ 46037 h 118"/>
              <a:gd name="T50" fmla="*/ 2165 w 11"/>
              <a:gd name="T51" fmla="*/ 46037 h 118"/>
              <a:gd name="T52" fmla="*/ 2165 w 11"/>
              <a:gd name="T53" fmla="*/ 0 h 118"/>
              <a:gd name="T54" fmla="*/ 2165 w 11"/>
              <a:gd name="T55" fmla="*/ 0 h 118"/>
              <a:gd name="T56" fmla="*/ 2165 w 11"/>
              <a:gd name="T57" fmla="*/ 46037 h 118"/>
              <a:gd name="T58" fmla="*/ 2165 w 11"/>
              <a:gd name="T59" fmla="*/ 46037 h 118"/>
              <a:gd name="T60" fmla="*/ 2165 w 11"/>
              <a:gd name="T61" fmla="*/ 0 h 118"/>
              <a:gd name="T62" fmla="*/ 2598 w 11"/>
              <a:gd name="T63" fmla="*/ 0 h 118"/>
              <a:gd name="T64" fmla="*/ 2598 w 11"/>
              <a:gd name="T65" fmla="*/ 46037 h 118"/>
              <a:gd name="T66" fmla="*/ 2598 w 11"/>
              <a:gd name="T67" fmla="*/ 46037 h 118"/>
              <a:gd name="T68" fmla="*/ 2598 w 11"/>
              <a:gd name="T69" fmla="*/ 0 h 118"/>
              <a:gd name="T70" fmla="*/ 3031 w 11"/>
              <a:gd name="T71" fmla="*/ 0 h 118"/>
              <a:gd name="T72" fmla="*/ 3031 w 11"/>
              <a:gd name="T73" fmla="*/ 46037 h 118"/>
              <a:gd name="T74" fmla="*/ 3031 w 11"/>
              <a:gd name="T75" fmla="*/ 46037 h 118"/>
              <a:gd name="T76" fmla="*/ 3031 w 11"/>
              <a:gd name="T77" fmla="*/ 0 h 118"/>
              <a:gd name="T78" fmla="*/ 3897 w 11"/>
              <a:gd name="T79" fmla="*/ 0 h 118"/>
              <a:gd name="T80" fmla="*/ 3897 w 11"/>
              <a:gd name="T81" fmla="*/ 46037 h 118"/>
              <a:gd name="T82" fmla="*/ 3897 w 11"/>
              <a:gd name="T83" fmla="*/ 45647 h 118"/>
              <a:gd name="T84" fmla="*/ 3897 w 11"/>
              <a:gd name="T85" fmla="*/ 0 h 118"/>
              <a:gd name="T86" fmla="*/ 3897 w 11"/>
              <a:gd name="T87" fmla="*/ 390 h 118"/>
              <a:gd name="T88" fmla="*/ 3897 w 11"/>
              <a:gd name="T89" fmla="*/ 45647 h 118"/>
              <a:gd name="T90" fmla="*/ 4330 w 11"/>
              <a:gd name="T91" fmla="*/ 45647 h 118"/>
              <a:gd name="T92" fmla="*/ 4330 w 11"/>
              <a:gd name="T93" fmla="*/ 390 h 118"/>
              <a:gd name="T94" fmla="*/ 4330 w 11"/>
              <a:gd name="T95" fmla="*/ 390 h 118"/>
              <a:gd name="T96" fmla="*/ 4330 w 11"/>
              <a:gd name="T97" fmla="*/ 45647 h 118"/>
              <a:gd name="T98" fmla="*/ 4330 w 11"/>
              <a:gd name="T99" fmla="*/ 44867 h 118"/>
              <a:gd name="T100" fmla="*/ 4330 w 11"/>
              <a:gd name="T101" fmla="*/ 390 h 118"/>
              <a:gd name="T102" fmla="*/ 4330 w 11"/>
              <a:gd name="T103" fmla="*/ 780 h 118"/>
              <a:gd name="T104" fmla="*/ 4330 w 11"/>
              <a:gd name="T105" fmla="*/ 44476 h 118"/>
              <a:gd name="T106" fmla="*/ 4763 w 11"/>
              <a:gd name="T107" fmla="*/ 44476 h 118"/>
              <a:gd name="T108" fmla="*/ 4763 w 11"/>
              <a:gd name="T109" fmla="*/ 780 h 118"/>
              <a:gd name="T110" fmla="*/ 4763 w 11"/>
              <a:gd name="T111" fmla="*/ 1561 h 118"/>
              <a:gd name="T112" fmla="*/ 4763 w 11"/>
              <a:gd name="T113" fmla="*/ 44476 h 118"/>
              <a:gd name="T114" fmla="*/ 4763 w 11"/>
              <a:gd name="T115" fmla="*/ 44086 h 118"/>
              <a:gd name="T116" fmla="*/ 4763 w 11"/>
              <a:gd name="T117" fmla="*/ 1561 h 118"/>
              <a:gd name="T118" fmla="*/ 4763 w 11"/>
              <a:gd name="T119" fmla="*/ 1951 h 118"/>
              <a:gd name="T120" fmla="*/ 4763 w 11"/>
              <a:gd name="T121" fmla="*/ 44086 h 118"/>
              <a:gd name="T122" fmla="*/ 4763 w 11"/>
              <a:gd name="T123" fmla="*/ 44086 h 118"/>
              <a:gd name="T124" fmla="*/ 4763 w 11"/>
              <a:gd name="T125" fmla="*/ 195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6" y="113"/>
                </a:moveTo>
                <a:lnTo>
                  <a:pt x="0" y="113"/>
                </a:lnTo>
                <a:lnTo>
                  <a:pt x="0" y="5"/>
                </a:lnTo>
                <a:lnTo>
                  <a:pt x="1" y="5"/>
                </a:lnTo>
                <a:lnTo>
                  <a:pt x="1" y="113"/>
                </a:lnTo>
                <a:lnTo>
                  <a:pt x="1" y="4"/>
                </a:lnTo>
                <a:lnTo>
                  <a:pt x="1" y="114"/>
                </a:lnTo>
                <a:lnTo>
                  <a:pt x="1" y="2"/>
                </a:lnTo>
                <a:lnTo>
                  <a:pt x="1" y="114"/>
                </a:lnTo>
                <a:lnTo>
                  <a:pt x="1" y="115"/>
                </a:lnTo>
                <a:lnTo>
                  <a:pt x="1" y="1"/>
                </a:lnTo>
                <a:lnTo>
                  <a:pt x="1" y="117"/>
                </a:lnTo>
                <a:lnTo>
                  <a:pt x="2" y="117"/>
                </a:lnTo>
                <a:lnTo>
                  <a:pt x="2" y="1"/>
                </a:lnTo>
                <a:lnTo>
                  <a:pt x="2" y="117"/>
                </a:lnTo>
                <a:lnTo>
                  <a:pt x="2" y="0"/>
                </a:lnTo>
                <a:lnTo>
                  <a:pt x="3" y="0"/>
                </a:lnTo>
                <a:lnTo>
                  <a:pt x="3" y="118"/>
                </a:lnTo>
                <a:lnTo>
                  <a:pt x="5" y="118"/>
                </a:lnTo>
                <a:lnTo>
                  <a:pt x="5" y="0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6" y="0"/>
                </a:lnTo>
                <a:lnTo>
                  <a:pt x="7" y="0"/>
                </a:lnTo>
                <a:lnTo>
                  <a:pt x="7" y="118"/>
                </a:lnTo>
                <a:lnTo>
                  <a:pt x="7" y="0"/>
                </a:lnTo>
                <a:lnTo>
                  <a:pt x="9" y="0"/>
                </a:lnTo>
                <a:lnTo>
                  <a:pt x="9" y="118"/>
                </a:lnTo>
                <a:lnTo>
                  <a:pt x="9" y="117"/>
                </a:lnTo>
                <a:lnTo>
                  <a:pt x="9" y="0"/>
                </a:lnTo>
                <a:lnTo>
                  <a:pt x="9" y="1"/>
                </a:lnTo>
                <a:lnTo>
                  <a:pt x="9" y="117"/>
                </a:lnTo>
                <a:lnTo>
                  <a:pt x="10" y="117"/>
                </a:lnTo>
                <a:lnTo>
                  <a:pt x="10" y="1"/>
                </a:lnTo>
                <a:lnTo>
                  <a:pt x="10" y="117"/>
                </a:lnTo>
                <a:lnTo>
                  <a:pt x="10" y="115"/>
                </a:lnTo>
                <a:lnTo>
                  <a:pt x="10" y="1"/>
                </a:lnTo>
                <a:lnTo>
                  <a:pt x="10" y="2"/>
                </a:lnTo>
                <a:lnTo>
                  <a:pt x="10" y="114"/>
                </a:lnTo>
                <a:lnTo>
                  <a:pt x="11" y="114"/>
                </a:lnTo>
                <a:lnTo>
                  <a:pt x="11" y="2"/>
                </a:lnTo>
                <a:lnTo>
                  <a:pt x="11" y="4"/>
                </a:lnTo>
                <a:lnTo>
                  <a:pt x="11" y="114"/>
                </a:lnTo>
                <a:lnTo>
                  <a:pt x="11" y="113"/>
                </a:lnTo>
                <a:lnTo>
                  <a:pt x="11" y="4"/>
                </a:lnTo>
                <a:lnTo>
                  <a:pt x="11" y="5"/>
                </a:lnTo>
                <a:lnTo>
                  <a:pt x="11" y="11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1815465" y="4002088"/>
            <a:ext cx="14288" cy="4762"/>
          </a:xfrm>
          <a:custGeom>
            <a:avLst/>
            <a:gdLst>
              <a:gd name="T0" fmla="*/ 2198 w 39"/>
              <a:gd name="T1" fmla="*/ 2381 h 10"/>
              <a:gd name="T2" fmla="*/ 2198 w 39"/>
              <a:gd name="T3" fmla="*/ 0 h 10"/>
              <a:gd name="T4" fmla="*/ 12090 w 39"/>
              <a:gd name="T5" fmla="*/ 0 h 10"/>
              <a:gd name="T6" fmla="*/ 12456 w 39"/>
              <a:gd name="T7" fmla="*/ 0 h 10"/>
              <a:gd name="T8" fmla="*/ 1832 w 39"/>
              <a:gd name="T9" fmla="*/ 0 h 10"/>
              <a:gd name="T10" fmla="*/ 1832 w 39"/>
              <a:gd name="T11" fmla="*/ 0 h 10"/>
              <a:gd name="T12" fmla="*/ 12456 w 39"/>
              <a:gd name="T13" fmla="*/ 0 h 10"/>
              <a:gd name="T14" fmla="*/ 12823 w 39"/>
              <a:gd name="T15" fmla="*/ 0 h 10"/>
              <a:gd name="T16" fmla="*/ 1832 w 39"/>
              <a:gd name="T17" fmla="*/ 0 h 10"/>
              <a:gd name="T18" fmla="*/ 1099 w 39"/>
              <a:gd name="T19" fmla="*/ 0 h 10"/>
              <a:gd name="T20" fmla="*/ 12823 w 39"/>
              <a:gd name="T21" fmla="*/ 0 h 10"/>
              <a:gd name="T22" fmla="*/ 13189 w 39"/>
              <a:gd name="T23" fmla="*/ 0 h 10"/>
              <a:gd name="T24" fmla="*/ 733 w 39"/>
              <a:gd name="T25" fmla="*/ 0 h 10"/>
              <a:gd name="T26" fmla="*/ 733 w 39"/>
              <a:gd name="T27" fmla="*/ 476 h 10"/>
              <a:gd name="T28" fmla="*/ 13189 w 39"/>
              <a:gd name="T29" fmla="*/ 476 h 10"/>
              <a:gd name="T30" fmla="*/ 13189 w 39"/>
              <a:gd name="T31" fmla="*/ 476 h 10"/>
              <a:gd name="T32" fmla="*/ 733 w 39"/>
              <a:gd name="T33" fmla="*/ 476 h 10"/>
              <a:gd name="T34" fmla="*/ 366 w 39"/>
              <a:gd name="T35" fmla="*/ 476 h 10"/>
              <a:gd name="T36" fmla="*/ 13922 w 39"/>
              <a:gd name="T37" fmla="*/ 476 h 10"/>
              <a:gd name="T38" fmla="*/ 13922 w 39"/>
              <a:gd name="T39" fmla="*/ 476 h 10"/>
              <a:gd name="T40" fmla="*/ 366 w 39"/>
              <a:gd name="T41" fmla="*/ 476 h 10"/>
              <a:gd name="T42" fmla="*/ 366 w 39"/>
              <a:gd name="T43" fmla="*/ 952 h 10"/>
              <a:gd name="T44" fmla="*/ 13922 w 39"/>
              <a:gd name="T45" fmla="*/ 952 h 10"/>
              <a:gd name="T46" fmla="*/ 13922 w 39"/>
              <a:gd name="T47" fmla="*/ 952 h 10"/>
              <a:gd name="T48" fmla="*/ 366 w 39"/>
              <a:gd name="T49" fmla="*/ 952 h 10"/>
              <a:gd name="T50" fmla="*/ 366 w 39"/>
              <a:gd name="T51" fmla="*/ 1905 h 10"/>
              <a:gd name="T52" fmla="*/ 13922 w 39"/>
              <a:gd name="T53" fmla="*/ 1905 h 10"/>
              <a:gd name="T54" fmla="*/ 14288 w 39"/>
              <a:gd name="T55" fmla="*/ 1905 h 10"/>
              <a:gd name="T56" fmla="*/ 366 w 39"/>
              <a:gd name="T57" fmla="*/ 1905 h 10"/>
              <a:gd name="T58" fmla="*/ 366 w 39"/>
              <a:gd name="T59" fmla="*/ 2381 h 10"/>
              <a:gd name="T60" fmla="*/ 14288 w 39"/>
              <a:gd name="T61" fmla="*/ 2381 h 10"/>
              <a:gd name="T62" fmla="*/ 14288 w 39"/>
              <a:gd name="T63" fmla="*/ 2381 h 10"/>
              <a:gd name="T64" fmla="*/ 0 w 39"/>
              <a:gd name="T65" fmla="*/ 2381 h 10"/>
              <a:gd name="T66" fmla="*/ 366 w 39"/>
              <a:gd name="T67" fmla="*/ 2857 h 10"/>
              <a:gd name="T68" fmla="*/ 14288 w 39"/>
              <a:gd name="T69" fmla="*/ 2857 h 10"/>
              <a:gd name="T70" fmla="*/ 14288 w 39"/>
              <a:gd name="T71" fmla="*/ 2857 h 10"/>
              <a:gd name="T72" fmla="*/ 366 w 39"/>
              <a:gd name="T73" fmla="*/ 2857 h 10"/>
              <a:gd name="T74" fmla="*/ 366 w 39"/>
              <a:gd name="T75" fmla="*/ 2857 h 10"/>
              <a:gd name="T76" fmla="*/ 13922 w 39"/>
              <a:gd name="T77" fmla="*/ 2857 h 10"/>
              <a:gd name="T78" fmla="*/ 13922 w 39"/>
              <a:gd name="T79" fmla="*/ 3333 h 10"/>
              <a:gd name="T80" fmla="*/ 366 w 39"/>
              <a:gd name="T81" fmla="*/ 3333 h 10"/>
              <a:gd name="T82" fmla="*/ 366 w 39"/>
              <a:gd name="T83" fmla="*/ 4286 h 10"/>
              <a:gd name="T84" fmla="*/ 13922 w 39"/>
              <a:gd name="T85" fmla="*/ 4286 h 10"/>
              <a:gd name="T86" fmla="*/ 13922 w 39"/>
              <a:gd name="T87" fmla="*/ 4286 h 10"/>
              <a:gd name="T88" fmla="*/ 366 w 39"/>
              <a:gd name="T89" fmla="*/ 4286 h 10"/>
              <a:gd name="T90" fmla="*/ 366 w 39"/>
              <a:gd name="T91" fmla="*/ 4286 h 10"/>
              <a:gd name="T92" fmla="*/ 13922 w 39"/>
              <a:gd name="T93" fmla="*/ 4286 h 10"/>
              <a:gd name="T94" fmla="*/ 13189 w 39"/>
              <a:gd name="T95" fmla="*/ 4286 h 10"/>
              <a:gd name="T96" fmla="*/ 733 w 39"/>
              <a:gd name="T97" fmla="*/ 4286 h 10"/>
              <a:gd name="T98" fmla="*/ 733 w 39"/>
              <a:gd name="T99" fmla="*/ 4762 h 10"/>
              <a:gd name="T100" fmla="*/ 13189 w 39"/>
              <a:gd name="T101" fmla="*/ 4762 h 10"/>
              <a:gd name="T102" fmla="*/ 13189 w 39"/>
              <a:gd name="T103" fmla="*/ 4762 h 10"/>
              <a:gd name="T104" fmla="*/ 733 w 39"/>
              <a:gd name="T105" fmla="*/ 4762 h 10"/>
              <a:gd name="T106" fmla="*/ 1099 w 39"/>
              <a:gd name="T107" fmla="*/ 4762 h 10"/>
              <a:gd name="T108" fmla="*/ 12823 w 39"/>
              <a:gd name="T109" fmla="*/ 4762 h 10"/>
              <a:gd name="T110" fmla="*/ 12823 w 39"/>
              <a:gd name="T111" fmla="*/ 4762 h 10"/>
              <a:gd name="T112" fmla="*/ 1832 w 39"/>
              <a:gd name="T113" fmla="*/ 4762 h 10"/>
              <a:gd name="T114" fmla="*/ 1832 w 39"/>
              <a:gd name="T115" fmla="*/ 4762 h 10"/>
              <a:gd name="T116" fmla="*/ 12456 w 39"/>
              <a:gd name="T117" fmla="*/ 4762 h 10"/>
              <a:gd name="T118" fmla="*/ 12456 w 39"/>
              <a:gd name="T119" fmla="*/ 4762 h 10"/>
              <a:gd name="T120" fmla="*/ 1832 w 39"/>
              <a:gd name="T121" fmla="*/ 4762 h 10"/>
              <a:gd name="T122" fmla="*/ 2198 w 39"/>
              <a:gd name="T123" fmla="*/ 4762 h 10"/>
              <a:gd name="T124" fmla="*/ 12090 w 39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5" y="0"/>
                </a:lnTo>
                <a:lnTo>
                  <a:pt x="3" y="0"/>
                </a:lnTo>
                <a:lnTo>
                  <a:pt x="35" y="0"/>
                </a:lnTo>
                <a:lnTo>
                  <a:pt x="36" y="0"/>
                </a:lnTo>
                <a:lnTo>
                  <a:pt x="2" y="0"/>
                </a:lnTo>
                <a:lnTo>
                  <a:pt x="2" y="1"/>
                </a:lnTo>
                <a:lnTo>
                  <a:pt x="36" y="1"/>
                </a:lnTo>
                <a:lnTo>
                  <a:pt x="2" y="1"/>
                </a:lnTo>
                <a:lnTo>
                  <a:pt x="1" y="1"/>
                </a:lnTo>
                <a:lnTo>
                  <a:pt x="38" y="1"/>
                </a:lnTo>
                <a:lnTo>
                  <a:pt x="1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4"/>
                </a:lnTo>
                <a:lnTo>
                  <a:pt x="38" y="4"/>
                </a:lnTo>
                <a:lnTo>
                  <a:pt x="39" y="4"/>
                </a:lnTo>
                <a:lnTo>
                  <a:pt x="1" y="4"/>
                </a:lnTo>
                <a:lnTo>
                  <a:pt x="1" y="5"/>
                </a:lnTo>
                <a:lnTo>
                  <a:pt x="39" y="5"/>
                </a:lnTo>
                <a:lnTo>
                  <a:pt x="0" y="5"/>
                </a:lnTo>
                <a:lnTo>
                  <a:pt x="1" y="6"/>
                </a:lnTo>
                <a:lnTo>
                  <a:pt x="39" y="6"/>
                </a:lnTo>
                <a:lnTo>
                  <a:pt x="1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6" y="9"/>
                </a:lnTo>
                <a:lnTo>
                  <a:pt x="2" y="9"/>
                </a:lnTo>
                <a:lnTo>
                  <a:pt x="2" y="10"/>
                </a:lnTo>
                <a:lnTo>
                  <a:pt x="36" y="10"/>
                </a:lnTo>
                <a:lnTo>
                  <a:pt x="2" y="10"/>
                </a:lnTo>
                <a:lnTo>
                  <a:pt x="3" y="10"/>
                </a:lnTo>
                <a:lnTo>
                  <a:pt x="35" y="10"/>
                </a:lnTo>
                <a:lnTo>
                  <a:pt x="5" y="10"/>
                </a:lnTo>
                <a:lnTo>
                  <a:pt x="34" y="10"/>
                </a:lnTo>
                <a:lnTo>
                  <a:pt x="5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1824990" y="3924300"/>
            <a:ext cx="4763" cy="82550"/>
          </a:xfrm>
          <a:custGeom>
            <a:avLst/>
            <a:gdLst>
              <a:gd name="T0" fmla="*/ 2165 w 11"/>
              <a:gd name="T1" fmla="*/ 80556 h 207"/>
              <a:gd name="T2" fmla="*/ 0 w 11"/>
              <a:gd name="T3" fmla="*/ 80556 h 207"/>
              <a:gd name="T4" fmla="*/ 0 w 11"/>
              <a:gd name="T5" fmla="*/ 1994 h 207"/>
              <a:gd name="T6" fmla="*/ 0 w 11"/>
              <a:gd name="T7" fmla="*/ 1994 h 207"/>
              <a:gd name="T8" fmla="*/ 0 w 11"/>
              <a:gd name="T9" fmla="*/ 80955 h 207"/>
              <a:gd name="T10" fmla="*/ 0 w 11"/>
              <a:gd name="T11" fmla="*/ 80955 h 207"/>
              <a:gd name="T12" fmla="*/ 0 w 11"/>
              <a:gd name="T13" fmla="*/ 1994 h 207"/>
              <a:gd name="T14" fmla="*/ 0 w 11"/>
              <a:gd name="T15" fmla="*/ 1595 h 207"/>
              <a:gd name="T16" fmla="*/ 0 w 11"/>
              <a:gd name="T17" fmla="*/ 80955 h 207"/>
              <a:gd name="T18" fmla="*/ 433 w 11"/>
              <a:gd name="T19" fmla="*/ 81354 h 207"/>
              <a:gd name="T20" fmla="*/ 433 w 11"/>
              <a:gd name="T21" fmla="*/ 1595 h 207"/>
              <a:gd name="T22" fmla="*/ 433 w 11"/>
              <a:gd name="T23" fmla="*/ 1196 h 207"/>
              <a:gd name="T24" fmla="*/ 433 w 11"/>
              <a:gd name="T25" fmla="*/ 82151 h 207"/>
              <a:gd name="T26" fmla="*/ 433 w 11"/>
              <a:gd name="T27" fmla="*/ 82151 h 207"/>
              <a:gd name="T28" fmla="*/ 433 w 11"/>
              <a:gd name="T29" fmla="*/ 1196 h 207"/>
              <a:gd name="T30" fmla="*/ 433 w 11"/>
              <a:gd name="T31" fmla="*/ 798 h 207"/>
              <a:gd name="T32" fmla="*/ 433 w 11"/>
              <a:gd name="T33" fmla="*/ 82151 h 207"/>
              <a:gd name="T34" fmla="*/ 433 w 11"/>
              <a:gd name="T35" fmla="*/ 82151 h 207"/>
              <a:gd name="T36" fmla="*/ 433 w 11"/>
              <a:gd name="T37" fmla="*/ 798 h 207"/>
              <a:gd name="T38" fmla="*/ 866 w 11"/>
              <a:gd name="T39" fmla="*/ 798 h 207"/>
              <a:gd name="T40" fmla="*/ 866 w 11"/>
              <a:gd name="T41" fmla="*/ 82550 h 207"/>
              <a:gd name="T42" fmla="*/ 1299 w 11"/>
              <a:gd name="T43" fmla="*/ 82550 h 207"/>
              <a:gd name="T44" fmla="*/ 1299 w 11"/>
              <a:gd name="T45" fmla="*/ 798 h 207"/>
              <a:gd name="T46" fmla="*/ 1299 w 11"/>
              <a:gd name="T47" fmla="*/ 0 h 207"/>
              <a:gd name="T48" fmla="*/ 1299 w 11"/>
              <a:gd name="T49" fmla="*/ 82550 h 207"/>
              <a:gd name="T50" fmla="*/ 1299 w 11"/>
              <a:gd name="T51" fmla="*/ 82550 h 207"/>
              <a:gd name="T52" fmla="*/ 1299 w 11"/>
              <a:gd name="T53" fmla="*/ 0 h 207"/>
              <a:gd name="T54" fmla="*/ 2165 w 11"/>
              <a:gd name="T55" fmla="*/ 0 h 207"/>
              <a:gd name="T56" fmla="*/ 2165 w 11"/>
              <a:gd name="T57" fmla="*/ 82550 h 207"/>
              <a:gd name="T58" fmla="*/ 2165 w 11"/>
              <a:gd name="T59" fmla="*/ 82550 h 207"/>
              <a:gd name="T60" fmla="*/ 2165 w 11"/>
              <a:gd name="T61" fmla="*/ 0 h 207"/>
              <a:gd name="T62" fmla="*/ 2165 w 11"/>
              <a:gd name="T63" fmla="*/ 0 h 207"/>
              <a:gd name="T64" fmla="*/ 2165 w 11"/>
              <a:gd name="T65" fmla="*/ 82550 h 207"/>
              <a:gd name="T66" fmla="*/ 2598 w 11"/>
              <a:gd name="T67" fmla="*/ 82550 h 207"/>
              <a:gd name="T68" fmla="*/ 2598 w 11"/>
              <a:gd name="T69" fmla="*/ 0 h 207"/>
              <a:gd name="T70" fmla="*/ 2598 w 11"/>
              <a:gd name="T71" fmla="*/ 0 h 207"/>
              <a:gd name="T72" fmla="*/ 2598 w 11"/>
              <a:gd name="T73" fmla="*/ 82550 h 207"/>
              <a:gd name="T74" fmla="*/ 3031 w 11"/>
              <a:gd name="T75" fmla="*/ 82550 h 207"/>
              <a:gd name="T76" fmla="*/ 3031 w 11"/>
              <a:gd name="T77" fmla="*/ 0 h 207"/>
              <a:gd name="T78" fmla="*/ 3031 w 11"/>
              <a:gd name="T79" fmla="*/ 0 h 207"/>
              <a:gd name="T80" fmla="*/ 3031 w 11"/>
              <a:gd name="T81" fmla="*/ 82550 h 207"/>
              <a:gd name="T82" fmla="*/ 3464 w 11"/>
              <a:gd name="T83" fmla="*/ 82550 h 207"/>
              <a:gd name="T84" fmla="*/ 3464 w 11"/>
              <a:gd name="T85" fmla="*/ 798 h 207"/>
              <a:gd name="T86" fmla="*/ 3464 w 11"/>
              <a:gd name="T87" fmla="*/ 798 h 207"/>
              <a:gd name="T88" fmla="*/ 3464 w 11"/>
              <a:gd name="T89" fmla="*/ 82550 h 207"/>
              <a:gd name="T90" fmla="*/ 3464 w 11"/>
              <a:gd name="T91" fmla="*/ 82151 h 207"/>
              <a:gd name="T92" fmla="*/ 3464 w 11"/>
              <a:gd name="T93" fmla="*/ 798 h 207"/>
              <a:gd name="T94" fmla="*/ 4330 w 11"/>
              <a:gd name="T95" fmla="*/ 798 h 207"/>
              <a:gd name="T96" fmla="*/ 4330 w 11"/>
              <a:gd name="T97" fmla="*/ 82151 h 207"/>
              <a:gd name="T98" fmla="*/ 4330 w 11"/>
              <a:gd name="T99" fmla="*/ 82151 h 207"/>
              <a:gd name="T100" fmla="*/ 4330 w 11"/>
              <a:gd name="T101" fmla="*/ 1196 h 207"/>
              <a:gd name="T102" fmla="*/ 4330 w 11"/>
              <a:gd name="T103" fmla="*/ 1196 h 207"/>
              <a:gd name="T104" fmla="*/ 4330 w 11"/>
              <a:gd name="T105" fmla="*/ 82151 h 207"/>
              <a:gd name="T106" fmla="*/ 4330 w 11"/>
              <a:gd name="T107" fmla="*/ 81354 h 207"/>
              <a:gd name="T108" fmla="*/ 4330 w 11"/>
              <a:gd name="T109" fmla="*/ 1595 h 207"/>
              <a:gd name="T110" fmla="*/ 4330 w 11"/>
              <a:gd name="T111" fmla="*/ 1595 h 207"/>
              <a:gd name="T112" fmla="*/ 4330 w 11"/>
              <a:gd name="T113" fmla="*/ 80955 h 207"/>
              <a:gd name="T114" fmla="*/ 4763 w 11"/>
              <a:gd name="T115" fmla="*/ 80955 h 207"/>
              <a:gd name="T116" fmla="*/ 4763 w 11"/>
              <a:gd name="T117" fmla="*/ 1994 h 207"/>
              <a:gd name="T118" fmla="*/ 4763 w 11"/>
              <a:gd name="T119" fmla="*/ 1994 h 207"/>
              <a:gd name="T120" fmla="*/ 4763 w 11"/>
              <a:gd name="T121" fmla="*/ 80955 h 207"/>
              <a:gd name="T122" fmla="*/ 4763 w 11"/>
              <a:gd name="T123" fmla="*/ 80556 h 207"/>
              <a:gd name="T124" fmla="*/ 4763 w 11"/>
              <a:gd name="T125" fmla="*/ 1994 h 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07">
                <a:moveTo>
                  <a:pt x="5" y="202"/>
                </a:moveTo>
                <a:lnTo>
                  <a:pt x="0" y="202"/>
                </a:lnTo>
                <a:lnTo>
                  <a:pt x="0" y="5"/>
                </a:lnTo>
                <a:lnTo>
                  <a:pt x="0" y="203"/>
                </a:lnTo>
                <a:lnTo>
                  <a:pt x="0" y="5"/>
                </a:lnTo>
                <a:lnTo>
                  <a:pt x="0" y="4"/>
                </a:lnTo>
                <a:lnTo>
                  <a:pt x="0" y="203"/>
                </a:lnTo>
                <a:lnTo>
                  <a:pt x="1" y="204"/>
                </a:lnTo>
                <a:lnTo>
                  <a:pt x="1" y="4"/>
                </a:lnTo>
                <a:lnTo>
                  <a:pt x="1" y="3"/>
                </a:lnTo>
                <a:lnTo>
                  <a:pt x="1" y="206"/>
                </a:lnTo>
                <a:lnTo>
                  <a:pt x="1" y="3"/>
                </a:lnTo>
                <a:lnTo>
                  <a:pt x="1" y="2"/>
                </a:lnTo>
                <a:lnTo>
                  <a:pt x="1" y="206"/>
                </a:lnTo>
                <a:lnTo>
                  <a:pt x="1" y="2"/>
                </a:lnTo>
                <a:lnTo>
                  <a:pt x="2" y="2"/>
                </a:lnTo>
                <a:lnTo>
                  <a:pt x="2" y="207"/>
                </a:lnTo>
                <a:lnTo>
                  <a:pt x="3" y="207"/>
                </a:lnTo>
                <a:lnTo>
                  <a:pt x="3" y="2"/>
                </a:lnTo>
                <a:lnTo>
                  <a:pt x="3" y="0"/>
                </a:lnTo>
                <a:lnTo>
                  <a:pt x="3" y="207"/>
                </a:lnTo>
                <a:lnTo>
                  <a:pt x="3" y="0"/>
                </a:lnTo>
                <a:lnTo>
                  <a:pt x="5" y="0"/>
                </a:lnTo>
                <a:lnTo>
                  <a:pt x="5" y="207"/>
                </a:lnTo>
                <a:lnTo>
                  <a:pt x="5" y="0"/>
                </a:lnTo>
                <a:lnTo>
                  <a:pt x="5" y="207"/>
                </a:lnTo>
                <a:lnTo>
                  <a:pt x="6" y="207"/>
                </a:lnTo>
                <a:lnTo>
                  <a:pt x="6" y="0"/>
                </a:lnTo>
                <a:lnTo>
                  <a:pt x="6" y="207"/>
                </a:lnTo>
                <a:lnTo>
                  <a:pt x="7" y="207"/>
                </a:lnTo>
                <a:lnTo>
                  <a:pt x="7" y="0"/>
                </a:lnTo>
                <a:lnTo>
                  <a:pt x="7" y="207"/>
                </a:lnTo>
                <a:lnTo>
                  <a:pt x="8" y="207"/>
                </a:lnTo>
                <a:lnTo>
                  <a:pt x="8" y="2"/>
                </a:lnTo>
                <a:lnTo>
                  <a:pt x="8" y="207"/>
                </a:lnTo>
                <a:lnTo>
                  <a:pt x="8" y="206"/>
                </a:lnTo>
                <a:lnTo>
                  <a:pt x="8" y="2"/>
                </a:lnTo>
                <a:lnTo>
                  <a:pt x="10" y="2"/>
                </a:lnTo>
                <a:lnTo>
                  <a:pt x="10" y="206"/>
                </a:lnTo>
                <a:lnTo>
                  <a:pt x="10" y="3"/>
                </a:lnTo>
                <a:lnTo>
                  <a:pt x="10" y="206"/>
                </a:lnTo>
                <a:lnTo>
                  <a:pt x="10" y="204"/>
                </a:lnTo>
                <a:lnTo>
                  <a:pt x="10" y="4"/>
                </a:lnTo>
                <a:lnTo>
                  <a:pt x="10" y="203"/>
                </a:lnTo>
                <a:lnTo>
                  <a:pt x="11" y="203"/>
                </a:lnTo>
                <a:lnTo>
                  <a:pt x="11" y="5"/>
                </a:lnTo>
                <a:lnTo>
                  <a:pt x="11" y="203"/>
                </a:lnTo>
                <a:lnTo>
                  <a:pt x="11" y="20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1824990" y="3924300"/>
            <a:ext cx="14288" cy="4763"/>
          </a:xfrm>
          <a:custGeom>
            <a:avLst/>
            <a:gdLst>
              <a:gd name="T0" fmla="*/ 1832 w 39"/>
              <a:gd name="T1" fmla="*/ 1985 h 12"/>
              <a:gd name="T2" fmla="*/ 1832 w 39"/>
              <a:gd name="T3" fmla="*/ 0 h 12"/>
              <a:gd name="T4" fmla="*/ 12090 w 39"/>
              <a:gd name="T5" fmla="*/ 0 h 12"/>
              <a:gd name="T6" fmla="*/ 12456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456 w 39"/>
              <a:gd name="T13" fmla="*/ 0 h 12"/>
              <a:gd name="T14" fmla="*/ 12823 w 39"/>
              <a:gd name="T15" fmla="*/ 0 h 12"/>
              <a:gd name="T16" fmla="*/ 1099 w 39"/>
              <a:gd name="T17" fmla="*/ 0 h 12"/>
              <a:gd name="T18" fmla="*/ 1099 w 39"/>
              <a:gd name="T19" fmla="*/ 0 h 12"/>
              <a:gd name="T20" fmla="*/ 12823 w 39"/>
              <a:gd name="T21" fmla="*/ 0 h 12"/>
              <a:gd name="T22" fmla="*/ 12823 w 39"/>
              <a:gd name="T23" fmla="*/ 794 h 12"/>
              <a:gd name="T24" fmla="*/ 1099 w 39"/>
              <a:gd name="T25" fmla="*/ 794 h 12"/>
              <a:gd name="T26" fmla="*/ 733 w 39"/>
              <a:gd name="T27" fmla="*/ 794 h 12"/>
              <a:gd name="T28" fmla="*/ 13189 w 39"/>
              <a:gd name="T29" fmla="*/ 794 h 12"/>
              <a:gd name="T30" fmla="*/ 13189 w 39"/>
              <a:gd name="T31" fmla="*/ 794 h 12"/>
              <a:gd name="T32" fmla="*/ 366 w 39"/>
              <a:gd name="T33" fmla="*/ 794 h 12"/>
              <a:gd name="T34" fmla="*/ 366 w 39"/>
              <a:gd name="T35" fmla="*/ 794 h 12"/>
              <a:gd name="T36" fmla="*/ 13189 w 39"/>
              <a:gd name="T37" fmla="*/ 794 h 12"/>
              <a:gd name="T38" fmla="*/ 13922 w 39"/>
              <a:gd name="T39" fmla="*/ 1191 h 12"/>
              <a:gd name="T40" fmla="*/ 366 w 39"/>
              <a:gd name="T41" fmla="*/ 1191 h 12"/>
              <a:gd name="T42" fmla="*/ 366 w 39"/>
              <a:gd name="T43" fmla="*/ 1191 h 12"/>
              <a:gd name="T44" fmla="*/ 13922 w 39"/>
              <a:gd name="T45" fmla="*/ 1191 h 12"/>
              <a:gd name="T46" fmla="*/ 14288 w 39"/>
              <a:gd name="T47" fmla="*/ 1588 h 12"/>
              <a:gd name="T48" fmla="*/ 366 w 39"/>
              <a:gd name="T49" fmla="*/ 1588 h 12"/>
              <a:gd name="T50" fmla="*/ 0 w 39"/>
              <a:gd name="T51" fmla="*/ 1588 h 12"/>
              <a:gd name="T52" fmla="*/ 14288 w 39"/>
              <a:gd name="T53" fmla="*/ 1588 h 12"/>
              <a:gd name="T54" fmla="*/ 14288 w 39"/>
              <a:gd name="T55" fmla="*/ 1985 h 12"/>
              <a:gd name="T56" fmla="*/ 0 w 39"/>
              <a:gd name="T57" fmla="*/ 1985 h 12"/>
              <a:gd name="T58" fmla="*/ 0 w 39"/>
              <a:gd name="T59" fmla="*/ 1985 h 12"/>
              <a:gd name="T60" fmla="*/ 14288 w 39"/>
              <a:gd name="T61" fmla="*/ 1985 h 12"/>
              <a:gd name="T62" fmla="*/ 14288 w 39"/>
              <a:gd name="T63" fmla="*/ 1985 h 12"/>
              <a:gd name="T64" fmla="*/ 0 w 39"/>
              <a:gd name="T65" fmla="*/ 1985 h 12"/>
              <a:gd name="T66" fmla="*/ 0 w 39"/>
              <a:gd name="T67" fmla="*/ 2778 h 12"/>
              <a:gd name="T68" fmla="*/ 14288 w 39"/>
              <a:gd name="T69" fmla="*/ 2778 h 12"/>
              <a:gd name="T70" fmla="*/ 14288 w 39"/>
              <a:gd name="T71" fmla="*/ 3175 h 12"/>
              <a:gd name="T72" fmla="*/ 0 w 39"/>
              <a:gd name="T73" fmla="*/ 3175 h 12"/>
              <a:gd name="T74" fmla="*/ 0 w 39"/>
              <a:gd name="T75" fmla="*/ 3175 h 12"/>
              <a:gd name="T76" fmla="*/ 14288 w 39"/>
              <a:gd name="T77" fmla="*/ 3175 h 12"/>
              <a:gd name="T78" fmla="*/ 14288 w 39"/>
              <a:gd name="T79" fmla="*/ 3175 h 12"/>
              <a:gd name="T80" fmla="*/ 366 w 39"/>
              <a:gd name="T81" fmla="*/ 3175 h 12"/>
              <a:gd name="T82" fmla="*/ 366 w 39"/>
              <a:gd name="T83" fmla="*/ 3572 h 12"/>
              <a:gd name="T84" fmla="*/ 13922 w 39"/>
              <a:gd name="T85" fmla="*/ 3572 h 12"/>
              <a:gd name="T86" fmla="*/ 13922 w 39"/>
              <a:gd name="T87" fmla="*/ 3572 h 12"/>
              <a:gd name="T88" fmla="*/ 366 w 39"/>
              <a:gd name="T89" fmla="*/ 3572 h 12"/>
              <a:gd name="T90" fmla="*/ 366 w 39"/>
              <a:gd name="T91" fmla="*/ 3572 h 12"/>
              <a:gd name="T92" fmla="*/ 13189 w 39"/>
              <a:gd name="T93" fmla="*/ 3572 h 12"/>
              <a:gd name="T94" fmla="*/ 13189 w 39"/>
              <a:gd name="T95" fmla="*/ 3969 h 12"/>
              <a:gd name="T96" fmla="*/ 366 w 39"/>
              <a:gd name="T97" fmla="*/ 3969 h 12"/>
              <a:gd name="T98" fmla="*/ 733 w 39"/>
              <a:gd name="T99" fmla="*/ 3969 h 12"/>
              <a:gd name="T100" fmla="*/ 13189 w 39"/>
              <a:gd name="T101" fmla="*/ 3969 h 12"/>
              <a:gd name="T102" fmla="*/ 12823 w 39"/>
              <a:gd name="T103" fmla="*/ 3969 h 12"/>
              <a:gd name="T104" fmla="*/ 1099 w 39"/>
              <a:gd name="T105" fmla="*/ 3969 h 12"/>
              <a:gd name="T106" fmla="*/ 1099 w 39"/>
              <a:gd name="T107" fmla="*/ 3969 h 12"/>
              <a:gd name="T108" fmla="*/ 12823 w 39"/>
              <a:gd name="T109" fmla="*/ 3969 h 12"/>
              <a:gd name="T110" fmla="*/ 12823 w 39"/>
              <a:gd name="T111" fmla="*/ 3969 h 12"/>
              <a:gd name="T112" fmla="*/ 1099 w 39"/>
              <a:gd name="T113" fmla="*/ 3969 h 12"/>
              <a:gd name="T114" fmla="*/ 1832 w 39"/>
              <a:gd name="T115" fmla="*/ 4763 h 12"/>
              <a:gd name="T116" fmla="*/ 12456 w 39"/>
              <a:gd name="T117" fmla="*/ 4763 h 12"/>
              <a:gd name="T118" fmla="*/ 12456 w 39"/>
              <a:gd name="T119" fmla="*/ 4763 h 12"/>
              <a:gd name="T120" fmla="*/ 1832 w 39"/>
              <a:gd name="T121" fmla="*/ 4763 h 12"/>
              <a:gd name="T122" fmla="*/ 1832 w 39"/>
              <a:gd name="T123" fmla="*/ 4763 h 12"/>
              <a:gd name="T124" fmla="*/ 12090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3" y="0"/>
                </a:lnTo>
                <a:lnTo>
                  <a:pt x="35" y="0"/>
                </a:lnTo>
                <a:lnTo>
                  <a:pt x="35" y="2"/>
                </a:lnTo>
                <a:lnTo>
                  <a:pt x="3" y="2"/>
                </a:lnTo>
                <a:lnTo>
                  <a:pt x="2" y="2"/>
                </a:lnTo>
                <a:lnTo>
                  <a:pt x="36" y="2"/>
                </a:lnTo>
                <a:lnTo>
                  <a:pt x="1" y="2"/>
                </a:lnTo>
                <a:lnTo>
                  <a:pt x="36" y="2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4"/>
                </a:lnTo>
                <a:lnTo>
                  <a:pt x="1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0"/>
                </a:lnTo>
                <a:lnTo>
                  <a:pt x="36" y="10"/>
                </a:lnTo>
                <a:lnTo>
                  <a:pt x="35" y="10"/>
                </a:lnTo>
                <a:lnTo>
                  <a:pt x="3" y="10"/>
                </a:lnTo>
                <a:lnTo>
                  <a:pt x="35" y="10"/>
                </a:lnTo>
                <a:lnTo>
                  <a:pt x="3" y="10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1836103" y="3789363"/>
            <a:ext cx="3175" cy="139700"/>
          </a:xfrm>
          <a:custGeom>
            <a:avLst/>
            <a:gdLst>
              <a:gd name="T0" fmla="*/ 1443 w 11"/>
              <a:gd name="T1" fmla="*/ 136906 h 350"/>
              <a:gd name="T2" fmla="*/ 0 w 11"/>
              <a:gd name="T3" fmla="*/ 136906 h 350"/>
              <a:gd name="T4" fmla="*/ 0 w 11"/>
              <a:gd name="T5" fmla="*/ 1996 h 350"/>
              <a:gd name="T6" fmla="*/ 0 w 11"/>
              <a:gd name="T7" fmla="*/ 1996 h 350"/>
              <a:gd name="T8" fmla="*/ 0 w 11"/>
              <a:gd name="T9" fmla="*/ 137704 h 350"/>
              <a:gd name="T10" fmla="*/ 0 w 11"/>
              <a:gd name="T11" fmla="*/ 138103 h 350"/>
              <a:gd name="T12" fmla="*/ 0 w 11"/>
              <a:gd name="T13" fmla="*/ 1996 h 350"/>
              <a:gd name="T14" fmla="*/ 0 w 11"/>
              <a:gd name="T15" fmla="*/ 1197 h 350"/>
              <a:gd name="T16" fmla="*/ 0 w 11"/>
              <a:gd name="T17" fmla="*/ 138103 h 350"/>
              <a:gd name="T18" fmla="*/ 0 w 11"/>
              <a:gd name="T19" fmla="*/ 138103 h 350"/>
              <a:gd name="T20" fmla="*/ 0 w 11"/>
              <a:gd name="T21" fmla="*/ 798 h 350"/>
              <a:gd name="T22" fmla="*/ 0 w 11"/>
              <a:gd name="T23" fmla="*/ 798 h 350"/>
              <a:gd name="T24" fmla="*/ 0 w 11"/>
              <a:gd name="T25" fmla="*/ 138503 h 350"/>
              <a:gd name="T26" fmla="*/ 289 w 11"/>
              <a:gd name="T27" fmla="*/ 138503 h 350"/>
              <a:gd name="T28" fmla="*/ 289 w 11"/>
              <a:gd name="T29" fmla="*/ 798 h 350"/>
              <a:gd name="T30" fmla="*/ 289 w 11"/>
              <a:gd name="T31" fmla="*/ 399 h 350"/>
              <a:gd name="T32" fmla="*/ 289 w 11"/>
              <a:gd name="T33" fmla="*/ 138503 h 350"/>
              <a:gd name="T34" fmla="*/ 577 w 11"/>
              <a:gd name="T35" fmla="*/ 138902 h 350"/>
              <a:gd name="T36" fmla="*/ 577 w 11"/>
              <a:gd name="T37" fmla="*/ 399 h 350"/>
              <a:gd name="T38" fmla="*/ 577 w 11"/>
              <a:gd name="T39" fmla="*/ 399 h 350"/>
              <a:gd name="T40" fmla="*/ 577 w 11"/>
              <a:gd name="T41" fmla="*/ 138902 h 350"/>
              <a:gd name="T42" fmla="*/ 577 w 11"/>
              <a:gd name="T43" fmla="*/ 138902 h 350"/>
              <a:gd name="T44" fmla="*/ 577 w 11"/>
              <a:gd name="T45" fmla="*/ 399 h 350"/>
              <a:gd name="T46" fmla="*/ 866 w 11"/>
              <a:gd name="T47" fmla="*/ 399 h 350"/>
              <a:gd name="T48" fmla="*/ 866 w 11"/>
              <a:gd name="T49" fmla="*/ 138902 h 350"/>
              <a:gd name="T50" fmla="*/ 866 w 11"/>
              <a:gd name="T51" fmla="*/ 138902 h 350"/>
              <a:gd name="T52" fmla="*/ 866 w 11"/>
              <a:gd name="T53" fmla="*/ 0 h 350"/>
              <a:gd name="T54" fmla="*/ 866 w 11"/>
              <a:gd name="T55" fmla="*/ 0 h 350"/>
              <a:gd name="T56" fmla="*/ 866 w 11"/>
              <a:gd name="T57" fmla="*/ 139700 h 350"/>
              <a:gd name="T58" fmla="*/ 1443 w 11"/>
              <a:gd name="T59" fmla="*/ 139700 h 350"/>
              <a:gd name="T60" fmla="*/ 1443 w 11"/>
              <a:gd name="T61" fmla="*/ 0 h 350"/>
              <a:gd name="T62" fmla="*/ 1443 w 11"/>
              <a:gd name="T63" fmla="*/ 0 h 350"/>
              <a:gd name="T64" fmla="*/ 1443 w 11"/>
              <a:gd name="T65" fmla="*/ 139700 h 350"/>
              <a:gd name="T66" fmla="*/ 1732 w 11"/>
              <a:gd name="T67" fmla="*/ 139700 h 350"/>
              <a:gd name="T68" fmla="*/ 1732 w 11"/>
              <a:gd name="T69" fmla="*/ 0 h 350"/>
              <a:gd name="T70" fmla="*/ 1732 w 11"/>
              <a:gd name="T71" fmla="*/ 0 h 350"/>
              <a:gd name="T72" fmla="*/ 1732 w 11"/>
              <a:gd name="T73" fmla="*/ 139700 h 350"/>
              <a:gd name="T74" fmla="*/ 2020 w 11"/>
              <a:gd name="T75" fmla="*/ 138902 h 350"/>
              <a:gd name="T76" fmla="*/ 2020 w 11"/>
              <a:gd name="T77" fmla="*/ 0 h 350"/>
              <a:gd name="T78" fmla="*/ 2020 w 11"/>
              <a:gd name="T79" fmla="*/ 399 h 350"/>
              <a:gd name="T80" fmla="*/ 2020 w 11"/>
              <a:gd name="T81" fmla="*/ 138902 h 350"/>
              <a:gd name="T82" fmla="*/ 2020 w 11"/>
              <a:gd name="T83" fmla="*/ 138902 h 350"/>
              <a:gd name="T84" fmla="*/ 2020 w 11"/>
              <a:gd name="T85" fmla="*/ 399 h 350"/>
              <a:gd name="T86" fmla="*/ 2309 w 11"/>
              <a:gd name="T87" fmla="*/ 399 h 350"/>
              <a:gd name="T88" fmla="*/ 2309 w 11"/>
              <a:gd name="T89" fmla="*/ 138902 h 350"/>
              <a:gd name="T90" fmla="*/ 2309 w 11"/>
              <a:gd name="T91" fmla="*/ 138902 h 350"/>
              <a:gd name="T92" fmla="*/ 2309 w 11"/>
              <a:gd name="T93" fmla="*/ 399 h 350"/>
              <a:gd name="T94" fmla="*/ 2309 w 11"/>
              <a:gd name="T95" fmla="*/ 399 h 350"/>
              <a:gd name="T96" fmla="*/ 2309 w 11"/>
              <a:gd name="T97" fmla="*/ 138503 h 350"/>
              <a:gd name="T98" fmla="*/ 2886 w 11"/>
              <a:gd name="T99" fmla="*/ 138503 h 350"/>
              <a:gd name="T100" fmla="*/ 2886 w 11"/>
              <a:gd name="T101" fmla="*/ 798 h 350"/>
              <a:gd name="T102" fmla="*/ 2886 w 11"/>
              <a:gd name="T103" fmla="*/ 798 h 350"/>
              <a:gd name="T104" fmla="*/ 2886 w 11"/>
              <a:gd name="T105" fmla="*/ 138503 h 350"/>
              <a:gd name="T106" fmla="*/ 3175 w 11"/>
              <a:gd name="T107" fmla="*/ 138103 h 350"/>
              <a:gd name="T108" fmla="*/ 3175 w 11"/>
              <a:gd name="T109" fmla="*/ 798 h 350"/>
              <a:gd name="T110" fmla="*/ 3175 w 11"/>
              <a:gd name="T111" fmla="*/ 1197 h 350"/>
              <a:gd name="T112" fmla="*/ 3175 w 11"/>
              <a:gd name="T113" fmla="*/ 138103 h 350"/>
              <a:gd name="T114" fmla="*/ 3175 w 11"/>
              <a:gd name="T115" fmla="*/ 138103 h 350"/>
              <a:gd name="T116" fmla="*/ 3175 w 11"/>
              <a:gd name="T117" fmla="*/ 1996 h 350"/>
              <a:gd name="T118" fmla="*/ 3175 w 11"/>
              <a:gd name="T119" fmla="*/ 1996 h 350"/>
              <a:gd name="T120" fmla="*/ 3175 w 11"/>
              <a:gd name="T121" fmla="*/ 137704 h 350"/>
              <a:gd name="T122" fmla="*/ 3175 w 11"/>
              <a:gd name="T123" fmla="*/ 136906 h 350"/>
              <a:gd name="T124" fmla="*/ 3175 w 11"/>
              <a:gd name="T125" fmla="*/ 1996 h 3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50">
                <a:moveTo>
                  <a:pt x="5" y="343"/>
                </a:moveTo>
                <a:lnTo>
                  <a:pt x="0" y="343"/>
                </a:lnTo>
                <a:lnTo>
                  <a:pt x="0" y="5"/>
                </a:lnTo>
                <a:lnTo>
                  <a:pt x="0" y="345"/>
                </a:lnTo>
                <a:lnTo>
                  <a:pt x="0" y="346"/>
                </a:lnTo>
                <a:lnTo>
                  <a:pt x="0" y="5"/>
                </a:lnTo>
                <a:lnTo>
                  <a:pt x="0" y="3"/>
                </a:lnTo>
                <a:lnTo>
                  <a:pt x="0" y="346"/>
                </a:lnTo>
                <a:lnTo>
                  <a:pt x="0" y="2"/>
                </a:lnTo>
                <a:lnTo>
                  <a:pt x="0" y="347"/>
                </a:lnTo>
                <a:lnTo>
                  <a:pt x="1" y="347"/>
                </a:lnTo>
                <a:lnTo>
                  <a:pt x="1" y="2"/>
                </a:lnTo>
                <a:lnTo>
                  <a:pt x="1" y="1"/>
                </a:lnTo>
                <a:lnTo>
                  <a:pt x="1" y="347"/>
                </a:lnTo>
                <a:lnTo>
                  <a:pt x="2" y="348"/>
                </a:lnTo>
                <a:lnTo>
                  <a:pt x="2" y="1"/>
                </a:lnTo>
                <a:lnTo>
                  <a:pt x="2" y="348"/>
                </a:lnTo>
                <a:lnTo>
                  <a:pt x="2" y="1"/>
                </a:lnTo>
                <a:lnTo>
                  <a:pt x="3" y="1"/>
                </a:lnTo>
                <a:lnTo>
                  <a:pt x="3" y="348"/>
                </a:lnTo>
                <a:lnTo>
                  <a:pt x="3" y="0"/>
                </a:lnTo>
                <a:lnTo>
                  <a:pt x="3" y="350"/>
                </a:lnTo>
                <a:lnTo>
                  <a:pt x="5" y="350"/>
                </a:lnTo>
                <a:lnTo>
                  <a:pt x="5" y="0"/>
                </a:lnTo>
                <a:lnTo>
                  <a:pt x="5" y="350"/>
                </a:lnTo>
                <a:lnTo>
                  <a:pt x="6" y="350"/>
                </a:lnTo>
                <a:lnTo>
                  <a:pt x="6" y="0"/>
                </a:lnTo>
                <a:lnTo>
                  <a:pt x="6" y="350"/>
                </a:lnTo>
                <a:lnTo>
                  <a:pt x="7" y="348"/>
                </a:lnTo>
                <a:lnTo>
                  <a:pt x="7" y="0"/>
                </a:lnTo>
                <a:lnTo>
                  <a:pt x="7" y="1"/>
                </a:lnTo>
                <a:lnTo>
                  <a:pt x="7" y="348"/>
                </a:lnTo>
                <a:lnTo>
                  <a:pt x="7" y="1"/>
                </a:lnTo>
                <a:lnTo>
                  <a:pt x="8" y="1"/>
                </a:lnTo>
                <a:lnTo>
                  <a:pt x="8" y="348"/>
                </a:lnTo>
                <a:lnTo>
                  <a:pt x="8" y="1"/>
                </a:lnTo>
                <a:lnTo>
                  <a:pt x="8" y="347"/>
                </a:lnTo>
                <a:lnTo>
                  <a:pt x="10" y="347"/>
                </a:lnTo>
                <a:lnTo>
                  <a:pt x="10" y="2"/>
                </a:lnTo>
                <a:lnTo>
                  <a:pt x="10" y="347"/>
                </a:lnTo>
                <a:lnTo>
                  <a:pt x="11" y="346"/>
                </a:lnTo>
                <a:lnTo>
                  <a:pt x="11" y="2"/>
                </a:lnTo>
                <a:lnTo>
                  <a:pt x="11" y="3"/>
                </a:lnTo>
                <a:lnTo>
                  <a:pt x="11" y="346"/>
                </a:lnTo>
                <a:lnTo>
                  <a:pt x="11" y="5"/>
                </a:lnTo>
                <a:lnTo>
                  <a:pt x="11" y="345"/>
                </a:lnTo>
                <a:lnTo>
                  <a:pt x="11" y="34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1836103" y="3789363"/>
            <a:ext cx="14287" cy="4762"/>
          </a:xfrm>
          <a:custGeom>
            <a:avLst/>
            <a:gdLst>
              <a:gd name="T0" fmla="*/ 1832 w 39"/>
              <a:gd name="T1" fmla="*/ 2165 h 11"/>
              <a:gd name="T2" fmla="*/ 1832 w 39"/>
              <a:gd name="T3" fmla="*/ 0 h 11"/>
              <a:gd name="T4" fmla="*/ 12089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099 w 39"/>
              <a:gd name="T11" fmla="*/ 0 h 11"/>
              <a:gd name="T12" fmla="*/ 12455 w 39"/>
              <a:gd name="T13" fmla="*/ 0 h 11"/>
              <a:gd name="T14" fmla="*/ 12455 w 39"/>
              <a:gd name="T15" fmla="*/ 0 h 11"/>
              <a:gd name="T16" fmla="*/ 1099 w 39"/>
              <a:gd name="T17" fmla="*/ 0 h 11"/>
              <a:gd name="T18" fmla="*/ 1099 w 39"/>
              <a:gd name="T19" fmla="*/ 433 h 11"/>
              <a:gd name="T20" fmla="*/ 12822 w 39"/>
              <a:gd name="T21" fmla="*/ 433 h 11"/>
              <a:gd name="T22" fmla="*/ 12822 w 39"/>
              <a:gd name="T23" fmla="*/ 433 h 11"/>
              <a:gd name="T24" fmla="*/ 733 w 39"/>
              <a:gd name="T25" fmla="*/ 433 h 11"/>
              <a:gd name="T26" fmla="*/ 733 w 39"/>
              <a:gd name="T27" fmla="*/ 433 h 11"/>
              <a:gd name="T28" fmla="*/ 13188 w 39"/>
              <a:gd name="T29" fmla="*/ 433 h 11"/>
              <a:gd name="T30" fmla="*/ 13188 w 39"/>
              <a:gd name="T31" fmla="*/ 433 h 11"/>
              <a:gd name="T32" fmla="*/ 733 w 39"/>
              <a:gd name="T33" fmla="*/ 433 h 11"/>
              <a:gd name="T34" fmla="*/ 366 w 39"/>
              <a:gd name="T35" fmla="*/ 433 h 11"/>
              <a:gd name="T36" fmla="*/ 13188 w 39"/>
              <a:gd name="T37" fmla="*/ 433 h 11"/>
              <a:gd name="T38" fmla="*/ 13188 w 39"/>
              <a:gd name="T39" fmla="*/ 866 h 11"/>
              <a:gd name="T40" fmla="*/ 366 w 39"/>
              <a:gd name="T41" fmla="*/ 866 h 11"/>
              <a:gd name="T42" fmla="*/ 0 w 39"/>
              <a:gd name="T43" fmla="*/ 866 h 11"/>
              <a:gd name="T44" fmla="*/ 13921 w 39"/>
              <a:gd name="T45" fmla="*/ 866 h 11"/>
              <a:gd name="T46" fmla="*/ 13921 w 39"/>
              <a:gd name="T47" fmla="*/ 866 h 11"/>
              <a:gd name="T48" fmla="*/ 0 w 39"/>
              <a:gd name="T49" fmla="*/ 866 h 11"/>
              <a:gd name="T50" fmla="*/ 0 w 39"/>
              <a:gd name="T51" fmla="*/ 1299 h 11"/>
              <a:gd name="T52" fmla="*/ 13921 w 39"/>
              <a:gd name="T53" fmla="*/ 1299 h 11"/>
              <a:gd name="T54" fmla="*/ 13921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7 w 39"/>
              <a:gd name="T61" fmla="*/ 2165 h 11"/>
              <a:gd name="T62" fmla="*/ 14287 w 39"/>
              <a:gd name="T63" fmla="*/ 2165 h 11"/>
              <a:gd name="T64" fmla="*/ 0 w 39"/>
              <a:gd name="T65" fmla="*/ 2165 h 11"/>
              <a:gd name="T66" fmla="*/ 0 w 39"/>
              <a:gd name="T67" fmla="*/ 2597 h 11"/>
              <a:gd name="T68" fmla="*/ 14287 w 39"/>
              <a:gd name="T69" fmla="*/ 2597 h 11"/>
              <a:gd name="T70" fmla="*/ 13921 w 39"/>
              <a:gd name="T71" fmla="*/ 2597 h 11"/>
              <a:gd name="T72" fmla="*/ 0 w 39"/>
              <a:gd name="T73" fmla="*/ 2597 h 11"/>
              <a:gd name="T74" fmla="*/ 0 w 39"/>
              <a:gd name="T75" fmla="*/ 3030 h 11"/>
              <a:gd name="T76" fmla="*/ 13921 w 39"/>
              <a:gd name="T77" fmla="*/ 3030 h 11"/>
              <a:gd name="T78" fmla="*/ 13921 w 39"/>
              <a:gd name="T79" fmla="*/ 3463 h 11"/>
              <a:gd name="T80" fmla="*/ 0 w 39"/>
              <a:gd name="T81" fmla="*/ 3463 h 11"/>
              <a:gd name="T82" fmla="*/ 0 w 39"/>
              <a:gd name="T83" fmla="*/ 3463 h 11"/>
              <a:gd name="T84" fmla="*/ 13921 w 39"/>
              <a:gd name="T85" fmla="*/ 3463 h 11"/>
              <a:gd name="T86" fmla="*/ 13188 w 39"/>
              <a:gd name="T87" fmla="*/ 3463 h 11"/>
              <a:gd name="T88" fmla="*/ 366 w 39"/>
              <a:gd name="T89" fmla="*/ 3463 h 11"/>
              <a:gd name="T90" fmla="*/ 366 w 39"/>
              <a:gd name="T91" fmla="*/ 3463 h 11"/>
              <a:gd name="T92" fmla="*/ 13188 w 39"/>
              <a:gd name="T93" fmla="*/ 3463 h 11"/>
              <a:gd name="T94" fmla="*/ 13188 w 39"/>
              <a:gd name="T95" fmla="*/ 4329 h 11"/>
              <a:gd name="T96" fmla="*/ 733 w 39"/>
              <a:gd name="T97" fmla="*/ 4329 h 11"/>
              <a:gd name="T98" fmla="*/ 733 w 39"/>
              <a:gd name="T99" fmla="*/ 4329 h 11"/>
              <a:gd name="T100" fmla="*/ 13188 w 39"/>
              <a:gd name="T101" fmla="*/ 4329 h 11"/>
              <a:gd name="T102" fmla="*/ 12822 w 39"/>
              <a:gd name="T103" fmla="*/ 4329 h 11"/>
              <a:gd name="T104" fmla="*/ 733 w 39"/>
              <a:gd name="T105" fmla="*/ 4329 h 11"/>
              <a:gd name="T106" fmla="*/ 1099 w 39"/>
              <a:gd name="T107" fmla="*/ 4329 h 11"/>
              <a:gd name="T108" fmla="*/ 12822 w 39"/>
              <a:gd name="T109" fmla="*/ 4329 h 11"/>
              <a:gd name="T110" fmla="*/ 12455 w 39"/>
              <a:gd name="T111" fmla="*/ 4762 h 11"/>
              <a:gd name="T112" fmla="*/ 1099 w 39"/>
              <a:gd name="T113" fmla="*/ 4762 h 11"/>
              <a:gd name="T114" fmla="*/ 1099 w 39"/>
              <a:gd name="T115" fmla="*/ 4762 h 11"/>
              <a:gd name="T116" fmla="*/ 12455 w 39"/>
              <a:gd name="T117" fmla="*/ 4762 h 11"/>
              <a:gd name="T118" fmla="*/ 12455 w 39"/>
              <a:gd name="T119" fmla="*/ 4762 h 11"/>
              <a:gd name="T120" fmla="*/ 1832 w 39"/>
              <a:gd name="T121" fmla="*/ 4762 h 11"/>
              <a:gd name="T122" fmla="*/ 1832 w 39"/>
              <a:gd name="T123" fmla="*/ 4762 h 11"/>
              <a:gd name="T124" fmla="*/ 12089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36" y="1"/>
                </a:lnTo>
                <a:lnTo>
                  <a:pt x="2" y="1"/>
                </a:lnTo>
                <a:lnTo>
                  <a:pt x="1" y="1"/>
                </a:lnTo>
                <a:lnTo>
                  <a:pt x="36" y="1"/>
                </a:lnTo>
                <a:lnTo>
                  <a:pt x="36" y="2"/>
                </a:lnTo>
                <a:lnTo>
                  <a:pt x="1" y="2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0" y="3"/>
                </a:lnTo>
                <a:lnTo>
                  <a:pt x="38" y="3"/>
                </a:lnTo>
                <a:lnTo>
                  <a:pt x="38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6" y="8"/>
                </a:lnTo>
                <a:lnTo>
                  <a:pt x="1" y="8"/>
                </a:lnTo>
                <a:lnTo>
                  <a:pt x="36" y="8"/>
                </a:lnTo>
                <a:lnTo>
                  <a:pt x="36" y="10"/>
                </a:lnTo>
                <a:lnTo>
                  <a:pt x="2" y="10"/>
                </a:lnTo>
                <a:lnTo>
                  <a:pt x="36" y="10"/>
                </a:lnTo>
                <a:lnTo>
                  <a:pt x="35" y="10"/>
                </a:lnTo>
                <a:lnTo>
                  <a:pt x="2" y="10"/>
                </a:lnTo>
                <a:lnTo>
                  <a:pt x="3" y="10"/>
                </a:lnTo>
                <a:lnTo>
                  <a:pt x="35" y="10"/>
                </a:lnTo>
                <a:lnTo>
                  <a:pt x="34" y="11"/>
                </a:lnTo>
                <a:lnTo>
                  <a:pt x="3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1845628" y="3654425"/>
            <a:ext cx="4762" cy="139700"/>
          </a:xfrm>
          <a:custGeom>
            <a:avLst/>
            <a:gdLst>
              <a:gd name="T0" fmla="*/ 2381 w 12"/>
              <a:gd name="T1" fmla="*/ 137305 h 350"/>
              <a:gd name="T2" fmla="*/ 0 w 12"/>
              <a:gd name="T3" fmla="*/ 137305 h 350"/>
              <a:gd name="T4" fmla="*/ 0 w 12"/>
              <a:gd name="T5" fmla="*/ 2395 h 350"/>
              <a:gd name="T6" fmla="*/ 0 w 12"/>
              <a:gd name="T7" fmla="*/ 1996 h 350"/>
              <a:gd name="T8" fmla="*/ 0 w 12"/>
              <a:gd name="T9" fmla="*/ 137704 h 350"/>
              <a:gd name="T10" fmla="*/ 0 w 12"/>
              <a:gd name="T11" fmla="*/ 137704 h 350"/>
              <a:gd name="T12" fmla="*/ 0 w 12"/>
              <a:gd name="T13" fmla="*/ 1597 h 350"/>
              <a:gd name="T14" fmla="*/ 0 w 12"/>
              <a:gd name="T15" fmla="*/ 1597 h 350"/>
              <a:gd name="T16" fmla="*/ 0 w 12"/>
              <a:gd name="T17" fmla="*/ 138103 h 350"/>
              <a:gd name="T18" fmla="*/ 0 w 12"/>
              <a:gd name="T19" fmla="*/ 138503 h 350"/>
              <a:gd name="T20" fmla="*/ 0 w 12"/>
              <a:gd name="T21" fmla="*/ 1597 h 350"/>
              <a:gd name="T22" fmla="*/ 0 w 12"/>
              <a:gd name="T23" fmla="*/ 798 h 350"/>
              <a:gd name="T24" fmla="*/ 0 w 12"/>
              <a:gd name="T25" fmla="*/ 138503 h 350"/>
              <a:gd name="T26" fmla="*/ 0 w 12"/>
              <a:gd name="T27" fmla="*/ 138503 h 350"/>
              <a:gd name="T28" fmla="*/ 0 w 12"/>
              <a:gd name="T29" fmla="*/ 798 h 350"/>
              <a:gd name="T30" fmla="*/ 794 w 12"/>
              <a:gd name="T31" fmla="*/ 798 h 350"/>
              <a:gd name="T32" fmla="*/ 794 w 12"/>
              <a:gd name="T33" fmla="*/ 138503 h 350"/>
              <a:gd name="T34" fmla="*/ 794 w 12"/>
              <a:gd name="T35" fmla="*/ 139301 h 350"/>
              <a:gd name="T36" fmla="*/ 794 w 12"/>
              <a:gd name="T37" fmla="*/ 399 h 350"/>
              <a:gd name="T38" fmla="*/ 1191 w 12"/>
              <a:gd name="T39" fmla="*/ 399 h 350"/>
              <a:gd name="T40" fmla="*/ 1191 w 12"/>
              <a:gd name="T41" fmla="*/ 139301 h 350"/>
              <a:gd name="T42" fmla="*/ 1191 w 12"/>
              <a:gd name="T43" fmla="*/ 139301 h 350"/>
              <a:gd name="T44" fmla="*/ 1191 w 12"/>
              <a:gd name="T45" fmla="*/ 399 h 350"/>
              <a:gd name="T46" fmla="*/ 1191 w 12"/>
              <a:gd name="T47" fmla="*/ 399 h 350"/>
              <a:gd name="T48" fmla="*/ 1191 w 12"/>
              <a:gd name="T49" fmla="*/ 139301 h 350"/>
              <a:gd name="T50" fmla="*/ 1587 w 12"/>
              <a:gd name="T51" fmla="*/ 139700 h 350"/>
              <a:gd name="T52" fmla="*/ 1587 w 12"/>
              <a:gd name="T53" fmla="*/ 399 h 350"/>
              <a:gd name="T54" fmla="*/ 1587 w 12"/>
              <a:gd name="T55" fmla="*/ 0 h 350"/>
              <a:gd name="T56" fmla="*/ 1587 w 12"/>
              <a:gd name="T57" fmla="*/ 139700 h 350"/>
              <a:gd name="T58" fmla="*/ 1587 w 12"/>
              <a:gd name="T59" fmla="*/ 139700 h 350"/>
              <a:gd name="T60" fmla="*/ 1587 w 12"/>
              <a:gd name="T61" fmla="*/ 0 h 350"/>
              <a:gd name="T62" fmla="*/ 2381 w 12"/>
              <a:gd name="T63" fmla="*/ 0 h 350"/>
              <a:gd name="T64" fmla="*/ 2381 w 12"/>
              <a:gd name="T65" fmla="*/ 139700 h 350"/>
              <a:gd name="T66" fmla="*/ 2778 w 12"/>
              <a:gd name="T67" fmla="*/ 139700 h 350"/>
              <a:gd name="T68" fmla="*/ 2778 w 12"/>
              <a:gd name="T69" fmla="*/ 0 h 350"/>
              <a:gd name="T70" fmla="*/ 2778 w 12"/>
              <a:gd name="T71" fmla="*/ 0 h 350"/>
              <a:gd name="T72" fmla="*/ 2778 w 12"/>
              <a:gd name="T73" fmla="*/ 139700 h 350"/>
              <a:gd name="T74" fmla="*/ 2778 w 12"/>
              <a:gd name="T75" fmla="*/ 139700 h 350"/>
              <a:gd name="T76" fmla="*/ 2778 w 12"/>
              <a:gd name="T77" fmla="*/ 399 h 350"/>
              <a:gd name="T78" fmla="*/ 3175 w 12"/>
              <a:gd name="T79" fmla="*/ 399 h 350"/>
              <a:gd name="T80" fmla="*/ 3175 w 12"/>
              <a:gd name="T81" fmla="*/ 139301 h 350"/>
              <a:gd name="T82" fmla="*/ 3175 w 12"/>
              <a:gd name="T83" fmla="*/ 139301 h 350"/>
              <a:gd name="T84" fmla="*/ 3175 w 12"/>
              <a:gd name="T85" fmla="*/ 399 h 350"/>
              <a:gd name="T86" fmla="*/ 3572 w 12"/>
              <a:gd name="T87" fmla="*/ 399 h 350"/>
              <a:gd name="T88" fmla="*/ 3572 w 12"/>
              <a:gd name="T89" fmla="*/ 139301 h 350"/>
              <a:gd name="T90" fmla="*/ 3572 w 12"/>
              <a:gd name="T91" fmla="*/ 139301 h 350"/>
              <a:gd name="T92" fmla="*/ 3572 w 12"/>
              <a:gd name="T93" fmla="*/ 399 h 350"/>
              <a:gd name="T94" fmla="*/ 3572 w 12"/>
              <a:gd name="T95" fmla="*/ 798 h 350"/>
              <a:gd name="T96" fmla="*/ 3572 w 12"/>
              <a:gd name="T97" fmla="*/ 138503 h 350"/>
              <a:gd name="T98" fmla="*/ 3572 w 12"/>
              <a:gd name="T99" fmla="*/ 138503 h 350"/>
              <a:gd name="T100" fmla="*/ 3572 w 12"/>
              <a:gd name="T101" fmla="*/ 798 h 350"/>
              <a:gd name="T102" fmla="*/ 4365 w 12"/>
              <a:gd name="T103" fmla="*/ 798 h 350"/>
              <a:gd name="T104" fmla="*/ 4365 w 12"/>
              <a:gd name="T105" fmla="*/ 138503 h 350"/>
              <a:gd name="T106" fmla="*/ 4365 w 12"/>
              <a:gd name="T107" fmla="*/ 138503 h 350"/>
              <a:gd name="T108" fmla="*/ 4365 w 12"/>
              <a:gd name="T109" fmla="*/ 1597 h 350"/>
              <a:gd name="T110" fmla="*/ 4365 w 12"/>
              <a:gd name="T111" fmla="*/ 1597 h 350"/>
              <a:gd name="T112" fmla="*/ 4365 w 12"/>
              <a:gd name="T113" fmla="*/ 138103 h 350"/>
              <a:gd name="T114" fmla="*/ 4365 w 12"/>
              <a:gd name="T115" fmla="*/ 137704 h 350"/>
              <a:gd name="T116" fmla="*/ 4365 w 12"/>
              <a:gd name="T117" fmla="*/ 1597 h 350"/>
              <a:gd name="T118" fmla="*/ 4762 w 12"/>
              <a:gd name="T119" fmla="*/ 1996 h 350"/>
              <a:gd name="T120" fmla="*/ 4762 w 12"/>
              <a:gd name="T121" fmla="*/ 137704 h 350"/>
              <a:gd name="T122" fmla="*/ 4762 w 12"/>
              <a:gd name="T123" fmla="*/ 137305 h 350"/>
              <a:gd name="T124" fmla="*/ 4762 w 12"/>
              <a:gd name="T125" fmla="*/ 2395 h 3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50">
                <a:moveTo>
                  <a:pt x="6" y="344"/>
                </a:moveTo>
                <a:lnTo>
                  <a:pt x="0" y="344"/>
                </a:lnTo>
                <a:lnTo>
                  <a:pt x="0" y="6"/>
                </a:lnTo>
                <a:lnTo>
                  <a:pt x="0" y="5"/>
                </a:lnTo>
                <a:lnTo>
                  <a:pt x="0" y="345"/>
                </a:lnTo>
                <a:lnTo>
                  <a:pt x="0" y="4"/>
                </a:lnTo>
                <a:lnTo>
                  <a:pt x="0" y="346"/>
                </a:lnTo>
                <a:lnTo>
                  <a:pt x="0" y="347"/>
                </a:lnTo>
                <a:lnTo>
                  <a:pt x="0" y="4"/>
                </a:lnTo>
                <a:lnTo>
                  <a:pt x="0" y="2"/>
                </a:lnTo>
                <a:lnTo>
                  <a:pt x="0" y="347"/>
                </a:lnTo>
                <a:lnTo>
                  <a:pt x="0" y="2"/>
                </a:lnTo>
                <a:lnTo>
                  <a:pt x="2" y="2"/>
                </a:lnTo>
                <a:lnTo>
                  <a:pt x="2" y="347"/>
                </a:lnTo>
                <a:lnTo>
                  <a:pt x="2" y="349"/>
                </a:lnTo>
                <a:lnTo>
                  <a:pt x="2" y="1"/>
                </a:lnTo>
                <a:lnTo>
                  <a:pt x="3" y="1"/>
                </a:lnTo>
                <a:lnTo>
                  <a:pt x="3" y="349"/>
                </a:lnTo>
                <a:lnTo>
                  <a:pt x="3" y="1"/>
                </a:lnTo>
                <a:lnTo>
                  <a:pt x="3" y="349"/>
                </a:lnTo>
                <a:lnTo>
                  <a:pt x="4" y="350"/>
                </a:lnTo>
                <a:lnTo>
                  <a:pt x="4" y="1"/>
                </a:lnTo>
                <a:lnTo>
                  <a:pt x="4" y="0"/>
                </a:lnTo>
                <a:lnTo>
                  <a:pt x="4" y="350"/>
                </a:lnTo>
                <a:lnTo>
                  <a:pt x="4" y="0"/>
                </a:lnTo>
                <a:lnTo>
                  <a:pt x="6" y="0"/>
                </a:lnTo>
                <a:lnTo>
                  <a:pt x="6" y="350"/>
                </a:lnTo>
                <a:lnTo>
                  <a:pt x="7" y="350"/>
                </a:lnTo>
                <a:lnTo>
                  <a:pt x="7" y="0"/>
                </a:lnTo>
                <a:lnTo>
                  <a:pt x="7" y="350"/>
                </a:lnTo>
                <a:lnTo>
                  <a:pt x="7" y="1"/>
                </a:lnTo>
                <a:lnTo>
                  <a:pt x="8" y="1"/>
                </a:lnTo>
                <a:lnTo>
                  <a:pt x="8" y="349"/>
                </a:lnTo>
                <a:lnTo>
                  <a:pt x="8" y="1"/>
                </a:lnTo>
                <a:lnTo>
                  <a:pt x="9" y="1"/>
                </a:lnTo>
                <a:lnTo>
                  <a:pt x="9" y="349"/>
                </a:lnTo>
                <a:lnTo>
                  <a:pt x="9" y="1"/>
                </a:lnTo>
                <a:lnTo>
                  <a:pt x="9" y="2"/>
                </a:lnTo>
                <a:lnTo>
                  <a:pt x="9" y="347"/>
                </a:lnTo>
                <a:lnTo>
                  <a:pt x="9" y="2"/>
                </a:lnTo>
                <a:lnTo>
                  <a:pt x="11" y="2"/>
                </a:lnTo>
                <a:lnTo>
                  <a:pt x="11" y="347"/>
                </a:lnTo>
                <a:lnTo>
                  <a:pt x="11" y="4"/>
                </a:lnTo>
                <a:lnTo>
                  <a:pt x="11" y="346"/>
                </a:lnTo>
                <a:lnTo>
                  <a:pt x="11" y="345"/>
                </a:lnTo>
                <a:lnTo>
                  <a:pt x="11" y="4"/>
                </a:lnTo>
                <a:lnTo>
                  <a:pt x="12" y="5"/>
                </a:lnTo>
                <a:lnTo>
                  <a:pt x="12" y="345"/>
                </a:lnTo>
                <a:lnTo>
                  <a:pt x="12" y="344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1845628" y="3654425"/>
            <a:ext cx="12700" cy="4763"/>
          </a:xfrm>
          <a:custGeom>
            <a:avLst/>
            <a:gdLst>
              <a:gd name="T0" fmla="*/ 2005 w 38"/>
              <a:gd name="T1" fmla="*/ 2598 h 11"/>
              <a:gd name="T2" fmla="*/ 2005 w 38"/>
              <a:gd name="T3" fmla="*/ 0 h 11"/>
              <a:gd name="T4" fmla="*/ 11029 w 38"/>
              <a:gd name="T5" fmla="*/ 0 h 11"/>
              <a:gd name="T6" fmla="*/ 11029 w 38"/>
              <a:gd name="T7" fmla="*/ 0 h 11"/>
              <a:gd name="T8" fmla="*/ 1337 w 38"/>
              <a:gd name="T9" fmla="*/ 0 h 11"/>
              <a:gd name="T10" fmla="*/ 1337 w 38"/>
              <a:gd name="T11" fmla="*/ 0 h 11"/>
              <a:gd name="T12" fmla="*/ 11697 w 38"/>
              <a:gd name="T13" fmla="*/ 0 h 11"/>
              <a:gd name="T14" fmla="*/ 11697 w 38"/>
              <a:gd name="T15" fmla="*/ 433 h 11"/>
              <a:gd name="T16" fmla="*/ 1337 w 38"/>
              <a:gd name="T17" fmla="*/ 433 h 11"/>
              <a:gd name="T18" fmla="*/ 1003 w 38"/>
              <a:gd name="T19" fmla="*/ 433 h 11"/>
              <a:gd name="T20" fmla="*/ 12032 w 38"/>
              <a:gd name="T21" fmla="*/ 433 h 11"/>
              <a:gd name="T22" fmla="*/ 12032 w 38"/>
              <a:gd name="T23" fmla="*/ 433 h 11"/>
              <a:gd name="T24" fmla="*/ 1003 w 38"/>
              <a:gd name="T25" fmla="*/ 433 h 11"/>
              <a:gd name="T26" fmla="*/ 1003 w 38"/>
              <a:gd name="T27" fmla="*/ 433 h 11"/>
              <a:gd name="T28" fmla="*/ 12032 w 38"/>
              <a:gd name="T29" fmla="*/ 433 h 11"/>
              <a:gd name="T30" fmla="*/ 12032 w 38"/>
              <a:gd name="T31" fmla="*/ 433 h 11"/>
              <a:gd name="T32" fmla="*/ 668 w 38"/>
              <a:gd name="T33" fmla="*/ 433 h 11"/>
              <a:gd name="T34" fmla="*/ 668 w 38"/>
              <a:gd name="T35" fmla="*/ 866 h 11"/>
              <a:gd name="T36" fmla="*/ 12366 w 38"/>
              <a:gd name="T37" fmla="*/ 866 h 11"/>
              <a:gd name="T38" fmla="*/ 12700 w 38"/>
              <a:gd name="T39" fmla="*/ 866 h 11"/>
              <a:gd name="T40" fmla="*/ 0 w 38"/>
              <a:gd name="T41" fmla="*/ 866 h 11"/>
              <a:gd name="T42" fmla="*/ 0 w 38"/>
              <a:gd name="T43" fmla="*/ 866 h 11"/>
              <a:gd name="T44" fmla="*/ 12700 w 38"/>
              <a:gd name="T45" fmla="*/ 866 h 11"/>
              <a:gd name="T46" fmla="*/ 12700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2700 w 38"/>
              <a:gd name="T53" fmla="*/ 1732 h 11"/>
              <a:gd name="T54" fmla="*/ 12700 w 38"/>
              <a:gd name="T55" fmla="*/ 1732 h 11"/>
              <a:gd name="T56" fmla="*/ 0 w 38"/>
              <a:gd name="T57" fmla="*/ 1732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2598 h 11"/>
              <a:gd name="T72" fmla="*/ 0 w 38"/>
              <a:gd name="T73" fmla="*/ 2598 h 11"/>
              <a:gd name="T74" fmla="*/ 0 w 38"/>
              <a:gd name="T75" fmla="*/ 3031 h 11"/>
              <a:gd name="T76" fmla="*/ 12700 w 38"/>
              <a:gd name="T77" fmla="*/ 3031 h 11"/>
              <a:gd name="T78" fmla="*/ 12700 w 38"/>
              <a:gd name="T79" fmla="*/ 3031 h 11"/>
              <a:gd name="T80" fmla="*/ 0 w 38"/>
              <a:gd name="T81" fmla="*/ 3031 h 11"/>
              <a:gd name="T82" fmla="*/ 0 w 38"/>
              <a:gd name="T83" fmla="*/ 3031 h 11"/>
              <a:gd name="T84" fmla="*/ 12700 w 38"/>
              <a:gd name="T85" fmla="*/ 3031 h 11"/>
              <a:gd name="T86" fmla="*/ 12700 w 38"/>
              <a:gd name="T87" fmla="*/ 3897 h 11"/>
              <a:gd name="T88" fmla="*/ 0 w 38"/>
              <a:gd name="T89" fmla="*/ 3897 h 11"/>
              <a:gd name="T90" fmla="*/ 668 w 38"/>
              <a:gd name="T91" fmla="*/ 4330 h 11"/>
              <a:gd name="T92" fmla="*/ 12366 w 38"/>
              <a:gd name="T93" fmla="*/ 4330 h 11"/>
              <a:gd name="T94" fmla="*/ 12032 w 38"/>
              <a:gd name="T95" fmla="*/ 4330 h 11"/>
              <a:gd name="T96" fmla="*/ 668 w 38"/>
              <a:gd name="T97" fmla="*/ 4330 h 11"/>
              <a:gd name="T98" fmla="*/ 1003 w 38"/>
              <a:gd name="T99" fmla="*/ 4330 h 11"/>
              <a:gd name="T100" fmla="*/ 12032 w 38"/>
              <a:gd name="T101" fmla="*/ 4330 h 11"/>
              <a:gd name="T102" fmla="*/ 12032 w 38"/>
              <a:gd name="T103" fmla="*/ 4330 h 11"/>
              <a:gd name="T104" fmla="*/ 1003 w 38"/>
              <a:gd name="T105" fmla="*/ 4330 h 11"/>
              <a:gd name="T106" fmla="*/ 1003 w 38"/>
              <a:gd name="T107" fmla="*/ 4763 h 11"/>
              <a:gd name="T108" fmla="*/ 12032 w 38"/>
              <a:gd name="T109" fmla="*/ 4763 h 11"/>
              <a:gd name="T110" fmla="*/ 11697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697 w 38"/>
              <a:gd name="T117" fmla="*/ 4763 h 11"/>
              <a:gd name="T118" fmla="*/ 11029 w 38"/>
              <a:gd name="T119" fmla="*/ 4763 h 11"/>
              <a:gd name="T120" fmla="*/ 1337 w 38"/>
              <a:gd name="T121" fmla="*/ 4763 h 11"/>
              <a:gd name="T122" fmla="*/ 2005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4" y="0"/>
                </a:lnTo>
                <a:lnTo>
                  <a:pt x="35" y="0"/>
                </a:lnTo>
                <a:lnTo>
                  <a:pt x="35" y="1"/>
                </a:lnTo>
                <a:lnTo>
                  <a:pt x="4" y="1"/>
                </a:lnTo>
                <a:lnTo>
                  <a:pt x="3" y="1"/>
                </a:lnTo>
                <a:lnTo>
                  <a:pt x="36" y="1"/>
                </a:lnTo>
                <a:lnTo>
                  <a:pt x="3" y="1"/>
                </a:lnTo>
                <a:lnTo>
                  <a:pt x="36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38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2" y="10"/>
                </a:lnTo>
                <a:lnTo>
                  <a:pt x="37" y="10"/>
                </a:lnTo>
                <a:lnTo>
                  <a:pt x="36" y="10"/>
                </a:lnTo>
                <a:lnTo>
                  <a:pt x="2" y="10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" y="11"/>
                </a:lnTo>
                <a:lnTo>
                  <a:pt x="36" y="11"/>
                </a:lnTo>
                <a:lnTo>
                  <a:pt x="35" y="11"/>
                </a:lnTo>
                <a:lnTo>
                  <a:pt x="4" y="11"/>
                </a:lnTo>
                <a:lnTo>
                  <a:pt x="35" y="11"/>
                </a:lnTo>
                <a:lnTo>
                  <a:pt x="33" y="11"/>
                </a:lnTo>
                <a:lnTo>
                  <a:pt x="4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1855153" y="3570288"/>
            <a:ext cx="3175" cy="88900"/>
          </a:xfrm>
          <a:custGeom>
            <a:avLst/>
            <a:gdLst>
              <a:gd name="T0" fmla="*/ 1732 w 11"/>
              <a:gd name="T1" fmla="*/ 86933 h 226"/>
              <a:gd name="T2" fmla="*/ 0 w 11"/>
              <a:gd name="T3" fmla="*/ 86933 h 226"/>
              <a:gd name="T4" fmla="*/ 0 w 11"/>
              <a:gd name="T5" fmla="*/ 2754 h 226"/>
              <a:gd name="T6" fmla="*/ 0 w 11"/>
              <a:gd name="T7" fmla="*/ 1967 h 226"/>
              <a:gd name="T8" fmla="*/ 0 w 11"/>
              <a:gd name="T9" fmla="*/ 86933 h 226"/>
              <a:gd name="T10" fmla="*/ 0 w 11"/>
              <a:gd name="T11" fmla="*/ 86933 h 226"/>
              <a:gd name="T12" fmla="*/ 0 w 11"/>
              <a:gd name="T13" fmla="*/ 1967 h 226"/>
              <a:gd name="T14" fmla="*/ 0 w 11"/>
              <a:gd name="T15" fmla="*/ 1967 h 226"/>
              <a:gd name="T16" fmla="*/ 0 w 11"/>
              <a:gd name="T17" fmla="*/ 87327 h 226"/>
              <a:gd name="T18" fmla="*/ 289 w 11"/>
              <a:gd name="T19" fmla="*/ 87327 h 226"/>
              <a:gd name="T20" fmla="*/ 289 w 11"/>
              <a:gd name="T21" fmla="*/ 1573 h 226"/>
              <a:gd name="T22" fmla="*/ 289 w 11"/>
              <a:gd name="T23" fmla="*/ 1180 h 226"/>
              <a:gd name="T24" fmla="*/ 289 w 11"/>
              <a:gd name="T25" fmla="*/ 87327 h 226"/>
              <a:gd name="T26" fmla="*/ 289 w 11"/>
              <a:gd name="T27" fmla="*/ 88113 h 226"/>
              <a:gd name="T28" fmla="*/ 289 w 11"/>
              <a:gd name="T29" fmla="*/ 1180 h 226"/>
              <a:gd name="T30" fmla="*/ 866 w 11"/>
              <a:gd name="T31" fmla="*/ 1180 h 226"/>
              <a:gd name="T32" fmla="*/ 866 w 11"/>
              <a:gd name="T33" fmla="*/ 88507 h 226"/>
              <a:gd name="T34" fmla="*/ 866 w 11"/>
              <a:gd name="T35" fmla="*/ 88507 h 226"/>
              <a:gd name="T36" fmla="*/ 866 w 11"/>
              <a:gd name="T37" fmla="*/ 787 h 226"/>
              <a:gd name="T38" fmla="*/ 866 w 11"/>
              <a:gd name="T39" fmla="*/ 787 h 226"/>
              <a:gd name="T40" fmla="*/ 866 w 11"/>
              <a:gd name="T41" fmla="*/ 88507 h 226"/>
              <a:gd name="T42" fmla="*/ 1155 w 11"/>
              <a:gd name="T43" fmla="*/ 88507 h 226"/>
              <a:gd name="T44" fmla="*/ 1155 w 11"/>
              <a:gd name="T45" fmla="*/ 787 h 226"/>
              <a:gd name="T46" fmla="*/ 1155 w 11"/>
              <a:gd name="T47" fmla="*/ 787 h 226"/>
              <a:gd name="T48" fmla="*/ 1155 w 11"/>
              <a:gd name="T49" fmla="*/ 88900 h 226"/>
              <a:gd name="T50" fmla="*/ 1155 w 11"/>
              <a:gd name="T51" fmla="*/ 88900 h 226"/>
              <a:gd name="T52" fmla="*/ 1155 w 11"/>
              <a:gd name="T53" fmla="*/ 787 h 226"/>
              <a:gd name="T54" fmla="*/ 1443 w 11"/>
              <a:gd name="T55" fmla="*/ 787 h 226"/>
              <a:gd name="T56" fmla="*/ 1443 w 11"/>
              <a:gd name="T57" fmla="*/ 88900 h 226"/>
              <a:gd name="T58" fmla="*/ 1732 w 11"/>
              <a:gd name="T59" fmla="*/ 88900 h 226"/>
              <a:gd name="T60" fmla="*/ 1732 w 11"/>
              <a:gd name="T61" fmla="*/ 0 h 226"/>
              <a:gd name="T62" fmla="*/ 1732 w 11"/>
              <a:gd name="T63" fmla="*/ 0 h 226"/>
              <a:gd name="T64" fmla="*/ 1732 w 11"/>
              <a:gd name="T65" fmla="*/ 88900 h 226"/>
              <a:gd name="T66" fmla="*/ 1732 w 11"/>
              <a:gd name="T67" fmla="*/ 88900 h 226"/>
              <a:gd name="T68" fmla="*/ 1732 w 11"/>
              <a:gd name="T69" fmla="*/ 0 h 226"/>
              <a:gd name="T70" fmla="*/ 2309 w 11"/>
              <a:gd name="T71" fmla="*/ 787 h 226"/>
              <a:gd name="T72" fmla="*/ 2309 w 11"/>
              <a:gd name="T73" fmla="*/ 88900 h 226"/>
              <a:gd name="T74" fmla="*/ 2309 w 11"/>
              <a:gd name="T75" fmla="*/ 88900 h 226"/>
              <a:gd name="T76" fmla="*/ 2309 w 11"/>
              <a:gd name="T77" fmla="*/ 787 h 226"/>
              <a:gd name="T78" fmla="*/ 2598 w 11"/>
              <a:gd name="T79" fmla="*/ 787 h 226"/>
              <a:gd name="T80" fmla="*/ 2598 w 11"/>
              <a:gd name="T81" fmla="*/ 88900 h 226"/>
              <a:gd name="T82" fmla="*/ 2598 w 11"/>
              <a:gd name="T83" fmla="*/ 88507 h 226"/>
              <a:gd name="T84" fmla="*/ 2598 w 11"/>
              <a:gd name="T85" fmla="*/ 787 h 226"/>
              <a:gd name="T86" fmla="*/ 2598 w 11"/>
              <a:gd name="T87" fmla="*/ 787 h 226"/>
              <a:gd name="T88" fmla="*/ 2598 w 11"/>
              <a:gd name="T89" fmla="*/ 88507 h 226"/>
              <a:gd name="T90" fmla="*/ 2598 w 11"/>
              <a:gd name="T91" fmla="*/ 88507 h 226"/>
              <a:gd name="T92" fmla="*/ 2598 w 11"/>
              <a:gd name="T93" fmla="*/ 787 h 226"/>
              <a:gd name="T94" fmla="*/ 2886 w 11"/>
              <a:gd name="T95" fmla="*/ 1180 h 226"/>
              <a:gd name="T96" fmla="*/ 2886 w 11"/>
              <a:gd name="T97" fmla="*/ 88507 h 226"/>
              <a:gd name="T98" fmla="*/ 3175 w 11"/>
              <a:gd name="T99" fmla="*/ 88113 h 226"/>
              <a:gd name="T100" fmla="*/ 3175 w 11"/>
              <a:gd name="T101" fmla="*/ 1180 h 226"/>
              <a:gd name="T102" fmla="*/ 3175 w 11"/>
              <a:gd name="T103" fmla="*/ 1180 h 226"/>
              <a:gd name="T104" fmla="*/ 3175 w 11"/>
              <a:gd name="T105" fmla="*/ 87327 h 226"/>
              <a:gd name="T106" fmla="*/ 3175 w 11"/>
              <a:gd name="T107" fmla="*/ 87327 h 226"/>
              <a:gd name="T108" fmla="*/ 3175 w 11"/>
              <a:gd name="T109" fmla="*/ 1573 h 226"/>
              <a:gd name="T110" fmla="*/ 3175 w 11"/>
              <a:gd name="T111" fmla="*/ 1967 h 226"/>
              <a:gd name="T112" fmla="*/ 3175 w 11"/>
              <a:gd name="T113" fmla="*/ 87327 h 226"/>
              <a:gd name="T114" fmla="*/ 3175 w 11"/>
              <a:gd name="T115" fmla="*/ 86933 h 226"/>
              <a:gd name="T116" fmla="*/ 3175 w 11"/>
              <a:gd name="T117" fmla="*/ 1967 h 226"/>
              <a:gd name="T118" fmla="*/ 3175 w 11"/>
              <a:gd name="T119" fmla="*/ 1967 h 226"/>
              <a:gd name="T120" fmla="*/ 3175 w 11"/>
              <a:gd name="T121" fmla="*/ 86933 h 226"/>
              <a:gd name="T122" fmla="*/ 3175 w 11"/>
              <a:gd name="T123" fmla="*/ 86933 h 226"/>
              <a:gd name="T124" fmla="*/ 3175 w 11"/>
              <a:gd name="T125" fmla="*/ 2754 h 2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26">
                <a:moveTo>
                  <a:pt x="6" y="221"/>
                </a:moveTo>
                <a:lnTo>
                  <a:pt x="0" y="221"/>
                </a:lnTo>
                <a:lnTo>
                  <a:pt x="0" y="7"/>
                </a:lnTo>
                <a:lnTo>
                  <a:pt x="0" y="5"/>
                </a:lnTo>
                <a:lnTo>
                  <a:pt x="0" y="221"/>
                </a:lnTo>
                <a:lnTo>
                  <a:pt x="0" y="5"/>
                </a:lnTo>
                <a:lnTo>
                  <a:pt x="0" y="222"/>
                </a:lnTo>
                <a:lnTo>
                  <a:pt x="1" y="222"/>
                </a:lnTo>
                <a:lnTo>
                  <a:pt x="1" y="4"/>
                </a:lnTo>
                <a:lnTo>
                  <a:pt x="1" y="3"/>
                </a:lnTo>
                <a:lnTo>
                  <a:pt x="1" y="222"/>
                </a:lnTo>
                <a:lnTo>
                  <a:pt x="1" y="224"/>
                </a:lnTo>
                <a:lnTo>
                  <a:pt x="1" y="3"/>
                </a:lnTo>
                <a:lnTo>
                  <a:pt x="3" y="3"/>
                </a:lnTo>
                <a:lnTo>
                  <a:pt x="3" y="225"/>
                </a:lnTo>
                <a:lnTo>
                  <a:pt x="3" y="2"/>
                </a:lnTo>
                <a:lnTo>
                  <a:pt x="3" y="225"/>
                </a:lnTo>
                <a:lnTo>
                  <a:pt x="4" y="225"/>
                </a:lnTo>
                <a:lnTo>
                  <a:pt x="4" y="2"/>
                </a:lnTo>
                <a:lnTo>
                  <a:pt x="4" y="226"/>
                </a:lnTo>
                <a:lnTo>
                  <a:pt x="4" y="2"/>
                </a:lnTo>
                <a:lnTo>
                  <a:pt x="5" y="2"/>
                </a:lnTo>
                <a:lnTo>
                  <a:pt x="5" y="226"/>
                </a:lnTo>
                <a:lnTo>
                  <a:pt x="6" y="226"/>
                </a:lnTo>
                <a:lnTo>
                  <a:pt x="6" y="0"/>
                </a:lnTo>
                <a:lnTo>
                  <a:pt x="6" y="226"/>
                </a:lnTo>
                <a:lnTo>
                  <a:pt x="6" y="0"/>
                </a:lnTo>
                <a:lnTo>
                  <a:pt x="8" y="2"/>
                </a:lnTo>
                <a:lnTo>
                  <a:pt x="8" y="226"/>
                </a:lnTo>
                <a:lnTo>
                  <a:pt x="8" y="2"/>
                </a:lnTo>
                <a:lnTo>
                  <a:pt x="9" y="2"/>
                </a:lnTo>
                <a:lnTo>
                  <a:pt x="9" y="226"/>
                </a:lnTo>
                <a:lnTo>
                  <a:pt x="9" y="225"/>
                </a:lnTo>
                <a:lnTo>
                  <a:pt x="9" y="2"/>
                </a:lnTo>
                <a:lnTo>
                  <a:pt x="9" y="225"/>
                </a:lnTo>
                <a:lnTo>
                  <a:pt x="9" y="2"/>
                </a:lnTo>
                <a:lnTo>
                  <a:pt x="10" y="3"/>
                </a:lnTo>
                <a:lnTo>
                  <a:pt x="10" y="225"/>
                </a:lnTo>
                <a:lnTo>
                  <a:pt x="11" y="224"/>
                </a:lnTo>
                <a:lnTo>
                  <a:pt x="11" y="3"/>
                </a:lnTo>
                <a:lnTo>
                  <a:pt x="11" y="222"/>
                </a:lnTo>
                <a:lnTo>
                  <a:pt x="11" y="4"/>
                </a:lnTo>
                <a:lnTo>
                  <a:pt x="11" y="5"/>
                </a:lnTo>
                <a:lnTo>
                  <a:pt x="11" y="222"/>
                </a:lnTo>
                <a:lnTo>
                  <a:pt x="11" y="221"/>
                </a:lnTo>
                <a:lnTo>
                  <a:pt x="11" y="5"/>
                </a:lnTo>
                <a:lnTo>
                  <a:pt x="11" y="221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1855153" y="3570288"/>
            <a:ext cx="12700" cy="4762"/>
          </a:xfrm>
          <a:custGeom>
            <a:avLst/>
            <a:gdLst>
              <a:gd name="T0" fmla="*/ 1954 w 39"/>
              <a:gd name="T1" fmla="*/ 2778 h 12"/>
              <a:gd name="T2" fmla="*/ 1954 w 39"/>
              <a:gd name="T3" fmla="*/ 0 h 12"/>
              <a:gd name="T4" fmla="*/ 11072 w 39"/>
              <a:gd name="T5" fmla="*/ 0 h 12"/>
              <a:gd name="T6" fmla="*/ 11072 w 39"/>
              <a:gd name="T7" fmla="*/ 0 h 12"/>
              <a:gd name="T8" fmla="*/ 1954 w 39"/>
              <a:gd name="T9" fmla="*/ 0 h 12"/>
              <a:gd name="T10" fmla="*/ 1628 w 39"/>
              <a:gd name="T11" fmla="*/ 794 h 12"/>
              <a:gd name="T12" fmla="*/ 11072 w 39"/>
              <a:gd name="T13" fmla="*/ 794 h 12"/>
              <a:gd name="T14" fmla="*/ 11723 w 39"/>
              <a:gd name="T15" fmla="*/ 794 h 12"/>
              <a:gd name="T16" fmla="*/ 1303 w 39"/>
              <a:gd name="T17" fmla="*/ 794 h 12"/>
              <a:gd name="T18" fmla="*/ 1303 w 39"/>
              <a:gd name="T19" fmla="*/ 794 h 12"/>
              <a:gd name="T20" fmla="*/ 11723 w 39"/>
              <a:gd name="T21" fmla="*/ 794 h 12"/>
              <a:gd name="T22" fmla="*/ 12049 w 39"/>
              <a:gd name="T23" fmla="*/ 794 h 12"/>
              <a:gd name="T24" fmla="*/ 1303 w 39"/>
              <a:gd name="T25" fmla="*/ 794 h 12"/>
              <a:gd name="T26" fmla="*/ 977 w 39"/>
              <a:gd name="T27" fmla="*/ 794 h 12"/>
              <a:gd name="T28" fmla="*/ 12049 w 39"/>
              <a:gd name="T29" fmla="*/ 794 h 12"/>
              <a:gd name="T30" fmla="*/ 12374 w 39"/>
              <a:gd name="T31" fmla="*/ 794 h 12"/>
              <a:gd name="T32" fmla="*/ 977 w 39"/>
              <a:gd name="T33" fmla="*/ 794 h 12"/>
              <a:gd name="T34" fmla="*/ 977 w 39"/>
              <a:gd name="T35" fmla="*/ 1191 h 12"/>
              <a:gd name="T36" fmla="*/ 12374 w 39"/>
              <a:gd name="T37" fmla="*/ 1191 h 12"/>
              <a:gd name="T38" fmla="*/ 12374 w 39"/>
              <a:gd name="T39" fmla="*/ 1191 h 12"/>
              <a:gd name="T40" fmla="*/ 326 w 39"/>
              <a:gd name="T41" fmla="*/ 1191 h 12"/>
              <a:gd name="T42" fmla="*/ 326 w 39"/>
              <a:gd name="T43" fmla="*/ 1191 h 12"/>
              <a:gd name="T44" fmla="*/ 12374 w 39"/>
              <a:gd name="T45" fmla="*/ 1191 h 12"/>
              <a:gd name="T46" fmla="*/ 12700 w 39"/>
              <a:gd name="T47" fmla="*/ 1587 h 12"/>
              <a:gd name="T48" fmla="*/ 326 w 39"/>
              <a:gd name="T49" fmla="*/ 1587 h 12"/>
              <a:gd name="T50" fmla="*/ 0 w 39"/>
              <a:gd name="T51" fmla="*/ 1984 h 12"/>
              <a:gd name="T52" fmla="*/ 12700 w 39"/>
              <a:gd name="T53" fmla="*/ 1984 h 12"/>
              <a:gd name="T54" fmla="*/ 12700 w 39"/>
              <a:gd name="T55" fmla="*/ 1984 h 12"/>
              <a:gd name="T56" fmla="*/ 0 w 39"/>
              <a:gd name="T57" fmla="*/ 1984 h 12"/>
              <a:gd name="T58" fmla="*/ 0 w 39"/>
              <a:gd name="T59" fmla="*/ 1984 h 12"/>
              <a:gd name="T60" fmla="*/ 12700 w 39"/>
              <a:gd name="T61" fmla="*/ 1984 h 12"/>
              <a:gd name="T62" fmla="*/ 12700 w 39"/>
              <a:gd name="T63" fmla="*/ 2778 h 12"/>
              <a:gd name="T64" fmla="*/ 0 w 39"/>
              <a:gd name="T65" fmla="*/ 2778 h 12"/>
              <a:gd name="T66" fmla="*/ 0 w 39"/>
              <a:gd name="T67" fmla="*/ 2778 h 12"/>
              <a:gd name="T68" fmla="*/ 12700 w 39"/>
              <a:gd name="T69" fmla="*/ 2778 h 12"/>
              <a:gd name="T70" fmla="*/ 12700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2700 w 39"/>
              <a:gd name="T77" fmla="*/ 3175 h 12"/>
              <a:gd name="T78" fmla="*/ 12700 w 39"/>
              <a:gd name="T79" fmla="*/ 3572 h 12"/>
              <a:gd name="T80" fmla="*/ 326 w 39"/>
              <a:gd name="T81" fmla="*/ 3572 h 12"/>
              <a:gd name="T82" fmla="*/ 326 w 39"/>
              <a:gd name="T83" fmla="*/ 3572 h 12"/>
              <a:gd name="T84" fmla="*/ 12374 w 39"/>
              <a:gd name="T85" fmla="*/ 3572 h 12"/>
              <a:gd name="T86" fmla="*/ 12374 w 39"/>
              <a:gd name="T87" fmla="*/ 3572 h 12"/>
              <a:gd name="T88" fmla="*/ 326 w 39"/>
              <a:gd name="T89" fmla="*/ 3572 h 12"/>
              <a:gd name="T90" fmla="*/ 977 w 39"/>
              <a:gd name="T91" fmla="*/ 4365 h 12"/>
              <a:gd name="T92" fmla="*/ 12374 w 39"/>
              <a:gd name="T93" fmla="*/ 4365 h 12"/>
              <a:gd name="T94" fmla="*/ 12374 w 39"/>
              <a:gd name="T95" fmla="*/ 4365 h 12"/>
              <a:gd name="T96" fmla="*/ 977 w 39"/>
              <a:gd name="T97" fmla="*/ 4365 h 12"/>
              <a:gd name="T98" fmla="*/ 977 w 39"/>
              <a:gd name="T99" fmla="*/ 4365 h 12"/>
              <a:gd name="T100" fmla="*/ 12049 w 39"/>
              <a:gd name="T101" fmla="*/ 4365 h 12"/>
              <a:gd name="T102" fmla="*/ 12049 w 39"/>
              <a:gd name="T103" fmla="*/ 4365 h 12"/>
              <a:gd name="T104" fmla="*/ 1303 w 39"/>
              <a:gd name="T105" fmla="*/ 4365 h 12"/>
              <a:gd name="T106" fmla="*/ 1303 w 39"/>
              <a:gd name="T107" fmla="*/ 4762 h 12"/>
              <a:gd name="T108" fmla="*/ 11723 w 39"/>
              <a:gd name="T109" fmla="*/ 4762 h 12"/>
              <a:gd name="T110" fmla="*/ 11723 w 39"/>
              <a:gd name="T111" fmla="*/ 4762 h 12"/>
              <a:gd name="T112" fmla="*/ 1303 w 39"/>
              <a:gd name="T113" fmla="*/ 4762 h 12"/>
              <a:gd name="T114" fmla="*/ 1628 w 39"/>
              <a:gd name="T115" fmla="*/ 4762 h 12"/>
              <a:gd name="T116" fmla="*/ 11072 w 39"/>
              <a:gd name="T117" fmla="*/ 4762 h 12"/>
              <a:gd name="T118" fmla="*/ 11072 w 39"/>
              <a:gd name="T119" fmla="*/ 4762 h 12"/>
              <a:gd name="T120" fmla="*/ 1954 w 39"/>
              <a:gd name="T121" fmla="*/ 4762 h 12"/>
              <a:gd name="T122" fmla="*/ 1954 w 39"/>
              <a:gd name="T123" fmla="*/ 4762 h 12"/>
              <a:gd name="T124" fmla="*/ 11072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4" y="0"/>
                </a:lnTo>
                <a:lnTo>
                  <a:pt x="6" y="0"/>
                </a:lnTo>
                <a:lnTo>
                  <a:pt x="5" y="2"/>
                </a:lnTo>
                <a:lnTo>
                  <a:pt x="34" y="2"/>
                </a:lnTo>
                <a:lnTo>
                  <a:pt x="36" y="2"/>
                </a:lnTo>
                <a:lnTo>
                  <a:pt x="4" y="2"/>
                </a:lnTo>
                <a:lnTo>
                  <a:pt x="36" y="2"/>
                </a:lnTo>
                <a:lnTo>
                  <a:pt x="37" y="2"/>
                </a:lnTo>
                <a:lnTo>
                  <a:pt x="4" y="2"/>
                </a:lnTo>
                <a:lnTo>
                  <a:pt x="3" y="2"/>
                </a:lnTo>
                <a:lnTo>
                  <a:pt x="37" y="2"/>
                </a:lnTo>
                <a:lnTo>
                  <a:pt x="38" y="2"/>
                </a:lnTo>
                <a:lnTo>
                  <a:pt x="3" y="2"/>
                </a:lnTo>
                <a:lnTo>
                  <a:pt x="3" y="3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4"/>
                </a:lnTo>
                <a:lnTo>
                  <a:pt x="1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39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" y="11"/>
                </a:lnTo>
                <a:lnTo>
                  <a:pt x="38" y="11"/>
                </a:lnTo>
                <a:lnTo>
                  <a:pt x="3" y="11"/>
                </a:lnTo>
                <a:lnTo>
                  <a:pt x="37" y="11"/>
                </a:lnTo>
                <a:lnTo>
                  <a:pt x="4" y="11"/>
                </a:lnTo>
                <a:lnTo>
                  <a:pt x="4" y="12"/>
                </a:lnTo>
                <a:lnTo>
                  <a:pt x="36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6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1863090" y="3478213"/>
            <a:ext cx="4763" cy="96837"/>
          </a:xfrm>
          <a:custGeom>
            <a:avLst/>
            <a:gdLst>
              <a:gd name="T0" fmla="*/ 2598 w 11"/>
              <a:gd name="T1" fmla="*/ 94836 h 242"/>
              <a:gd name="T2" fmla="*/ 0 w 11"/>
              <a:gd name="T3" fmla="*/ 94836 h 242"/>
              <a:gd name="T4" fmla="*/ 0 w 11"/>
              <a:gd name="T5" fmla="*/ 2001 h 242"/>
              <a:gd name="T6" fmla="*/ 0 w 11"/>
              <a:gd name="T7" fmla="*/ 1200 h 242"/>
              <a:gd name="T8" fmla="*/ 0 w 11"/>
              <a:gd name="T9" fmla="*/ 94836 h 242"/>
              <a:gd name="T10" fmla="*/ 433 w 11"/>
              <a:gd name="T11" fmla="*/ 94836 h 242"/>
              <a:gd name="T12" fmla="*/ 433 w 11"/>
              <a:gd name="T13" fmla="*/ 1200 h 242"/>
              <a:gd name="T14" fmla="*/ 433 w 11"/>
              <a:gd name="T15" fmla="*/ 1200 h 242"/>
              <a:gd name="T16" fmla="*/ 433 w 11"/>
              <a:gd name="T17" fmla="*/ 95236 h 242"/>
              <a:gd name="T18" fmla="*/ 433 w 11"/>
              <a:gd name="T19" fmla="*/ 95637 h 242"/>
              <a:gd name="T20" fmla="*/ 433 w 11"/>
              <a:gd name="T21" fmla="*/ 800 h 242"/>
              <a:gd name="T22" fmla="*/ 433 w 11"/>
              <a:gd name="T23" fmla="*/ 800 h 242"/>
              <a:gd name="T24" fmla="*/ 433 w 11"/>
              <a:gd name="T25" fmla="*/ 95637 h 242"/>
              <a:gd name="T26" fmla="*/ 433 w 11"/>
              <a:gd name="T27" fmla="*/ 95637 h 242"/>
              <a:gd name="T28" fmla="*/ 433 w 11"/>
              <a:gd name="T29" fmla="*/ 800 h 242"/>
              <a:gd name="T30" fmla="*/ 433 w 11"/>
              <a:gd name="T31" fmla="*/ 400 h 242"/>
              <a:gd name="T32" fmla="*/ 433 w 11"/>
              <a:gd name="T33" fmla="*/ 96437 h 242"/>
              <a:gd name="T34" fmla="*/ 1299 w 11"/>
              <a:gd name="T35" fmla="*/ 96437 h 242"/>
              <a:gd name="T36" fmla="*/ 1299 w 11"/>
              <a:gd name="T37" fmla="*/ 400 h 242"/>
              <a:gd name="T38" fmla="*/ 1299 w 11"/>
              <a:gd name="T39" fmla="*/ 400 h 242"/>
              <a:gd name="T40" fmla="*/ 1299 w 11"/>
              <a:gd name="T41" fmla="*/ 96437 h 242"/>
              <a:gd name="T42" fmla="*/ 1299 w 11"/>
              <a:gd name="T43" fmla="*/ 96437 h 242"/>
              <a:gd name="T44" fmla="*/ 1299 w 11"/>
              <a:gd name="T45" fmla="*/ 400 h 242"/>
              <a:gd name="T46" fmla="*/ 1732 w 11"/>
              <a:gd name="T47" fmla="*/ 0 h 242"/>
              <a:gd name="T48" fmla="*/ 1732 w 11"/>
              <a:gd name="T49" fmla="*/ 96837 h 242"/>
              <a:gd name="T50" fmla="*/ 1732 w 11"/>
              <a:gd name="T51" fmla="*/ 96837 h 242"/>
              <a:gd name="T52" fmla="*/ 1732 w 11"/>
              <a:gd name="T53" fmla="*/ 0 h 242"/>
              <a:gd name="T54" fmla="*/ 1732 w 11"/>
              <a:gd name="T55" fmla="*/ 0 h 242"/>
              <a:gd name="T56" fmla="*/ 1732 w 11"/>
              <a:gd name="T57" fmla="*/ 96837 h 242"/>
              <a:gd name="T58" fmla="*/ 2165 w 11"/>
              <a:gd name="T59" fmla="*/ 96837 h 242"/>
              <a:gd name="T60" fmla="*/ 2165 w 11"/>
              <a:gd name="T61" fmla="*/ 0 h 242"/>
              <a:gd name="T62" fmla="*/ 2598 w 11"/>
              <a:gd name="T63" fmla="*/ 0 h 242"/>
              <a:gd name="T64" fmla="*/ 2598 w 11"/>
              <a:gd name="T65" fmla="*/ 96837 h 242"/>
              <a:gd name="T66" fmla="*/ 2598 w 11"/>
              <a:gd name="T67" fmla="*/ 96837 h 242"/>
              <a:gd name="T68" fmla="*/ 2598 w 11"/>
              <a:gd name="T69" fmla="*/ 0 h 242"/>
              <a:gd name="T70" fmla="*/ 2598 w 11"/>
              <a:gd name="T71" fmla="*/ 0 h 242"/>
              <a:gd name="T72" fmla="*/ 2598 w 11"/>
              <a:gd name="T73" fmla="*/ 96837 h 242"/>
              <a:gd name="T74" fmla="*/ 3464 w 11"/>
              <a:gd name="T75" fmla="*/ 96837 h 242"/>
              <a:gd name="T76" fmla="*/ 3464 w 11"/>
              <a:gd name="T77" fmla="*/ 0 h 242"/>
              <a:gd name="T78" fmla="*/ 3464 w 11"/>
              <a:gd name="T79" fmla="*/ 0 h 242"/>
              <a:gd name="T80" fmla="*/ 3464 w 11"/>
              <a:gd name="T81" fmla="*/ 96837 h 242"/>
              <a:gd name="T82" fmla="*/ 3897 w 11"/>
              <a:gd name="T83" fmla="*/ 96437 h 242"/>
              <a:gd name="T84" fmla="*/ 3897 w 11"/>
              <a:gd name="T85" fmla="*/ 400 h 242"/>
              <a:gd name="T86" fmla="*/ 3897 w 11"/>
              <a:gd name="T87" fmla="*/ 400 h 242"/>
              <a:gd name="T88" fmla="*/ 3897 w 11"/>
              <a:gd name="T89" fmla="*/ 96437 h 242"/>
              <a:gd name="T90" fmla="*/ 4330 w 11"/>
              <a:gd name="T91" fmla="*/ 96437 h 242"/>
              <a:gd name="T92" fmla="*/ 4330 w 11"/>
              <a:gd name="T93" fmla="*/ 400 h 242"/>
              <a:gd name="T94" fmla="*/ 4330 w 11"/>
              <a:gd name="T95" fmla="*/ 400 h 242"/>
              <a:gd name="T96" fmla="*/ 4330 w 11"/>
              <a:gd name="T97" fmla="*/ 96437 h 242"/>
              <a:gd name="T98" fmla="*/ 4330 w 11"/>
              <a:gd name="T99" fmla="*/ 95637 h 242"/>
              <a:gd name="T100" fmla="*/ 4330 w 11"/>
              <a:gd name="T101" fmla="*/ 800 h 242"/>
              <a:gd name="T102" fmla="*/ 4330 w 11"/>
              <a:gd name="T103" fmla="*/ 800 h 242"/>
              <a:gd name="T104" fmla="*/ 4330 w 11"/>
              <a:gd name="T105" fmla="*/ 95637 h 242"/>
              <a:gd name="T106" fmla="*/ 4763 w 11"/>
              <a:gd name="T107" fmla="*/ 95637 h 242"/>
              <a:gd name="T108" fmla="*/ 4763 w 11"/>
              <a:gd name="T109" fmla="*/ 800 h 242"/>
              <a:gd name="T110" fmla="*/ 4763 w 11"/>
              <a:gd name="T111" fmla="*/ 1200 h 242"/>
              <a:gd name="T112" fmla="*/ 4763 w 11"/>
              <a:gd name="T113" fmla="*/ 95236 h 242"/>
              <a:gd name="T114" fmla="*/ 4763 w 11"/>
              <a:gd name="T115" fmla="*/ 94836 h 242"/>
              <a:gd name="T116" fmla="*/ 4763 w 11"/>
              <a:gd name="T117" fmla="*/ 1200 h 242"/>
              <a:gd name="T118" fmla="*/ 4763 w 11"/>
              <a:gd name="T119" fmla="*/ 1200 h 242"/>
              <a:gd name="T120" fmla="*/ 4763 w 11"/>
              <a:gd name="T121" fmla="*/ 94836 h 242"/>
              <a:gd name="T122" fmla="*/ 4763 w 11"/>
              <a:gd name="T123" fmla="*/ 94836 h 242"/>
              <a:gd name="T124" fmla="*/ 4763 w 11"/>
              <a:gd name="T125" fmla="*/ 2001 h 2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42">
                <a:moveTo>
                  <a:pt x="6" y="237"/>
                </a:moveTo>
                <a:lnTo>
                  <a:pt x="0" y="237"/>
                </a:lnTo>
                <a:lnTo>
                  <a:pt x="0" y="5"/>
                </a:lnTo>
                <a:lnTo>
                  <a:pt x="0" y="3"/>
                </a:lnTo>
                <a:lnTo>
                  <a:pt x="0" y="237"/>
                </a:lnTo>
                <a:lnTo>
                  <a:pt x="1" y="237"/>
                </a:lnTo>
                <a:lnTo>
                  <a:pt x="1" y="3"/>
                </a:lnTo>
                <a:lnTo>
                  <a:pt x="1" y="238"/>
                </a:lnTo>
                <a:lnTo>
                  <a:pt x="1" y="239"/>
                </a:lnTo>
                <a:lnTo>
                  <a:pt x="1" y="2"/>
                </a:lnTo>
                <a:lnTo>
                  <a:pt x="1" y="239"/>
                </a:lnTo>
                <a:lnTo>
                  <a:pt x="1" y="2"/>
                </a:lnTo>
                <a:lnTo>
                  <a:pt x="1" y="1"/>
                </a:lnTo>
                <a:lnTo>
                  <a:pt x="1" y="241"/>
                </a:lnTo>
                <a:lnTo>
                  <a:pt x="3" y="241"/>
                </a:lnTo>
                <a:lnTo>
                  <a:pt x="3" y="1"/>
                </a:lnTo>
                <a:lnTo>
                  <a:pt x="3" y="241"/>
                </a:lnTo>
                <a:lnTo>
                  <a:pt x="3" y="1"/>
                </a:lnTo>
                <a:lnTo>
                  <a:pt x="4" y="0"/>
                </a:lnTo>
                <a:lnTo>
                  <a:pt x="4" y="242"/>
                </a:lnTo>
                <a:lnTo>
                  <a:pt x="4" y="0"/>
                </a:lnTo>
                <a:lnTo>
                  <a:pt x="4" y="242"/>
                </a:lnTo>
                <a:lnTo>
                  <a:pt x="5" y="242"/>
                </a:lnTo>
                <a:lnTo>
                  <a:pt x="5" y="0"/>
                </a:lnTo>
                <a:lnTo>
                  <a:pt x="6" y="0"/>
                </a:lnTo>
                <a:lnTo>
                  <a:pt x="6" y="242"/>
                </a:lnTo>
                <a:lnTo>
                  <a:pt x="6" y="0"/>
                </a:lnTo>
                <a:lnTo>
                  <a:pt x="6" y="242"/>
                </a:lnTo>
                <a:lnTo>
                  <a:pt x="8" y="242"/>
                </a:lnTo>
                <a:lnTo>
                  <a:pt x="8" y="0"/>
                </a:lnTo>
                <a:lnTo>
                  <a:pt x="8" y="242"/>
                </a:lnTo>
                <a:lnTo>
                  <a:pt x="9" y="241"/>
                </a:lnTo>
                <a:lnTo>
                  <a:pt x="9" y="1"/>
                </a:lnTo>
                <a:lnTo>
                  <a:pt x="9" y="241"/>
                </a:lnTo>
                <a:lnTo>
                  <a:pt x="10" y="241"/>
                </a:lnTo>
                <a:lnTo>
                  <a:pt x="10" y="1"/>
                </a:lnTo>
                <a:lnTo>
                  <a:pt x="10" y="241"/>
                </a:lnTo>
                <a:lnTo>
                  <a:pt x="10" y="239"/>
                </a:lnTo>
                <a:lnTo>
                  <a:pt x="10" y="2"/>
                </a:lnTo>
                <a:lnTo>
                  <a:pt x="10" y="239"/>
                </a:lnTo>
                <a:lnTo>
                  <a:pt x="11" y="239"/>
                </a:lnTo>
                <a:lnTo>
                  <a:pt x="11" y="2"/>
                </a:lnTo>
                <a:lnTo>
                  <a:pt x="11" y="3"/>
                </a:lnTo>
                <a:lnTo>
                  <a:pt x="11" y="238"/>
                </a:lnTo>
                <a:lnTo>
                  <a:pt x="11" y="237"/>
                </a:lnTo>
                <a:lnTo>
                  <a:pt x="11" y="3"/>
                </a:lnTo>
                <a:lnTo>
                  <a:pt x="11" y="237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1863090" y="3478213"/>
            <a:ext cx="14288" cy="4762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090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465 w 39"/>
              <a:gd name="T11" fmla="*/ 0 h 11"/>
              <a:gd name="T12" fmla="*/ 12456 w 39"/>
              <a:gd name="T13" fmla="*/ 0 h 11"/>
              <a:gd name="T14" fmla="*/ 13189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3189 w 39"/>
              <a:gd name="T21" fmla="*/ 0 h 11"/>
              <a:gd name="T22" fmla="*/ 13189 w 39"/>
              <a:gd name="T23" fmla="*/ 433 h 11"/>
              <a:gd name="T24" fmla="*/ 1099 w 39"/>
              <a:gd name="T25" fmla="*/ 433 h 11"/>
              <a:gd name="T26" fmla="*/ 1099 w 39"/>
              <a:gd name="T27" fmla="*/ 433 h 11"/>
              <a:gd name="T28" fmla="*/ 13555 w 39"/>
              <a:gd name="T29" fmla="*/ 433 h 11"/>
              <a:gd name="T30" fmla="*/ 13555 w 39"/>
              <a:gd name="T31" fmla="*/ 433 h 11"/>
              <a:gd name="T32" fmla="*/ 1099 w 39"/>
              <a:gd name="T33" fmla="*/ 433 h 11"/>
              <a:gd name="T34" fmla="*/ 366 w 39"/>
              <a:gd name="T35" fmla="*/ 433 h 11"/>
              <a:gd name="T36" fmla="*/ 13922 w 39"/>
              <a:gd name="T37" fmla="*/ 433 h 11"/>
              <a:gd name="T38" fmla="*/ 13922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3922 w 39"/>
              <a:gd name="T45" fmla="*/ 866 h 11"/>
              <a:gd name="T46" fmla="*/ 13922 w 39"/>
              <a:gd name="T47" fmla="*/ 866 h 11"/>
              <a:gd name="T48" fmla="*/ 366 w 39"/>
              <a:gd name="T49" fmla="*/ 866 h 11"/>
              <a:gd name="T50" fmla="*/ 366 w 39"/>
              <a:gd name="T51" fmla="*/ 1299 h 11"/>
              <a:gd name="T52" fmla="*/ 13922 w 39"/>
              <a:gd name="T53" fmla="*/ 1299 h 11"/>
              <a:gd name="T54" fmla="*/ 14288 w 39"/>
              <a:gd name="T55" fmla="*/ 1299 h 11"/>
              <a:gd name="T56" fmla="*/ 366 w 39"/>
              <a:gd name="T57" fmla="*/ 1299 h 11"/>
              <a:gd name="T58" fmla="*/ 0 w 39"/>
              <a:gd name="T59" fmla="*/ 1299 h 11"/>
              <a:gd name="T60" fmla="*/ 14288 w 39"/>
              <a:gd name="T61" fmla="*/ 1299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2597 h 11"/>
              <a:gd name="T68" fmla="*/ 14288 w 39"/>
              <a:gd name="T69" fmla="*/ 2597 h 11"/>
              <a:gd name="T70" fmla="*/ 14288 w 39"/>
              <a:gd name="T71" fmla="*/ 2597 h 11"/>
              <a:gd name="T72" fmla="*/ 366 w 39"/>
              <a:gd name="T73" fmla="*/ 2597 h 11"/>
              <a:gd name="T74" fmla="*/ 366 w 39"/>
              <a:gd name="T75" fmla="*/ 2597 h 11"/>
              <a:gd name="T76" fmla="*/ 13922 w 39"/>
              <a:gd name="T77" fmla="*/ 2597 h 11"/>
              <a:gd name="T78" fmla="*/ 13922 w 39"/>
              <a:gd name="T79" fmla="*/ 3030 h 11"/>
              <a:gd name="T80" fmla="*/ 366 w 39"/>
              <a:gd name="T81" fmla="*/ 3030 h 11"/>
              <a:gd name="T82" fmla="*/ 366 w 39"/>
              <a:gd name="T83" fmla="*/ 3030 h 11"/>
              <a:gd name="T84" fmla="*/ 13922 w 39"/>
              <a:gd name="T85" fmla="*/ 3030 h 11"/>
              <a:gd name="T86" fmla="*/ 13922 w 39"/>
              <a:gd name="T87" fmla="*/ 3030 h 11"/>
              <a:gd name="T88" fmla="*/ 366 w 39"/>
              <a:gd name="T89" fmla="*/ 3030 h 11"/>
              <a:gd name="T90" fmla="*/ 366 w 39"/>
              <a:gd name="T91" fmla="*/ 3463 h 11"/>
              <a:gd name="T92" fmla="*/ 13922 w 39"/>
              <a:gd name="T93" fmla="*/ 3463 h 11"/>
              <a:gd name="T94" fmla="*/ 13555 w 39"/>
              <a:gd name="T95" fmla="*/ 4329 h 11"/>
              <a:gd name="T96" fmla="*/ 1099 w 39"/>
              <a:gd name="T97" fmla="*/ 4329 h 11"/>
              <a:gd name="T98" fmla="*/ 1099 w 39"/>
              <a:gd name="T99" fmla="*/ 4329 h 11"/>
              <a:gd name="T100" fmla="*/ 13555 w 39"/>
              <a:gd name="T101" fmla="*/ 4329 h 11"/>
              <a:gd name="T102" fmla="*/ 13189 w 39"/>
              <a:gd name="T103" fmla="*/ 4329 h 11"/>
              <a:gd name="T104" fmla="*/ 1099 w 39"/>
              <a:gd name="T105" fmla="*/ 4329 h 11"/>
              <a:gd name="T106" fmla="*/ 1465 w 39"/>
              <a:gd name="T107" fmla="*/ 4329 h 11"/>
              <a:gd name="T108" fmla="*/ 13189 w 39"/>
              <a:gd name="T109" fmla="*/ 4329 h 11"/>
              <a:gd name="T110" fmla="*/ 13189 w 39"/>
              <a:gd name="T111" fmla="*/ 4329 h 11"/>
              <a:gd name="T112" fmla="*/ 1465 w 39"/>
              <a:gd name="T113" fmla="*/ 4329 h 11"/>
              <a:gd name="T114" fmla="*/ 1465 w 39"/>
              <a:gd name="T115" fmla="*/ 4329 h 11"/>
              <a:gd name="T116" fmla="*/ 12456 w 39"/>
              <a:gd name="T117" fmla="*/ 4329 h 11"/>
              <a:gd name="T118" fmla="*/ 12456 w 39"/>
              <a:gd name="T119" fmla="*/ 4329 h 11"/>
              <a:gd name="T120" fmla="*/ 1832 w 39"/>
              <a:gd name="T121" fmla="*/ 4329 h 11"/>
              <a:gd name="T122" fmla="*/ 2198 w 39"/>
              <a:gd name="T123" fmla="*/ 4762 h 11"/>
              <a:gd name="T124" fmla="*/ 12090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6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1" y="3"/>
                </a:lnTo>
                <a:lnTo>
                  <a:pt x="0" y="3"/>
                </a:lnTo>
                <a:lnTo>
                  <a:pt x="39" y="3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1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1" y="7"/>
                </a:lnTo>
                <a:lnTo>
                  <a:pt x="1" y="8"/>
                </a:lnTo>
                <a:lnTo>
                  <a:pt x="38" y="8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34" y="10"/>
                </a:lnTo>
                <a:lnTo>
                  <a:pt x="5" y="10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1874203" y="3443288"/>
            <a:ext cx="3175" cy="39687"/>
          </a:xfrm>
          <a:custGeom>
            <a:avLst/>
            <a:gdLst>
              <a:gd name="T0" fmla="*/ 1443 w 11"/>
              <a:gd name="T1" fmla="*/ 37306 h 100"/>
              <a:gd name="T2" fmla="*/ 0 w 11"/>
              <a:gd name="T3" fmla="*/ 37306 h 100"/>
              <a:gd name="T4" fmla="*/ 0 w 11"/>
              <a:gd name="T5" fmla="*/ 1984 h 100"/>
              <a:gd name="T6" fmla="*/ 0 w 11"/>
              <a:gd name="T7" fmla="*/ 1984 h 100"/>
              <a:gd name="T8" fmla="*/ 0 w 11"/>
              <a:gd name="T9" fmla="*/ 37703 h 100"/>
              <a:gd name="T10" fmla="*/ 0 w 11"/>
              <a:gd name="T11" fmla="*/ 37703 h 100"/>
              <a:gd name="T12" fmla="*/ 0 w 11"/>
              <a:gd name="T13" fmla="*/ 1587 h 100"/>
              <a:gd name="T14" fmla="*/ 0 w 11"/>
              <a:gd name="T15" fmla="*/ 794 h 100"/>
              <a:gd name="T16" fmla="*/ 0 w 11"/>
              <a:gd name="T17" fmla="*/ 37703 h 100"/>
              <a:gd name="T18" fmla="*/ 0 w 11"/>
              <a:gd name="T19" fmla="*/ 38100 h 100"/>
              <a:gd name="T20" fmla="*/ 0 w 11"/>
              <a:gd name="T21" fmla="*/ 794 h 100"/>
              <a:gd name="T22" fmla="*/ 289 w 11"/>
              <a:gd name="T23" fmla="*/ 794 h 100"/>
              <a:gd name="T24" fmla="*/ 289 w 11"/>
              <a:gd name="T25" fmla="*/ 38100 h 100"/>
              <a:gd name="T26" fmla="*/ 289 w 11"/>
              <a:gd name="T27" fmla="*/ 38100 h 100"/>
              <a:gd name="T28" fmla="*/ 289 w 11"/>
              <a:gd name="T29" fmla="*/ 397 h 100"/>
              <a:gd name="T30" fmla="*/ 289 w 11"/>
              <a:gd name="T31" fmla="*/ 397 h 100"/>
              <a:gd name="T32" fmla="*/ 289 w 11"/>
              <a:gd name="T33" fmla="*/ 38496 h 100"/>
              <a:gd name="T34" fmla="*/ 289 w 11"/>
              <a:gd name="T35" fmla="*/ 39290 h 100"/>
              <a:gd name="T36" fmla="*/ 289 w 11"/>
              <a:gd name="T37" fmla="*/ 397 h 100"/>
              <a:gd name="T38" fmla="*/ 577 w 11"/>
              <a:gd name="T39" fmla="*/ 0 h 100"/>
              <a:gd name="T40" fmla="*/ 577 w 11"/>
              <a:gd name="T41" fmla="*/ 39290 h 100"/>
              <a:gd name="T42" fmla="*/ 577 w 11"/>
              <a:gd name="T43" fmla="*/ 39290 h 100"/>
              <a:gd name="T44" fmla="*/ 577 w 11"/>
              <a:gd name="T45" fmla="*/ 0 h 100"/>
              <a:gd name="T46" fmla="*/ 577 w 11"/>
              <a:gd name="T47" fmla="*/ 0 h 100"/>
              <a:gd name="T48" fmla="*/ 577 w 11"/>
              <a:gd name="T49" fmla="*/ 39290 h 100"/>
              <a:gd name="T50" fmla="*/ 1155 w 11"/>
              <a:gd name="T51" fmla="*/ 39290 h 100"/>
              <a:gd name="T52" fmla="*/ 1155 w 11"/>
              <a:gd name="T53" fmla="*/ 0 h 100"/>
              <a:gd name="T54" fmla="*/ 1443 w 11"/>
              <a:gd name="T55" fmla="*/ 0 h 100"/>
              <a:gd name="T56" fmla="*/ 1443 w 11"/>
              <a:gd name="T57" fmla="*/ 39290 h 100"/>
              <a:gd name="T58" fmla="*/ 1443 w 11"/>
              <a:gd name="T59" fmla="*/ 39290 h 100"/>
              <a:gd name="T60" fmla="*/ 1443 w 11"/>
              <a:gd name="T61" fmla="*/ 0 h 100"/>
              <a:gd name="T62" fmla="*/ 1443 w 11"/>
              <a:gd name="T63" fmla="*/ 0 h 100"/>
              <a:gd name="T64" fmla="*/ 1443 w 11"/>
              <a:gd name="T65" fmla="*/ 39687 h 100"/>
              <a:gd name="T66" fmla="*/ 1732 w 11"/>
              <a:gd name="T67" fmla="*/ 39290 h 100"/>
              <a:gd name="T68" fmla="*/ 1732 w 11"/>
              <a:gd name="T69" fmla="*/ 0 h 100"/>
              <a:gd name="T70" fmla="*/ 1732 w 11"/>
              <a:gd name="T71" fmla="*/ 0 h 100"/>
              <a:gd name="T72" fmla="*/ 1732 w 11"/>
              <a:gd name="T73" fmla="*/ 39290 h 100"/>
              <a:gd name="T74" fmla="*/ 2309 w 11"/>
              <a:gd name="T75" fmla="*/ 39290 h 100"/>
              <a:gd name="T76" fmla="*/ 2309 w 11"/>
              <a:gd name="T77" fmla="*/ 0 h 100"/>
              <a:gd name="T78" fmla="*/ 2309 w 11"/>
              <a:gd name="T79" fmla="*/ 0 h 100"/>
              <a:gd name="T80" fmla="*/ 2309 w 11"/>
              <a:gd name="T81" fmla="*/ 39290 h 100"/>
              <a:gd name="T82" fmla="*/ 2309 w 11"/>
              <a:gd name="T83" fmla="*/ 39290 h 100"/>
              <a:gd name="T84" fmla="*/ 2309 w 11"/>
              <a:gd name="T85" fmla="*/ 0 h 100"/>
              <a:gd name="T86" fmla="*/ 2598 w 11"/>
              <a:gd name="T87" fmla="*/ 0 h 100"/>
              <a:gd name="T88" fmla="*/ 2598 w 11"/>
              <a:gd name="T89" fmla="*/ 39290 h 100"/>
              <a:gd name="T90" fmla="*/ 2598 w 11"/>
              <a:gd name="T91" fmla="*/ 39290 h 100"/>
              <a:gd name="T92" fmla="*/ 2598 w 11"/>
              <a:gd name="T93" fmla="*/ 397 h 100"/>
              <a:gd name="T94" fmla="*/ 2886 w 11"/>
              <a:gd name="T95" fmla="*/ 397 h 100"/>
              <a:gd name="T96" fmla="*/ 2886 w 11"/>
              <a:gd name="T97" fmla="*/ 38496 h 100"/>
              <a:gd name="T98" fmla="*/ 2886 w 11"/>
              <a:gd name="T99" fmla="*/ 38100 h 100"/>
              <a:gd name="T100" fmla="*/ 2886 w 11"/>
              <a:gd name="T101" fmla="*/ 397 h 100"/>
              <a:gd name="T102" fmla="*/ 2886 w 11"/>
              <a:gd name="T103" fmla="*/ 794 h 100"/>
              <a:gd name="T104" fmla="*/ 2886 w 11"/>
              <a:gd name="T105" fmla="*/ 38100 h 100"/>
              <a:gd name="T106" fmla="*/ 2886 w 11"/>
              <a:gd name="T107" fmla="*/ 38100 h 100"/>
              <a:gd name="T108" fmla="*/ 2886 w 11"/>
              <a:gd name="T109" fmla="*/ 794 h 100"/>
              <a:gd name="T110" fmla="*/ 2886 w 11"/>
              <a:gd name="T111" fmla="*/ 794 h 100"/>
              <a:gd name="T112" fmla="*/ 2886 w 11"/>
              <a:gd name="T113" fmla="*/ 37703 h 100"/>
              <a:gd name="T114" fmla="*/ 3175 w 11"/>
              <a:gd name="T115" fmla="*/ 37703 h 100"/>
              <a:gd name="T116" fmla="*/ 3175 w 11"/>
              <a:gd name="T117" fmla="*/ 1587 h 100"/>
              <a:gd name="T118" fmla="*/ 3175 w 11"/>
              <a:gd name="T119" fmla="*/ 1984 h 100"/>
              <a:gd name="T120" fmla="*/ 3175 w 11"/>
              <a:gd name="T121" fmla="*/ 37703 h 100"/>
              <a:gd name="T122" fmla="*/ 3175 w 11"/>
              <a:gd name="T123" fmla="*/ 37306 h 100"/>
              <a:gd name="T124" fmla="*/ 3175 w 11"/>
              <a:gd name="T125" fmla="*/ 1984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00">
                <a:moveTo>
                  <a:pt x="5" y="94"/>
                </a:moveTo>
                <a:lnTo>
                  <a:pt x="0" y="94"/>
                </a:lnTo>
                <a:lnTo>
                  <a:pt x="0" y="5"/>
                </a:lnTo>
                <a:lnTo>
                  <a:pt x="0" y="95"/>
                </a:lnTo>
                <a:lnTo>
                  <a:pt x="0" y="4"/>
                </a:lnTo>
                <a:lnTo>
                  <a:pt x="0" y="2"/>
                </a:lnTo>
                <a:lnTo>
                  <a:pt x="0" y="95"/>
                </a:lnTo>
                <a:lnTo>
                  <a:pt x="0" y="96"/>
                </a:lnTo>
                <a:lnTo>
                  <a:pt x="0" y="2"/>
                </a:lnTo>
                <a:lnTo>
                  <a:pt x="1" y="2"/>
                </a:lnTo>
                <a:lnTo>
                  <a:pt x="1" y="96"/>
                </a:lnTo>
                <a:lnTo>
                  <a:pt x="1" y="1"/>
                </a:lnTo>
                <a:lnTo>
                  <a:pt x="1" y="97"/>
                </a:lnTo>
                <a:lnTo>
                  <a:pt x="1" y="99"/>
                </a:lnTo>
                <a:lnTo>
                  <a:pt x="1" y="1"/>
                </a:lnTo>
                <a:lnTo>
                  <a:pt x="2" y="0"/>
                </a:lnTo>
                <a:lnTo>
                  <a:pt x="2" y="99"/>
                </a:lnTo>
                <a:lnTo>
                  <a:pt x="2" y="0"/>
                </a:lnTo>
                <a:lnTo>
                  <a:pt x="2" y="99"/>
                </a:lnTo>
                <a:lnTo>
                  <a:pt x="4" y="99"/>
                </a:lnTo>
                <a:lnTo>
                  <a:pt x="4" y="0"/>
                </a:lnTo>
                <a:lnTo>
                  <a:pt x="5" y="0"/>
                </a:lnTo>
                <a:lnTo>
                  <a:pt x="5" y="99"/>
                </a:lnTo>
                <a:lnTo>
                  <a:pt x="5" y="0"/>
                </a:lnTo>
                <a:lnTo>
                  <a:pt x="5" y="100"/>
                </a:lnTo>
                <a:lnTo>
                  <a:pt x="6" y="99"/>
                </a:lnTo>
                <a:lnTo>
                  <a:pt x="6" y="0"/>
                </a:lnTo>
                <a:lnTo>
                  <a:pt x="6" y="99"/>
                </a:lnTo>
                <a:lnTo>
                  <a:pt x="8" y="99"/>
                </a:lnTo>
                <a:lnTo>
                  <a:pt x="8" y="0"/>
                </a:lnTo>
                <a:lnTo>
                  <a:pt x="8" y="99"/>
                </a:lnTo>
                <a:lnTo>
                  <a:pt x="8" y="0"/>
                </a:lnTo>
                <a:lnTo>
                  <a:pt x="9" y="0"/>
                </a:lnTo>
                <a:lnTo>
                  <a:pt x="9" y="99"/>
                </a:lnTo>
                <a:lnTo>
                  <a:pt x="9" y="1"/>
                </a:lnTo>
                <a:lnTo>
                  <a:pt x="10" y="1"/>
                </a:lnTo>
                <a:lnTo>
                  <a:pt x="10" y="97"/>
                </a:lnTo>
                <a:lnTo>
                  <a:pt x="10" y="96"/>
                </a:lnTo>
                <a:lnTo>
                  <a:pt x="10" y="1"/>
                </a:lnTo>
                <a:lnTo>
                  <a:pt x="10" y="2"/>
                </a:lnTo>
                <a:lnTo>
                  <a:pt x="10" y="96"/>
                </a:lnTo>
                <a:lnTo>
                  <a:pt x="10" y="2"/>
                </a:lnTo>
                <a:lnTo>
                  <a:pt x="10" y="95"/>
                </a:lnTo>
                <a:lnTo>
                  <a:pt x="11" y="95"/>
                </a:lnTo>
                <a:lnTo>
                  <a:pt x="11" y="4"/>
                </a:lnTo>
                <a:lnTo>
                  <a:pt x="11" y="5"/>
                </a:lnTo>
                <a:lnTo>
                  <a:pt x="11" y="95"/>
                </a:lnTo>
                <a:lnTo>
                  <a:pt x="11" y="94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1874203" y="3443288"/>
            <a:ext cx="14287" cy="3175"/>
          </a:xfrm>
          <a:custGeom>
            <a:avLst/>
            <a:gdLst>
              <a:gd name="T0" fmla="*/ 1880 w 38"/>
              <a:gd name="T1" fmla="*/ 1588 h 10"/>
              <a:gd name="T2" fmla="*/ 1880 w 38"/>
              <a:gd name="T3" fmla="*/ 0 h 10"/>
              <a:gd name="T4" fmla="*/ 12407 w 38"/>
              <a:gd name="T5" fmla="*/ 0 h 10"/>
              <a:gd name="T6" fmla="*/ 12407 w 38"/>
              <a:gd name="T7" fmla="*/ 0 h 10"/>
              <a:gd name="T8" fmla="*/ 1880 w 38"/>
              <a:gd name="T9" fmla="*/ 0 h 10"/>
              <a:gd name="T10" fmla="*/ 1880 w 38"/>
              <a:gd name="T11" fmla="*/ 0 h 10"/>
              <a:gd name="T12" fmla="*/ 12783 w 38"/>
              <a:gd name="T13" fmla="*/ 0 h 10"/>
              <a:gd name="T14" fmla="*/ 12783 w 38"/>
              <a:gd name="T15" fmla="*/ 0 h 10"/>
              <a:gd name="T16" fmla="*/ 1504 w 38"/>
              <a:gd name="T17" fmla="*/ 0 h 10"/>
              <a:gd name="T18" fmla="*/ 752 w 38"/>
              <a:gd name="T19" fmla="*/ 0 h 10"/>
              <a:gd name="T20" fmla="*/ 13159 w 38"/>
              <a:gd name="T21" fmla="*/ 0 h 10"/>
              <a:gd name="T22" fmla="*/ 13159 w 38"/>
              <a:gd name="T23" fmla="*/ 0 h 10"/>
              <a:gd name="T24" fmla="*/ 752 w 38"/>
              <a:gd name="T25" fmla="*/ 0 h 10"/>
              <a:gd name="T26" fmla="*/ 752 w 38"/>
              <a:gd name="T27" fmla="*/ 0 h 10"/>
              <a:gd name="T28" fmla="*/ 13911 w 38"/>
              <a:gd name="T29" fmla="*/ 0 h 10"/>
              <a:gd name="T30" fmla="*/ 13911 w 38"/>
              <a:gd name="T31" fmla="*/ 318 h 10"/>
              <a:gd name="T32" fmla="*/ 376 w 38"/>
              <a:gd name="T33" fmla="*/ 318 h 10"/>
              <a:gd name="T34" fmla="*/ 376 w 38"/>
              <a:gd name="T35" fmla="*/ 318 h 10"/>
              <a:gd name="T36" fmla="*/ 13911 w 38"/>
              <a:gd name="T37" fmla="*/ 318 h 10"/>
              <a:gd name="T38" fmla="*/ 14287 w 38"/>
              <a:gd name="T39" fmla="*/ 318 h 10"/>
              <a:gd name="T40" fmla="*/ 376 w 38"/>
              <a:gd name="T41" fmla="*/ 318 h 10"/>
              <a:gd name="T42" fmla="*/ 376 w 38"/>
              <a:gd name="T43" fmla="*/ 635 h 10"/>
              <a:gd name="T44" fmla="*/ 14287 w 38"/>
              <a:gd name="T45" fmla="*/ 635 h 10"/>
              <a:gd name="T46" fmla="*/ 14287 w 38"/>
              <a:gd name="T47" fmla="*/ 635 h 10"/>
              <a:gd name="T48" fmla="*/ 0 w 38"/>
              <a:gd name="T49" fmla="*/ 635 h 10"/>
              <a:gd name="T50" fmla="*/ 0 w 38"/>
              <a:gd name="T51" fmla="*/ 635 h 10"/>
              <a:gd name="T52" fmla="*/ 14287 w 38"/>
              <a:gd name="T53" fmla="*/ 635 h 10"/>
              <a:gd name="T54" fmla="*/ 14287 w 38"/>
              <a:gd name="T55" fmla="*/ 1270 h 10"/>
              <a:gd name="T56" fmla="*/ 0 w 38"/>
              <a:gd name="T57" fmla="*/ 1270 h 10"/>
              <a:gd name="T58" fmla="*/ 0 w 38"/>
              <a:gd name="T59" fmla="*/ 1588 h 10"/>
              <a:gd name="T60" fmla="*/ 14287 w 38"/>
              <a:gd name="T61" fmla="*/ 1588 h 10"/>
              <a:gd name="T62" fmla="*/ 14287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4287 w 38"/>
              <a:gd name="T69" fmla="*/ 1588 h 10"/>
              <a:gd name="T70" fmla="*/ 14287 w 38"/>
              <a:gd name="T71" fmla="*/ 1905 h 10"/>
              <a:gd name="T72" fmla="*/ 0 w 38"/>
              <a:gd name="T73" fmla="*/ 1905 h 10"/>
              <a:gd name="T74" fmla="*/ 0 w 38"/>
              <a:gd name="T75" fmla="*/ 1905 h 10"/>
              <a:gd name="T76" fmla="*/ 14287 w 38"/>
              <a:gd name="T77" fmla="*/ 1905 h 10"/>
              <a:gd name="T78" fmla="*/ 14287 w 38"/>
              <a:gd name="T79" fmla="*/ 1905 h 10"/>
              <a:gd name="T80" fmla="*/ 0 w 38"/>
              <a:gd name="T81" fmla="*/ 1905 h 10"/>
              <a:gd name="T82" fmla="*/ 376 w 38"/>
              <a:gd name="T83" fmla="*/ 2223 h 10"/>
              <a:gd name="T84" fmla="*/ 14287 w 38"/>
              <a:gd name="T85" fmla="*/ 2223 h 10"/>
              <a:gd name="T86" fmla="*/ 14287 w 38"/>
              <a:gd name="T87" fmla="*/ 2858 h 10"/>
              <a:gd name="T88" fmla="*/ 376 w 38"/>
              <a:gd name="T89" fmla="*/ 2858 h 10"/>
              <a:gd name="T90" fmla="*/ 376 w 38"/>
              <a:gd name="T91" fmla="*/ 2858 h 10"/>
              <a:gd name="T92" fmla="*/ 13911 w 38"/>
              <a:gd name="T93" fmla="*/ 2858 h 10"/>
              <a:gd name="T94" fmla="*/ 13911 w 38"/>
              <a:gd name="T95" fmla="*/ 2858 h 10"/>
              <a:gd name="T96" fmla="*/ 376 w 38"/>
              <a:gd name="T97" fmla="*/ 2858 h 10"/>
              <a:gd name="T98" fmla="*/ 752 w 38"/>
              <a:gd name="T99" fmla="*/ 2858 h 10"/>
              <a:gd name="T100" fmla="*/ 13911 w 38"/>
              <a:gd name="T101" fmla="*/ 2858 h 10"/>
              <a:gd name="T102" fmla="*/ 13159 w 38"/>
              <a:gd name="T103" fmla="*/ 3175 h 10"/>
              <a:gd name="T104" fmla="*/ 752 w 38"/>
              <a:gd name="T105" fmla="*/ 3175 h 10"/>
              <a:gd name="T106" fmla="*/ 752 w 38"/>
              <a:gd name="T107" fmla="*/ 3175 h 10"/>
              <a:gd name="T108" fmla="*/ 13159 w 38"/>
              <a:gd name="T109" fmla="*/ 3175 h 10"/>
              <a:gd name="T110" fmla="*/ 12783 w 38"/>
              <a:gd name="T111" fmla="*/ 3175 h 10"/>
              <a:gd name="T112" fmla="*/ 1504 w 38"/>
              <a:gd name="T113" fmla="*/ 3175 h 10"/>
              <a:gd name="T114" fmla="*/ 1880 w 38"/>
              <a:gd name="T115" fmla="*/ 3175 h 10"/>
              <a:gd name="T116" fmla="*/ 12783 w 38"/>
              <a:gd name="T117" fmla="*/ 3175 h 10"/>
              <a:gd name="T118" fmla="*/ 12407 w 38"/>
              <a:gd name="T119" fmla="*/ 3175 h 10"/>
              <a:gd name="T120" fmla="*/ 1880 w 38"/>
              <a:gd name="T121" fmla="*/ 3175 h 10"/>
              <a:gd name="T122" fmla="*/ 1880 w 38"/>
              <a:gd name="T123" fmla="*/ 3175 h 10"/>
              <a:gd name="T124" fmla="*/ 12407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4" y="0"/>
                </a:lnTo>
                <a:lnTo>
                  <a:pt x="2" y="0"/>
                </a:lnTo>
                <a:lnTo>
                  <a:pt x="35" y="0"/>
                </a:lnTo>
                <a:lnTo>
                  <a:pt x="2" y="0"/>
                </a:lnTo>
                <a:lnTo>
                  <a:pt x="37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1"/>
                </a:lnTo>
                <a:lnTo>
                  <a:pt x="1" y="1"/>
                </a:lnTo>
                <a:lnTo>
                  <a:pt x="1" y="2"/>
                </a:lnTo>
                <a:lnTo>
                  <a:pt x="38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1" y="7"/>
                </a:lnTo>
                <a:lnTo>
                  <a:pt x="38" y="7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2" y="9"/>
                </a:lnTo>
                <a:lnTo>
                  <a:pt x="37" y="9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1883728" y="3343275"/>
            <a:ext cx="4762" cy="103188"/>
          </a:xfrm>
          <a:custGeom>
            <a:avLst/>
            <a:gdLst>
              <a:gd name="T0" fmla="*/ 2381 w 10"/>
              <a:gd name="T1" fmla="*/ 101204 h 260"/>
              <a:gd name="T2" fmla="*/ 0 w 10"/>
              <a:gd name="T3" fmla="*/ 101204 h 260"/>
              <a:gd name="T4" fmla="*/ 0 w 10"/>
              <a:gd name="T5" fmla="*/ 1984 h 260"/>
              <a:gd name="T6" fmla="*/ 0 w 10"/>
              <a:gd name="T7" fmla="*/ 1588 h 260"/>
              <a:gd name="T8" fmla="*/ 0 w 10"/>
              <a:gd name="T9" fmla="*/ 101204 h 260"/>
              <a:gd name="T10" fmla="*/ 0 w 10"/>
              <a:gd name="T11" fmla="*/ 101600 h 260"/>
              <a:gd name="T12" fmla="*/ 0 w 10"/>
              <a:gd name="T13" fmla="*/ 1588 h 260"/>
              <a:gd name="T14" fmla="*/ 0 w 10"/>
              <a:gd name="T15" fmla="*/ 1588 h 260"/>
              <a:gd name="T16" fmla="*/ 0 w 10"/>
              <a:gd name="T17" fmla="*/ 101600 h 260"/>
              <a:gd name="T18" fmla="*/ 0 w 10"/>
              <a:gd name="T19" fmla="*/ 101600 h 260"/>
              <a:gd name="T20" fmla="*/ 0 w 10"/>
              <a:gd name="T21" fmla="*/ 794 h 260"/>
              <a:gd name="T22" fmla="*/ 0 w 10"/>
              <a:gd name="T23" fmla="*/ 794 h 260"/>
              <a:gd name="T24" fmla="*/ 0 w 10"/>
              <a:gd name="T25" fmla="*/ 101997 h 260"/>
              <a:gd name="T26" fmla="*/ 476 w 10"/>
              <a:gd name="T27" fmla="*/ 102791 h 260"/>
              <a:gd name="T28" fmla="*/ 476 w 10"/>
              <a:gd name="T29" fmla="*/ 794 h 260"/>
              <a:gd name="T30" fmla="*/ 476 w 10"/>
              <a:gd name="T31" fmla="*/ 397 h 260"/>
              <a:gd name="T32" fmla="*/ 476 w 10"/>
              <a:gd name="T33" fmla="*/ 102791 h 260"/>
              <a:gd name="T34" fmla="*/ 476 w 10"/>
              <a:gd name="T35" fmla="*/ 102791 h 260"/>
              <a:gd name="T36" fmla="*/ 476 w 10"/>
              <a:gd name="T37" fmla="*/ 397 h 260"/>
              <a:gd name="T38" fmla="*/ 476 w 10"/>
              <a:gd name="T39" fmla="*/ 0 h 260"/>
              <a:gd name="T40" fmla="*/ 476 w 10"/>
              <a:gd name="T41" fmla="*/ 102791 h 260"/>
              <a:gd name="T42" fmla="*/ 952 w 10"/>
              <a:gd name="T43" fmla="*/ 103188 h 260"/>
              <a:gd name="T44" fmla="*/ 952 w 10"/>
              <a:gd name="T45" fmla="*/ 0 h 260"/>
              <a:gd name="T46" fmla="*/ 1905 w 10"/>
              <a:gd name="T47" fmla="*/ 0 h 260"/>
              <a:gd name="T48" fmla="*/ 1905 w 10"/>
              <a:gd name="T49" fmla="*/ 103188 h 260"/>
              <a:gd name="T50" fmla="*/ 1905 w 10"/>
              <a:gd name="T51" fmla="*/ 103188 h 260"/>
              <a:gd name="T52" fmla="*/ 1905 w 10"/>
              <a:gd name="T53" fmla="*/ 0 h 260"/>
              <a:gd name="T54" fmla="*/ 1905 w 10"/>
              <a:gd name="T55" fmla="*/ 0 h 260"/>
              <a:gd name="T56" fmla="*/ 1905 w 10"/>
              <a:gd name="T57" fmla="*/ 103188 h 260"/>
              <a:gd name="T58" fmla="*/ 2381 w 10"/>
              <a:gd name="T59" fmla="*/ 103188 h 260"/>
              <a:gd name="T60" fmla="*/ 2381 w 10"/>
              <a:gd name="T61" fmla="*/ 0 h 260"/>
              <a:gd name="T62" fmla="*/ 2381 w 10"/>
              <a:gd name="T63" fmla="*/ 0 h 260"/>
              <a:gd name="T64" fmla="*/ 2381 w 10"/>
              <a:gd name="T65" fmla="*/ 103188 h 260"/>
              <a:gd name="T66" fmla="*/ 2381 w 10"/>
              <a:gd name="T67" fmla="*/ 103188 h 260"/>
              <a:gd name="T68" fmla="*/ 2381 w 10"/>
              <a:gd name="T69" fmla="*/ 0 h 260"/>
              <a:gd name="T70" fmla="*/ 2857 w 10"/>
              <a:gd name="T71" fmla="*/ 0 h 260"/>
              <a:gd name="T72" fmla="*/ 2857 w 10"/>
              <a:gd name="T73" fmla="*/ 103188 h 260"/>
              <a:gd name="T74" fmla="*/ 2857 w 10"/>
              <a:gd name="T75" fmla="*/ 103188 h 260"/>
              <a:gd name="T76" fmla="*/ 2857 w 10"/>
              <a:gd name="T77" fmla="*/ 0 h 260"/>
              <a:gd name="T78" fmla="*/ 3333 w 10"/>
              <a:gd name="T79" fmla="*/ 0 h 260"/>
              <a:gd name="T80" fmla="*/ 3333 w 10"/>
              <a:gd name="T81" fmla="*/ 103188 h 260"/>
              <a:gd name="T82" fmla="*/ 3333 w 10"/>
              <a:gd name="T83" fmla="*/ 103188 h 260"/>
              <a:gd name="T84" fmla="*/ 3333 w 10"/>
              <a:gd name="T85" fmla="*/ 0 h 260"/>
              <a:gd name="T86" fmla="*/ 4286 w 10"/>
              <a:gd name="T87" fmla="*/ 0 h 260"/>
              <a:gd name="T88" fmla="*/ 4286 w 10"/>
              <a:gd name="T89" fmla="*/ 102791 h 260"/>
              <a:gd name="T90" fmla="*/ 4286 w 10"/>
              <a:gd name="T91" fmla="*/ 102791 h 260"/>
              <a:gd name="T92" fmla="*/ 4286 w 10"/>
              <a:gd name="T93" fmla="*/ 397 h 260"/>
              <a:gd name="T94" fmla="*/ 4286 w 10"/>
              <a:gd name="T95" fmla="*/ 397 h 260"/>
              <a:gd name="T96" fmla="*/ 4286 w 10"/>
              <a:gd name="T97" fmla="*/ 102791 h 260"/>
              <a:gd name="T98" fmla="*/ 4762 w 10"/>
              <a:gd name="T99" fmla="*/ 102791 h 260"/>
              <a:gd name="T100" fmla="*/ 4762 w 10"/>
              <a:gd name="T101" fmla="*/ 794 h 260"/>
              <a:gd name="T102" fmla="*/ 4762 w 10"/>
              <a:gd name="T103" fmla="*/ 794 h 260"/>
              <a:gd name="T104" fmla="*/ 4762 w 10"/>
              <a:gd name="T105" fmla="*/ 101997 h 260"/>
              <a:gd name="T106" fmla="*/ 4762 w 10"/>
              <a:gd name="T107" fmla="*/ 101600 h 260"/>
              <a:gd name="T108" fmla="*/ 4762 w 10"/>
              <a:gd name="T109" fmla="*/ 794 h 260"/>
              <a:gd name="T110" fmla="*/ 4762 w 10"/>
              <a:gd name="T111" fmla="*/ 1588 h 260"/>
              <a:gd name="T112" fmla="*/ 4762 w 10"/>
              <a:gd name="T113" fmla="*/ 101600 h 260"/>
              <a:gd name="T114" fmla="*/ 4762 w 10"/>
              <a:gd name="T115" fmla="*/ 101600 h 260"/>
              <a:gd name="T116" fmla="*/ 4762 w 10"/>
              <a:gd name="T117" fmla="*/ 1588 h 260"/>
              <a:gd name="T118" fmla="*/ 4762 w 10"/>
              <a:gd name="T119" fmla="*/ 1588 h 260"/>
              <a:gd name="T120" fmla="*/ 4762 w 10"/>
              <a:gd name="T121" fmla="*/ 101204 h 260"/>
              <a:gd name="T122" fmla="*/ 4762 w 10"/>
              <a:gd name="T123" fmla="*/ 101204 h 260"/>
              <a:gd name="T124" fmla="*/ 4762 w 10"/>
              <a:gd name="T125" fmla="*/ 1984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60">
                <a:moveTo>
                  <a:pt x="5" y="255"/>
                </a:moveTo>
                <a:lnTo>
                  <a:pt x="0" y="255"/>
                </a:lnTo>
                <a:lnTo>
                  <a:pt x="0" y="5"/>
                </a:lnTo>
                <a:lnTo>
                  <a:pt x="0" y="4"/>
                </a:lnTo>
                <a:lnTo>
                  <a:pt x="0" y="255"/>
                </a:lnTo>
                <a:lnTo>
                  <a:pt x="0" y="256"/>
                </a:lnTo>
                <a:lnTo>
                  <a:pt x="0" y="4"/>
                </a:lnTo>
                <a:lnTo>
                  <a:pt x="0" y="256"/>
                </a:lnTo>
                <a:lnTo>
                  <a:pt x="0" y="2"/>
                </a:lnTo>
                <a:lnTo>
                  <a:pt x="0" y="257"/>
                </a:lnTo>
                <a:lnTo>
                  <a:pt x="1" y="259"/>
                </a:lnTo>
                <a:lnTo>
                  <a:pt x="1" y="2"/>
                </a:lnTo>
                <a:lnTo>
                  <a:pt x="1" y="1"/>
                </a:lnTo>
                <a:lnTo>
                  <a:pt x="1" y="259"/>
                </a:lnTo>
                <a:lnTo>
                  <a:pt x="1" y="1"/>
                </a:lnTo>
                <a:lnTo>
                  <a:pt x="1" y="0"/>
                </a:lnTo>
                <a:lnTo>
                  <a:pt x="1" y="259"/>
                </a:lnTo>
                <a:lnTo>
                  <a:pt x="2" y="260"/>
                </a:lnTo>
                <a:lnTo>
                  <a:pt x="2" y="0"/>
                </a:lnTo>
                <a:lnTo>
                  <a:pt x="4" y="0"/>
                </a:lnTo>
                <a:lnTo>
                  <a:pt x="4" y="260"/>
                </a:lnTo>
                <a:lnTo>
                  <a:pt x="4" y="0"/>
                </a:lnTo>
                <a:lnTo>
                  <a:pt x="4" y="260"/>
                </a:lnTo>
                <a:lnTo>
                  <a:pt x="5" y="260"/>
                </a:lnTo>
                <a:lnTo>
                  <a:pt x="5" y="0"/>
                </a:lnTo>
                <a:lnTo>
                  <a:pt x="5" y="260"/>
                </a:lnTo>
                <a:lnTo>
                  <a:pt x="5" y="0"/>
                </a:lnTo>
                <a:lnTo>
                  <a:pt x="6" y="0"/>
                </a:lnTo>
                <a:lnTo>
                  <a:pt x="6" y="260"/>
                </a:lnTo>
                <a:lnTo>
                  <a:pt x="6" y="0"/>
                </a:lnTo>
                <a:lnTo>
                  <a:pt x="7" y="0"/>
                </a:lnTo>
                <a:lnTo>
                  <a:pt x="7" y="260"/>
                </a:lnTo>
                <a:lnTo>
                  <a:pt x="7" y="0"/>
                </a:lnTo>
                <a:lnTo>
                  <a:pt x="9" y="0"/>
                </a:lnTo>
                <a:lnTo>
                  <a:pt x="9" y="259"/>
                </a:lnTo>
                <a:lnTo>
                  <a:pt x="9" y="1"/>
                </a:lnTo>
                <a:lnTo>
                  <a:pt x="9" y="259"/>
                </a:lnTo>
                <a:lnTo>
                  <a:pt x="10" y="259"/>
                </a:lnTo>
                <a:lnTo>
                  <a:pt x="10" y="2"/>
                </a:lnTo>
                <a:lnTo>
                  <a:pt x="10" y="257"/>
                </a:lnTo>
                <a:lnTo>
                  <a:pt x="10" y="256"/>
                </a:lnTo>
                <a:lnTo>
                  <a:pt x="10" y="2"/>
                </a:lnTo>
                <a:lnTo>
                  <a:pt x="10" y="4"/>
                </a:lnTo>
                <a:lnTo>
                  <a:pt x="10" y="256"/>
                </a:lnTo>
                <a:lnTo>
                  <a:pt x="10" y="4"/>
                </a:lnTo>
                <a:lnTo>
                  <a:pt x="10" y="255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1883728" y="3343275"/>
            <a:ext cx="14287" cy="4763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2783 w 38"/>
              <a:gd name="T15" fmla="*/ 0 h 11"/>
              <a:gd name="T16" fmla="*/ 1504 w 38"/>
              <a:gd name="T17" fmla="*/ 0 h 11"/>
              <a:gd name="T18" fmla="*/ 1504 w 38"/>
              <a:gd name="T19" fmla="*/ 0 h 11"/>
              <a:gd name="T20" fmla="*/ 13159 w 38"/>
              <a:gd name="T21" fmla="*/ 0 h 11"/>
              <a:gd name="T22" fmla="*/ 13159 w 38"/>
              <a:gd name="T23" fmla="*/ 0 h 11"/>
              <a:gd name="T24" fmla="*/ 752 w 38"/>
              <a:gd name="T25" fmla="*/ 0 h 11"/>
              <a:gd name="T26" fmla="*/ 376 w 38"/>
              <a:gd name="T27" fmla="*/ 0 h 11"/>
              <a:gd name="T28" fmla="*/ 13159 w 38"/>
              <a:gd name="T29" fmla="*/ 0 h 11"/>
              <a:gd name="T30" fmla="*/ 13911 w 38"/>
              <a:gd name="T31" fmla="*/ 433 h 11"/>
              <a:gd name="T32" fmla="*/ 376 w 38"/>
              <a:gd name="T33" fmla="*/ 433 h 11"/>
              <a:gd name="T34" fmla="*/ 376 w 38"/>
              <a:gd name="T35" fmla="*/ 433 h 11"/>
              <a:gd name="T36" fmla="*/ 13911 w 38"/>
              <a:gd name="T37" fmla="*/ 433 h 11"/>
              <a:gd name="T38" fmla="*/ 13911 w 38"/>
              <a:gd name="T39" fmla="*/ 866 h 11"/>
              <a:gd name="T40" fmla="*/ 376 w 38"/>
              <a:gd name="T41" fmla="*/ 866 h 11"/>
              <a:gd name="T42" fmla="*/ 0 w 38"/>
              <a:gd name="T43" fmla="*/ 866 h 11"/>
              <a:gd name="T44" fmla="*/ 13911 w 38"/>
              <a:gd name="T45" fmla="*/ 866 h 11"/>
              <a:gd name="T46" fmla="*/ 14287 w 38"/>
              <a:gd name="T47" fmla="*/ 866 h 11"/>
              <a:gd name="T48" fmla="*/ 0 w 38"/>
              <a:gd name="T49" fmla="*/ 866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1732 h 11"/>
              <a:gd name="T56" fmla="*/ 0 w 38"/>
              <a:gd name="T57" fmla="*/ 1732 h 11"/>
              <a:gd name="T58" fmla="*/ 0 w 38"/>
              <a:gd name="T59" fmla="*/ 1732 h 11"/>
              <a:gd name="T60" fmla="*/ 14287 w 38"/>
              <a:gd name="T61" fmla="*/ 1732 h 11"/>
              <a:gd name="T62" fmla="*/ 14287 w 38"/>
              <a:gd name="T63" fmla="*/ 2165 h 11"/>
              <a:gd name="T64" fmla="*/ 0 w 38"/>
              <a:gd name="T65" fmla="*/ 2165 h 11"/>
              <a:gd name="T66" fmla="*/ 0 w 38"/>
              <a:gd name="T67" fmla="*/ 2165 h 11"/>
              <a:gd name="T68" fmla="*/ 14287 w 38"/>
              <a:gd name="T69" fmla="*/ 2165 h 11"/>
              <a:gd name="T70" fmla="*/ 14287 w 38"/>
              <a:gd name="T71" fmla="*/ 2598 h 11"/>
              <a:gd name="T72" fmla="*/ 0 w 38"/>
              <a:gd name="T73" fmla="*/ 2598 h 11"/>
              <a:gd name="T74" fmla="*/ 0 w 38"/>
              <a:gd name="T75" fmla="*/ 3031 h 11"/>
              <a:gd name="T76" fmla="*/ 14287 w 38"/>
              <a:gd name="T77" fmla="*/ 3031 h 11"/>
              <a:gd name="T78" fmla="*/ 14287 w 38"/>
              <a:gd name="T79" fmla="*/ 3031 h 11"/>
              <a:gd name="T80" fmla="*/ 0 w 38"/>
              <a:gd name="T81" fmla="*/ 3031 h 11"/>
              <a:gd name="T82" fmla="*/ 0 w 38"/>
              <a:gd name="T83" fmla="*/ 3031 h 11"/>
              <a:gd name="T84" fmla="*/ 13911 w 38"/>
              <a:gd name="T85" fmla="*/ 3031 h 11"/>
              <a:gd name="T86" fmla="*/ 13911 w 38"/>
              <a:gd name="T87" fmla="*/ 3897 h 11"/>
              <a:gd name="T88" fmla="*/ 376 w 38"/>
              <a:gd name="T89" fmla="*/ 3897 h 11"/>
              <a:gd name="T90" fmla="*/ 376 w 38"/>
              <a:gd name="T91" fmla="*/ 3897 h 11"/>
              <a:gd name="T92" fmla="*/ 13911 w 38"/>
              <a:gd name="T93" fmla="*/ 3897 h 11"/>
              <a:gd name="T94" fmla="*/ 13911 w 38"/>
              <a:gd name="T95" fmla="*/ 3897 h 11"/>
              <a:gd name="T96" fmla="*/ 376 w 38"/>
              <a:gd name="T97" fmla="*/ 3897 h 11"/>
              <a:gd name="T98" fmla="*/ 376 w 38"/>
              <a:gd name="T99" fmla="*/ 3897 h 11"/>
              <a:gd name="T100" fmla="*/ 13159 w 38"/>
              <a:gd name="T101" fmla="*/ 3897 h 11"/>
              <a:gd name="T102" fmla="*/ 13159 w 38"/>
              <a:gd name="T103" fmla="*/ 4330 h 11"/>
              <a:gd name="T104" fmla="*/ 752 w 38"/>
              <a:gd name="T105" fmla="*/ 4330 h 11"/>
              <a:gd name="T106" fmla="*/ 1504 w 38"/>
              <a:gd name="T107" fmla="*/ 4330 h 11"/>
              <a:gd name="T108" fmla="*/ 13159 w 38"/>
              <a:gd name="T109" fmla="*/ 4330 h 11"/>
              <a:gd name="T110" fmla="*/ 12783 w 38"/>
              <a:gd name="T111" fmla="*/ 4330 h 11"/>
              <a:gd name="T112" fmla="*/ 1504 w 38"/>
              <a:gd name="T113" fmla="*/ 4330 h 11"/>
              <a:gd name="T114" fmla="*/ 1504 w 38"/>
              <a:gd name="T115" fmla="*/ 4763 h 11"/>
              <a:gd name="T116" fmla="*/ 12783 w 38"/>
              <a:gd name="T117" fmla="*/ 4763 h 11"/>
              <a:gd name="T118" fmla="*/ 12407 w 38"/>
              <a:gd name="T119" fmla="*/ 4763 h 11"/>
              <a:gd name="T120" fmla="*/ 1880 w 38"/>
              <a:gd name="T121" fmla="*/ 4763 h 11"/>
              <a:gd name="T122" fmla="*/ 1880 w 38"/>
              <a:gd name="T123" fmla="*/ 4763 h 11"/>
              <a:gd name="T124" fmla="*/ 12407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5" y="0"/>
                </a:lnTo>
                <a:lnTo>
                  <a:pt x="2" y="0"/>
                </a:lnTo>
                <a:lnTo>
                  <a:pt x="1" y="0"/>
                </a:lnTo>
                <a:lnTo>
                  <a:pt x="35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7" y="2"/>
                </a:lnTo>
                <a:lnTo>
                  <a:pt x="1" y="2"/>
                </a:lnTo>
                <a:lnTo>
                  <a:pt x="0" y="2"/>
                </a:lnTo>
                <a:lnTo>
                  <a:pt x="37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7" y="7"/>
                </a:lnTo>
                <a:lnTo>
                  <a:pt x="37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5" y="9"/>
                </a:lnTo>
                <a:lnTo>
                  <a:pt x="35" y="10"/>
                </a:lnTo>
                <a:lnTo>
                  <a:pt x="2" y="10"/>
                </a:lnTo>
                <a:lnTo>
                  <a:pt x="4" y="10"/>
                </a:lnTo>
                <a:lnTo>
                  <a:pt x="35" y="10"/>
                </a:lnTo>
                <a:lnTo>
                  <a:pt x="34" y="10"/>
                </a:lnTo>
                <a:lnTo>
                  <a:pt x="4" y="10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1893253" y="3251200"/>
            <a:ext cx="4762" cy="96838"/>
          </a:xfrm>
          <a:custGeom>
            <a:avLst/>
            <a:gdLst>
              <a:gd name="T0" fmla="*/ 2778 w 12"/>
              <a:gd name="T1" fmla="*/ 94447 h 243"/>
              <a:gd name="T2" fmla="*/ 0 w 12"/>
              <a:gd name="T3" fmla="*/ 94447 h 243"/>
              <a:gd name="T4" fmla="*/ 0 w 12"/>
              <a:gd name="T5" fmla="*/ 1993 h 243"/>
              <a:gd name="T6" fmla="*/ 794 w 12"/>
              <a:gd name="T7" fmla="*/ 1993 h 243"/>
              <a:gd name="T8" fmla="*/ 794 w 12"/>
              <a:gd name="T9" fmla="*/ 94447 h 243"/>
              <a:gd name="T10" fmla="*/ 794 w 12"/>
              <a:gd name="T11" fmla="*/ 94845 h 243"/>
              <a:gd name="T12" fmla="*/ 794 w 12"/>
              <a:gd name="T13" fmla="*/ 1993 h 243"/>
              <a:gd name="T14" fmla="*/ 794 w 12"/>
              <a:gd name="T15" fmla="*/ 1196 h 243"/>
              <a:gd name="T16" fmla="*/ 794 w 12"/>
              <a:gd name="T17" fmla="*/ 95244 h 243"/>
              <a:gd name="T18" fmla="*/ 794 w 12"/>
              <a:gd name="T19" fmla="*/ 95244 h 243"/>
              <a:gd name="T20" fmla="*/ 794 w 12"/>
              <a:gd name="T21" fmla="*/ 797 h 243"/>
              <a:gd name="T22" fmla="*/ 794 w 12"/>
              <a:gd name="T23" fmla="*/ 797 h 243"/>
              <a:gd name="T24" fmla="*/ 794 w 12"/>
              <a:gd name="T25" fmla="*/ 95244 h 243"/>
              <a:gd name="T26" fmla="*/ 794 w 12"/>
              <a:gd name="T27" fmla="*/ 96041 h 243"/>
              <a:gd name="T28" fmla="*/ 794 w 12"/>
              <a:gd name="T29" fmla="*/ 797 h 243"/>
              <a:gd name="T30" fmla="*/ 794 w 12"/>
              <a:gd name="T31" fmla="*/ 399 h 243"/>
              <a:gd name="T32" fmla="*/ 794 w 12"/>
              <a:gd name="T33" fmla="*/ 96041 h 243"/>
              <a:gd name="T34" fmla="*/ 1191 w 12"/>
              <a:gd name="T35" fmla="*/ 96041 h 243"/>
              <a:gd name="T36" fmla="*/ 1191 w 12"/>
              <a:gd name="T37" fmla="*/ 399 h 243"/>
              <a:gd name="T38" fmla="*/ 1191 w 12"/>
              <a:gd name="T39" fmla="*/ 399 h 243"/>
              <a:gd name="T40" fmla="*/ 1191 w 12"/>
              <a:gd name="T41" fmla="*/ 96041 h 243"/>
              <a:gd name="T42" fmla="*/ 1191 w 12"/>
              <a:gd name="T43" fmla="*/ 96439 h 243"/>
              <a:gd name="T44" fmla="*/ 1191 w 12"/>
              <a:gd name="T45" fmla="*/ 399 h 243"/>
              <a:gd name="T46" fmla="*/ 1587 w 12"/>
              <a:gd name="T47" fmla="*/ 0 h 243"/>
              <a:gd name="T48" fmla="*/ 1587 w 12"/>
              <a:gd name="T49" fmla="*/ 96439 h 243"/>
              <a:gd name="T50" fmla="*/ 2381 w 12"/>
              <a:gd name="T51" fmla="*/ 96439 h 243"/>
              <a:gd name="T52" fmla="*/ 2381 w 12"/>
              <a:gd name="T53" fmla="*/ 0 h 243"/>
              <a:gd name="T54" fmla="*/ 2381 w 12"/>
              <a:gd name="T55" fmla="*/ 0 h 243"/>
              <a:gd name="T56" fmla="*/ 2381 w 12"/>
              <a:gd name="T57" fmla="*/ 96838 h 243"/>
              <a:gd name="T58" fmla="*/ 2381 w 12"/>
              <a:gd name="T59" fmla="*/ 96838 h 243"/>
              <a:gd name="T60" fmla="*/ 2381 w 12"/>
              <a:gd name="T61" fmla="*/ 0 h 243"/>
              <a:gd name="T62" fmla="*/ 2778 w 12"/>
              <a:gd name="T63" fmla="*/ 0 h 243"/>
              <a:gd name="T64" fmla="*/ 2778 w 12"/>
              <a:gd name="T65" fmla="*/ 96838 h 243"/>
              <a:gd name="T66" fmla="*/ 2778 w 12"/>
              <a:gd name="T67" fmla="*/ 96838 h 243"/>
              <a:gd name="T68" fmla="*/ 2778 w 12"/>
              <a:gd name="T69" fmla="*/ 0 h 243"/>
              <a:gd name="T70" fmla="*/ 3175 w 12"/>
              <a:gd name="T71" fmla="*/ 0 h 243"/>
              <a:gd name="T72" fmla="*/ 3175 w 12"/>
              <a:gd name="T73" fmla="*/ 96838 h 243"/>
              <a:gd name="T74" fmla="*/ 3175 w 12"/>
              <a:gd name="T75" fmla="*/ 96439 h 243"/>
              <a:gd name="T76" fmla="*/ 3175 w 12"/>
              <a:gd name="T77" fmla="*/ 0 h 243"/>
              <a:gd name="T78" fmla="*/ 3572 w 12"/>
              <a:gd name="T79" fmla="*/ 0 h 243"/>
              <a:gd name="T80" fmla="*/ 3572 w 12"/>
              <a:gd name="T81" fmla="*/ 96439 h 243"/>
              <a:gd name="T82" fmla="*/ 3572 w 12"/>
              <a:gd name="T83" fmla="*/ 96439 h 243"/>
              <a:gd name="T84" fmla="*/ 3572 w 12"/>
              <a:gd name="T85" fmla="*/ 399 h 243"/>
              <a:gd name="T86" fmla="*/ 3572 w 12"/>
              <a:gd name="T87" fmla="*/ 399 h 243"/>
              <a:gd name="T88" fmla="*/ 3572 w 12"/>
              <a:gd name="T89" fmla="*/ 96041 h 243"/>
              <a:gd name="T90" fmla="*/ 4365 w 12"/>
              <a:gd name="T91" fmla="*/ 96041 h 243"/>
              <a:gd name="T92" fmla="*/ 4365 w 12"/>
              <a:gd name="T93" fmla="*/ 399 h 243"/>
              <a:gd name="T94" fmla="*/ 4365 w 12"/>
              <a:gd name="T95" fmla="*/ 399 h 243"/>
              <a:gd name="T96" fmla="*/ 4365 w 12"/>
              <a:gd name="T97" fmla="*/ 96041 h 243"/>
              <a:gd name="T98" fmla="*/ 4365 w 12"/>
              <a:gd name="T99" fmla="*/ 96041 h 243"/>
              <a:gd name="T100" fmla="*/ 4365 w 12"/>
              <a:gd name="T101" fmla="*/ 797 h 243"/>
              <a:gd name="T102" fmla="*/ 4365 w 12"/>
              <a:gd name="T103" fmla="*/ 797 h 243"/>
              <a:gd name="T104" fmla="*/ 4365 w 12"/>
              <a:gd name="T105" fmla="*/ 95244 h 243"/>
              <a:gd name="T106" fmla="*/ 4762 w 12"/>
              <a:gd name="T107" fmla="*/ 95244 h 243"/>
              <a:gd name="T108" fmla="*/ 4762 w 12"/>
              <a:gd name="T109" fmla="*/ 797 h 243"/>
              <a:gd name="T110" fmla="*/ 4762 w 12"/>
              <a:gd name="T111" fmla="*/ 1196 h 243"/>
              <a:gd name="T112" fmla="*/ 4762 w 12"/>
              <a:gd name="T113" fmla="*/ 95244 h 243"/>
              <a:gd name="T114" fmla="*/ 4762 w 12"/>
              <a:gd name="T115" fmla="*/ 94845 h 243"/>
              <a:gd name="T116" fmla="*/ 4762 w 12"/>
              <a:gd name="T117" fmla="*/ 1993 h 243"/>
              <a:gd name="T118" fmla="*/ 4762 w 12"/>
              <a:gd name="T119" fmla="*/ 1993 h 243"/>
              <a:gd name="T120" fmla="*/ 4762 w 12"/>
              <a:gd name="T121" fmla="*/ 94447 h 243"/>
              <a:gd name="T122" fmla="*/ 4762 w 12"/>
              <a:gd name="T123" fmla="*/ 94447 h 243"/>
              <a:gd name="T124" fmla="*/ 4762 w 12"/>
              <a:gd name="T125" fmla="*/ 1993 h 2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43">
                <a:moveTo>
                  <a:pt x="7" y="237"/>
                </a:moveTo>
                <a:lnTo>
                  <a:pt x="0" y="237"/>
                </a:lnTo>
                <a:lnTo>
                  <a:pt x="0" y="5"/>
                </a:lnTo>
                <a:lnTo>
                  <a:pt x="2" y="5"/>
                </a:lnTo>
                <a:lnTo>
                  <a:pt x="2" y="237"/>
                </a:lnTo>
                <a:lnTo>
                  <a:pt x="2" y="238"/>
                </a:lnTo>
                <a:lnTo>
                  <a:pt x="2" y="5"/>
                </a:lnTo>
                <a:lnTo>
                  <a:pt x="2" y="3"/>
                </a:lnTo>
                <a:lnTo>
                  <a:pt x="2" y="239"/>
                </a:lnTo>
                <a:lnTo>
                  <a:pt x="2" y="2"/>
                </a:lnTo>
                <a:lnTo>
                  <a:pt x="2" y="239"/>
                </a:lnTo>
                <a:lnTo>
                  <a:pt x="2" y="241"/>
                </a:lnTo>
                <a:lnTo>
                  <a:pt x="2" y="2"/>
                </a:lnTo>
                <a:lnTo>
                  <a:pt x="2" y="1"/>
                </a:lnTo>
                <a:lnTo>
                  <a:pt x="2" y="241"/>
                </a:lnTo>
                <a:lnTo>
                  <a:pt x="3" y="241"/>
                </a:lnTo>
                <a:lnTo>
                  <a:pt x="3" y="1"/>
                </a:lnTo>
                <a:lnTo>
                  <a:pt x="3" y="241"/>
                </a:lnTo>
                <a:lnTo>
                  <a:pt x="3" y="242"/>
                </a:lnTo>
                <a:lnTo>
                  <a:pt x="3" y="1"/>
                </a:lnTo>
                <a:lnTo>
                  <a:pt x="4" y="0"/>
                </a:lnTo>
                <a:lnTo>
                  <a:pt x="4" y="242"/>
                </a:lnTo>
                <a:lnTo>
                  <a:pt x="6" y="242"/>
                </a:lnTo>
                <a:lnTo>
                  <a:pt x="6" y="0"/>
                </a:lnTo>
                <a:lnTo>
                  <a:pt x="6" y="243"/>
                </a:lnTo>
                <a:lnTo>
                  <a:pt x="6" y="0"/>
                </a:lnTo>
                <a:lnTo>
                  <a:pt x="7" y="0"/>
                </a:lnTo>
                <a:lnTo>
                  <a:pt x="7" y="243"/>
                </a:lnTo>
                <a:lnTo>
                  <a:pt x="7" y="0"/>
                </a:lnTo>
                <a:lnTo>
                  <a:pt x="8" y="0"/>
                </a:lnTo>
                <a:lnTo>
                  <a:pt x="8" y="243"/>
                </a:lnTo>
                <a:lnTo>
                  <a:pt x="8" y="242"/>
                </a:lnTo>
                <a:lnTo>
                  <a:pt x="8" y="0"/>
                </a:lnTo>
                <a:lnTo>
                  <a:pt x="9" y="0"/>
                </a:lnTo>
                <a:lnTo>
                  <a:pt x="9" y="242"/>
                </a:lnTo>
                <a:lnTo>
                  <a:pt x="9" y="1"/>
                </a:lnTo>
                <a:lnTo>
                  <a:pt x="9" y="241"/>
                </a:lnTo>
                <a:lnTo>
                  <a:pt x="11" y="241"/>
                </a:lnTo>
                <a:lnTo>
                  <a:pt x="11" y="1"/>
                </a:lnTo>
                <a:lnTo>
                  <a:pt x="11" y="241"/>
                </a:lnTo>
                <a:lnTo>
                  <a:pt x="11" y="2"/>
                </a:lnTo>
                <a:lnTo>
                  <a:pt x="11" y="239"/>
                </a:lnTo>
                <a:lnTo>
                  <a:pt x="12" y="239"/>
                </a:lnTo>
                <a:lnTo>
                  <a:pt x="12" y="2"/>
                </a:lnTo>
                <a:lnTo>
                  <a:pt x="12" y="3"/>
                </a:lnTo>
                <a:lnTo>
                  <a:pt x="12" y="239"/>
                </a:lnTo>
                <a:lnTo>
                  <a:pt x="12" y="238"/>
                </a:lnTo>
                <a:lnTo>
                  <a:pt x="12" y="5"/>
                </a:lnTo>
                <a:lnTo>
                  <a:pt x="12" y="237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1893253" y="3251200"/>
            <a:ext cx="14287" cy="4763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1787 w 40"/>
              <a:gd name="T5" fmla="*/ 0 h 11"/>
              <a:gd name="T6" fmla="*/ 12501 w 40"/>
              <a:gd name="T7" fmla="*/ 0 h 11"/>
              <a:gd name="T8" fmla="*/ 2143 w 40"/>
              <a:gd name="T9" fmla="*/ 0 h 11"/>
              <a:gd name="T10" fmla="*/ 2143 w 40"/>
              <a:gd name="T11" fmla="*/ 0 h 11"/>
              <a:gd name="T12" fmla="*/ 12858 w 40"/>
              <a:gd name="T13" fmla="*/ 0 h 11"/>
              <a:gd name="T14" fmla="*/ 12858 w 40"/>
              <a:gd name="T15" fmla="*/ 0 h 11"/>
              <a:gd name="T16" fmla="*/ 2143 w 40"/>
              <a:gd name="T17" fmla="*/ 0 h 11"/>
              <a:gd name="T18" fmla="*/ 1429 w 40"/>
              <a:gd name="T19" fmla="*/ 0 h 11"/>
              <a:gd name="T20" fmla="*/ 12858 w 40"/>
              <a:gd name="T21" fmla="*/ 0 h 11"/>
              <a:gd name="T22" fmla="*/ 13215 w 40"/>
              <a:gd name="T23" fmla="*/ 433 h 11"/>
              <a:gd name="T24" fmla="*/ 1072 w 40"/>
              <a:gd name="T25" fmla="*/ 433 h 11"/>
              <a:gd name="T26" fmla="*/ 1072 w 40"/>
              <a:gd name="T27" fmla="*/ 433 h 11"/>
              <a:gd name="T28" fmla="*/ 13215 w 40"/>
              <a:gd name="T29" fmla="*/ 433 h 11"/>
              <a:gd name="T30" fmla="*/ 13215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930 w 40"/>
              <a:gd name="T37" fmla="*/ 433 h 11"/>
              <a:gd name="T38" fmla="*/ 13930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3930 w 40"/>
              <a:gd name="T45" fmla="*/ 866 h 11"/>
              <a:gd name="T46" fmla="*/ 13930 w 40"/>
              <a:gd name="T47" fmla="*/ 866 h 11"/>
              <a:gd name="T48" fmla="*/ 714 w 40"/>
              <a:gd name="T49" fmla="*/ 866 h 11"/>
              <a:gd name="T50" fmla="*/ 714 w 40"/>
              <a:gd name="T51" fmla="*/ 1299 h 11"/>
              <a:gd name="T52" fmla="*/ 13930 w 40"/>
              <a:gd name="T53" fmla="*/ 1299 h 11"/>
              <a:gd name="T54" fmla="*/ 14287 w 40"/>
              <a:gd name="T55" fmla="*/ 2165 h 11"/>
              <a:gd name="T56" fmla="*/ 714 w 40"/>
              <a:gd name="T57" fmla="*/ 2165 h 11"/>
              <a:gd name="T58" fmla="*/ 714 w 40"/>
              <a:gd name="T59" fmla="*/ 2165 h 11"/>
              <a:gd name="T60" fmla="*/ 14287 w 40"/>
              <a:gd name="T61" fmla="*/ 2165 h 11"/>
              <a:gd name="T62" fmla="*/ 14287 w 40"/>
              <a:gd name="T63" fmla="*/ 2165 h 11"/>
              <a:gd name="T64" fmla="*/ 0 w 40"/>
              <a:gd name="T65" fmla="*/ 2165 h 11"/>
              <a:gd name="T66" fmla="*/ 714 w 40"/>
              <a:gd name="T67" fmla="*/ 2598 h 11"/>
              <a:gd name="T68" fmla="*/ 14287 w 40"/>
              <a:gd name="T69" fmla="*/ 2598 h 11"/>
              <a:gd name="T70" fmla="*/ 14287 w 40"/>
              <a:gd name="T71" fmla="*/ 2598 h 11"/>
              <a:gd name="T72" fmla="*/ 714 w 40"/>
              <a:gd name="T73" fmla="*/ 2598 h 11"/>
              <a:gd name="T74" fmla="*/ 714 w 40"/>
              <a:gd name="T75" fmla="*/ 3031 h 11"/>
              <a:gd name="T76" fmla="*/ 13930 w 40"/>
              <a:gd name="T77" fmla="*/ 3031 h 11"/>
              <a:gd name="T78" fmla="*/ 13930 w 40"/>
              <a:gd name="T79" fmla="*/ 3031 h 11"/>
              <a:gd name="T80" fmla="*/ 714 w 40"/>
              <a:gd name="T81" fmla="*/ 3031 h 11"/>
              <a:gd name="T82" fmla="*/ 714 w 40"/>
              <a:gd name="T83" fmla="*/ 3031 h 11"/>
              <a:gd name="T84" fmla="*/ 13930 w 40"/>
              <a:gd name="T85" fmla="*/ 3031 h 11"/>
              <a:gd name="T86" fmla="*/ 13930 w 40"/>
              <a:gd name="T87" fmla="*/ 3897 h 11"/>
              <a:gd name="T88" fmla="*/ 714 w 40"/>
              <a:gd name="T89" fmla="*/ 3897 h 11"/>
              <a:gd name="T90" fmla="*/ 714 w 40"/>
              <a:gd name="T91" fmla="*/ 3897 h 11"/>
              <a:gd name="T92" fmla="*/ 13930 w 40"/>
              <a:gd name="T93" fmla="*/ 3897 h 11"/>
              <a:gd name="T94" fmla="*/ 13215 w 40"/>
              <a:gd name="T95" fmla="*/ 4330 h 11"/>
              <a:gd name="T96" fmla="*/ 1072 w 40"/>
              <a:gd name="T97" fmla="*/ 4330 h 11"/>
              <a:gd name="T98" fmla="*/ 1072 w 40"/>
              <a:gd name="T99" fmla="*/ 4330 h 11"/>
              <a:gd name="T100" fmla="*/ 13215 w 40"/>
              <a:gd name="T101" fmla="*/ 4330 h 11"/>
              <a:gd name="T102" fmla="*/ 13215 w 40"/>
              <a:gd name="T103" fmla="*/ 4330 h 11"/>
              <a:gd name="T104" fmla="*/ 1072 w 40"/>
              <a:gd name="T105" fmla="*/ 4330 h 11"/>
              <a:gd name="T106" fmla="*/ 1429 w 40"/>
              <a:gd name="T107" fmla="*/ 4330 h 11"/>
              <a:gd name="T108" fmla="*/ 12858 w 40"/>
              <a:gd name="T109" fmla="*/ 4330 h 11"/>
              <a:gd name="T110" fmla="*/ 12858 w 40"/>
              <a:gd name="T111" fmla="*/ 4330 h 11"/>
              <a:gd name="T112" fmla="*/ 2143 w 40"/>
              <a:gd name="T113" fmla="*/ 4330 h 11"/>
              <a:gd name="T114" fmla="*/ 2143 w 40"/>
              <a:gd name="T115" fmla="*/ 4763 h 11"/>
              <a:gd name="T116" fmla="*/ 12858 w 40"/>
              <a:gd name="T117" fmla="*/ 4763 h 11"/>
              <a:gd name="T118" fmla="*/ 12501 w 40"/>
              <a:gd name="T119" fmla="*/ 4763 h 11"/>
              <a:gd name="T120" fmla="*/ 2143 w 40"/>
              <a:gd name="T121" fmla="*/ 4763 h 11"/>
              <a:gd name="T122" fmla="*/ 2500 w 40"/>
              <a:gd name="T123" fmla="*/ 4763 h 11"/>
              <a:gd name="T124" fmla="*/ 11787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6" y="0"/>
                </a:lnTo>
                <a:lnTo>
                  <a:pt x="36" y="0"/>
                </a:lnTo>
                <a:lnTo>
                  <a:pt x="6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9" y="1"/>
                </a:lnTo>
                <a:lnTo>
                  <a:pt x="39" y="2"/>
                </a:lnTo>
                <a:lnTo>
                  <a:pt x="2" y="2"/>
                </a:lnTo>
                <a:lnTo>
                  <a:pt x="39" y="2"/>
                </a:lnTo>
                <a:lnTo>
                  <a:pt x="2" y="2"/>
                </a:lnTo>
                <a:lnTo>
                  <a:pt x="2" y="3"/>
                </a:lnTo>
                <a:lnTo>
                  <a:pt x="39" y="3"/>
                </a:lnTo>
                <a:lnTo>
                  <a:pt x="40" y="5"/>
                </a:lnTo>
                <a:lnTo>
                  <a:pt x="2" y="5"/>
                </a:lnTo>
                <a:lnTo>
                  <a:pt x="40" y="5"/>
                </a:lnTo>
                <a:lnTo>
                  <a:pt x="0" y="5"/>
                </a:lnTo>
                <a:lnTo>
                  <a:pt x="2" y="6"/>
                </a:lnTo>
                <a:lnTo>
                  <a:pt x="40" y="6"/>
                </a:lnTo>
                <a:lnTo>
                  <a:pt x="2" y="6"/>
                </a:lnTo>
                <a:lnTo>
                  <a:pt x="2" y="7"/>
                </a:lnTo>
                <a:lnTo>
                  <a:pt x="39" y="7"/>
                </a:lnTo>
                <a:lnTo>
                  <a:pt x="2" y="7"/>
                </a:lnTo>
                <a:lnTo>
                  <a:pt x="39" y="7"/>
                </a:lnTo>
                <a:lnTo>
                  <a:pt x="39" y="9"/>
                </a:lnTo>
                <a:lnTo>
                  <a:pt x="2" y="9"/>
                </a:lnTo>
                <a:lnTo>
                  <a:pt x="39" y="9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6" y="10"/>
                </a:lnTo>
                <a:lnTo>
                  <a:pt x="6" y="11"/>
                </a:lnTo>
                <a:lnTo>
                  <a:pt x="36" y="11"/>
                </a:lnTo>
                <a:lnTo>
                  <a:pt x="35" y="11"/>
                </a:lnTo>
                <a:lnTo>
                  <a:pt x="6" y="11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1902778" y="3187700"/>
            <a:ext cx="4762" cy="68263"/>
          </a:xfrm>
          <a:custGeom>
            <a:avLst/>
            <a:gdLst>
              <a:gd name="T0" fmla="*/ 1984 w 12"/>
              <a:gd name="T1" fmla="*/ 65868 h 171"/>
              <a:gd name="T2" fmla="*/ 0 w 12"/>
              <a:gd name="T3" fmla="*/ 65868 h 171"/>
              <a:gd name="T4" fmla="*/ 0 w 12"/>
              <a:gd name="T5" fmla="*/ 1996 h 171"/>
              <a:gd name="T6" fmla="*/ 0 w 12"/>
              <a:gd name="T7" fmla="*/ 1597 h 171"/>
              <a:gd name="T8" fmla="*/ 0 w 12"/>
              <a:gd name="T9" fmla="*/ 66267 h 171"/>
              <a:gd name="T10" fmla="*/ 0 w 12"/>
              <a:gd name="T11" fmla="*/ 66267 h 171"/>
              <a:gd name="T12" fmla="*/ 0 w 12"/>
              <a:gd name="T13" fmla="*/ 1597 h 171"/>
              <a:gd name="T14" fmla="*/ 0 w 12"/>
              <a:gd name="T15" fmla="*/ 1597 h 171"/>
              <a:gd name="T16" fmla="*/ 0 w 12"/>
              <a:gd name="T17" fmla="*/ 66666 h 171"/>
              <a:gd name="T18" fmla="*/ 0 w 12"/>
              <a:gd name="T19" fmla="*/ 66666 h 171"/>
              <a:gd name="T20" fmla="*/ 0 w 12"/>
              <a:gd name="T21" fmla="*/ 798 h 171"/>
              <a:gd name="T22" fmla="*/ 794 w 12"/>
              <a:gd name="T23" fmla="*/ 399 h 171"/>
              <a:gd name="T24" fmla="*/ 794 w 12"/>
              <a:gd name="T25" fmla="*/ 66666 h 171"/>
              <a:gd name="T26" fmla="*/ 794 w 12"/>
              <a:gd name="T27" fmla="*/ 67465 h 171"/>
              <a:gd name="T28" fmla="*/ 794 w 12"/>
              <a:gd name="T29" fmla="*/ 399 h 171"/>
              <a:gd name="T30" fmla="*/ 794 w 12"/>
              <a:gd name="T31" fmla="*/ 399 h 171"/>
              <a:gd name="T32" fmla="*/ 794 w 12"/>
              <a:gd name="T33" fmla="*/ 67465 h 171"/>
              <a:gd name="T34" fmla="*/ 794 w 12"/>
              <a:gd name="T35" fmla="*/ 67864 h 171"/>
              <a:gd name="T36" fmla="*/ 794 w 12"/>
              <a:gd name="T37" fmla="*/ 0 h 171"/>
              <a:gd name="T38" fmla="*/ 1191 w 12"/>
              <a:gd name="T39" fmla="*/ 0 h 171"/>
              <a:gd name="T40" fmla="*/ 1191 w 12"/>
              <a:gd name="T41" fmla="*/ 67864 h 171"/>
              <a:gd name="T42" fmla="*/ 1587 w 12"/>
              <a:gd name="T43" fmla="*/ 67864 h 171"/>
              <a:gd name="T44" fmla="*/ 1587 w 12"/>
              <a:gd name="T45" fmla="*/ 0 h 171"/>
              <a:gd name="T46" fmla="*/ 1587 w 12"/>
              <a:gd name="T47" fmla="*/ 0 h 171"/>
              <a:gd name="T48" fmla="*/ 1587 w 12"/>
              <a:gd name="T49" fmla="*/ 67864 h 171"/>
              <a:gd name="T50" fmla="*/ 1587 w 12"/>
              <a:gd name="T51" fmla="*/ 67864 h 171"/>
              <a:gd name="T52" fmla="*/ 1587 w 12"/>
              <a:gd name="T53" fmla="*/ 0 h 171"/>
              <a:gd name="T54" fmla="*/ 1984 w 12"/>
              <a:gd name="T55" fmla="*/ 0 h 171"/>
              <a:gd name="T56" fmla="*/ 1984 w 12"/>
              <a:gd name="T57" fmla="*/ 68263 h 171"/>
              <a:gd name="T58" fmla="*/ 1984 w 12"/>
              <a:gd name="T59" fmla="*/ 68263 h 171"/>
              <a:gd name="T60" fmla="*/ 1984 w 12"/>
              <a:gd name="T61" fmla="*/ 0 h 171"/>
              <a:gd name="T62" fmla="*/ 1984 w 12"/>
              <a:gd name="T63" fmla="*/ 0 h 171"/>
              <a:gd name="T64" fmla="*/ 1984 w 12"/>
              <a:gd name="T65" fmla="*/ 68263 h 171"/>
              <a:gd name="T66" fmla="*/ 2778 w 12"/>
              <a:gd name="T67" fmla="*/ 68263 h 171"/>
              <a:gd name="T68" fmla="*/ 2778 w 12"/>
              <a:gd name="T69" fmla="*/ 0 h 171"/>
              <a:gd name="T70" fmla="*/ 3175 w 12"/>
              <a:gd name="T71" fmla="*/ 0 h 171"/>
              <a:gd name="T72" fmla="*/ 3175 w 12"/>
              <a:gd name="T73" fmla="*/ 68263 h 171"/>
              <a:gd name="T74" fmla="*/ 3175 w 12"/>
              <a:gd name="T75" fmla="*/ 67864 h 171"/>
              <a:gd name="T76" fmla="*/ 3175 w 12"/>
              <a:gd name="T77" fmla="*/ 0 h 171"/>
              <a:gd name="T78" fmla="*/ 3175 w 12"/>
              <a:gd name="T79" fmla="*/ 0 h 171"/>
              <a:gd name="T80" fmla="*/ 3175 w 12"/>
              <a:gd name="T81" fmla="*/ 67864 h 171"/>
              <a:gd name="T82" fmla="*/ 3572 w 12"/>
              <a:gd name="T83" fmla="*/ 67864 h 171"/>
              <a:gd name="T84" fmla="*/ 3572 w 12"/>
              <a:gd name="T85" fmla="*/ 0 h 171"/>
              <a:gd name="T86" fmla="*/ 3572 w 12"/>
              <a:gd name="T87" fmla="*/ 0 h 171"/>
              <a:gd name="T88" fmla="*/ 3572 w 12"/>
              <a:gd name="T89" fmla="*/ 67864 h 171"/>
              <a:gd name="T90" fmla="*/ 3572 w 12"/>
              <a:gd name="T91" fmla="*/ 67864 h 171"/>
              <a:gd name="T92" fmla="*/ 3572 w 12"/>
              <a:gd name="T93" fmla="*/ 0 h 171"/>
              <a:gd name="T94" fmla="*/ 4365 w 12"/>
              <a:gd name="T95" fmla="*/ 399 h 171"/>
              <a:gd name="T96" fmla="*/ 4365 w 12"/>
              <a:gd name="T97" fmla="*/ 67465 h 171"/>
              <a:gd name="T98" fmla="*/ 4365 w 12"/>
              <a:gd name="T99" fmla="*/ 67465 h 171"/>
              <a:gd name="T100" fmla="*/ 4365 w 12"/>
              <a:gd name="T101" fmla="*/ 399 h 171"/>
              <a:gd name="T102" fmla="*/ 4365 w 12"/>
              <a:gd name="T103" fmla="*/ 399 h 171"/>
              <a:gd name="T104" fmla="*/ 4365 w 12"/>
              <a:gd name="T105" fmla="*/ 66666 h 171"/>
              <a:gd name="T106" fmla="*/ 4365 w 12"/>
              <a:gd name="T107" fmla="*/ 66666 h 171"/>
              <a:gd name="T108" fmla="*/ 4365 w 12"/>
              <a:gd name="T109" fmla="*/ 798 h 171"/>
              <a:gd name="T110" fmla="*/ 4365 w 12"/>
              <a:gd name="T111" fmla="*/ 1597 h 171"/>
              <a:gd name="T112" fmla="*/ 4365 w 12"/>
              <a:gd name="T113" fmla="*/ 66666 h 171"/>
              <a:gd name="T114" fmla="*/ 4762 w 12"/>
              <a:gd name="T115" fmla="*/ 66267 h 171"/>
              <a:gd name="T116" fmla="*/ 4762 w 12"/>
              <a:gd name="T117" fmla="*/ 1597 h 171"/>
              <a:gd name="T118" fmla="*/ 4762 w 12"/>
              <a:gd name="T119" fmla="*/ 1597 h 171"/>
              <a:gd name="T120" fmla="*/ 4762 w 12"/>
              <a:gd name="T121" fmla="*/ 66267 h 171"/>
              <a:gd name="T122" fmla="*/ 4762 w 12"/>
              <a:gd name="T123" fmla="*/ 65868 h 171"/>
              <a:gd name="T124" fmla="*/ 4762 w 12"/>
              <a:gd name="T125" fmla="*/ 1996 h 1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71">
                <a:moveTo>
                  <a:pt x="5" y="165"/>
                </a:moveTo>
                <a:lnTo>
                  <a:pt x="0" y="165"/>
                </a:lnTo>
                <a:lnTo>
                  <a:pt x="0" y="5"/>
                </a:lnTo>
                <a:lnTo>
                  <a:pt x="0" y="4"/>
                </a:lnTo>
                <a:lnTo>
                  <a:pt x="0" y="166"/>
                </a:lnTo>
                <a:lnTo>
                  <a:pt x="0" y="4"/>
                </a:lnTo>
                <a:lnTo>
                  <a:pt x="0" y="167"/>
                </a:lnTo>
                <a:lnTo>
                  <a:pt x="0" y="2"/>
                </a:lnTo>
                <a:lnTo>
                  <a:pt x="2" y="1"/>
                </a:lnTo>
                <a:lnTo>
                  <a:pt x="2" y="167"/>
                </a:lnTo>
                <a:lnTo>
                  <a:pt x="2" y="169"/>
                </a:lnTo>
                <a:lnTo>
                  <a:pt x="2" y="1"/>
                </a:lnTo>
                <a:lnTo>
                  <a:pt x="2" y="169"/>
                </a:lnTo>
                <a:lnTo>
                  <a:pt x="2" y="170"/>
                </a:lnTo>
                <a:lnTo>
                  <a:pt x="2" y="0"/>
                </a:lnTo>
                <a:lnTo>
                  <a:pt x="3" y="0"/>
                </a:lnTo>
                <a:lnTo>
                  <a:pt x="3" y="170"/>
                </a:lnTo>
                <a:lnTo>
                  <a:pt x="4" y="170"/>
                </a:lnTo>
                <a:lnTo>
                  <a:pt x="4" y="0"/>
                </a:lnTo>
                <a:lnTo>
                  <a:pt x="4" y="170"/>
                </a:lnTo>
                <a:lnTo>
                  <a:pt x="4" y="0"/>
                </a:lnTo>
                <a:lnTo>
                  <a:pt x="5" y="0"/>
                </a:lnTo>
                <a:lnTo>
                  <a:pt x="5" y="171"/>
                </a:lnTo>
                <a:lnTo>
                  <a:pt x="5" y="0"/>
                </a:lnTo>
                <a:lnTo>
                  <a:pt x="5" y="171"/>
                </a:lnTo>
                <a:lnTo>
                  <a:pt x="7" y="171"/>
                </a:lnTo>
                <a:lnTo>
                  <a:pt x="7" y="0"/>
                </a:lnTo>
                <a:lnTo>
                  <a:pt x="8" y="0"/>
                </a:lnTo>
                <a:lnTo>
                  <a:pt x="8" y="171"/>
                </a:lnTo>
                <a:lnTo>
                  <a:pt x="8" y="170"/>
                </a:lnTo>
                <a:lnTo>
                  <a:pt x="8" y="0"/>
                </a:lnTo>
                <a:lnTo>
                  <a:pt x="8" y="170"/>
                </a:lnTo>
                <a:lnTo>
                  <a:pt x="9" y="170"/>
                </a:lnTo>
                <a:lnTo>
                  <a:pt x="9" y="0"/>
                </a:lnTo>
                <a:lnTo>
                  <a:pt x="9" y="170"/>
                </a:lnTo>
                <a:lnTo>
                  <a:pt x="9" y="0"/>
                </a:lnTo>
                <a:lnTo>
                  <a:pt x="11" y="1"/>
                </a:lnTo>
                <a:lnTo>
                  <a:pt x="11" y="169"/>
                </a:lnTo>
                <a:lnTo>
                  <a:pt x="11" y="1"/>
                </a:lnTo>
                <a:lnTo>
                  <a:pt x="11" y="167"/>
                </a:lnTo>
                <a:lnTo>
                  <a:pt x="11" y="2"/>
                </a:lnTo>
                <a:lnTo>
                  <a:pt x="11" y="4"/>
                </a:lnTo>
                <a:lnTo>
                  <a:pt x="11" y="167"/>
                </a:lnTo>
                <a:lnTo>
                  <a:pt x="12" y="166"/>
                </a:lnTo>
                <a:lnTo>
                  <a:pt x="12" y="4"/>
                </a:lnTo>
                <a:lnTo>
                  <a:pt x="12" y="166"/>
                </a:lnTo>
                <a:lnTo>
                  <a:pt x="12" y="165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1902778" y="3187700"/>
            <a:ext cx="14287" cy="4763"/>
          </a:xfrm>
          <a:custGeom>
            <a:avLst/>
            <a:gdLst>
              <a:gd name="T0" fmla="*/ 1786 w 40"/>
              <a:gd name="T1" fmla="*/ 2382 h 10"/>
              <a:gd name="T2" fmla="*/ 1786 w 40"/>
              <a:gd name="T3" fmla="*/ 0 h 10"/>
              <a:gd name="T4" fmla="*/ 11787 w 40"/>
              <a:gd name="T5" fmla="*/ 0 h 10"/>
              <a:gd name="T6" fmla="*/ 11787 w 40"/>
              <a:gd name="T7" fmla="*/ 0 h 10"/>
              <a:gd name="T8" fmla="*/ 1786 w 40"/>
              <a:gd name="T9" fmla="*/ 0 h 10"/>
              <a:gd name="T10" fmla="*/ 1786 w 40"/>
              <a:gd name="T11" fmla="*/ 0 h 10"/>
              <a:gd name="T12" fmla="*/ 12501 w 40"/>
              <a:gd name="T13" fmla="*/ 0 h 10"/>
              <a:gd name="T14" fmla="*/ 12858 w 40"/>
              <a:gd name="T15" fmla="*/ 0 h 10"/>
              <a:gd name="T16" fmla="*/ 1429 w 40"/>
              <a:gd name="T17" fmla="*/ 0 h 10"/>
              <a:gd name="T18" fmla="*/ 1429 w 40"/>
              <a:gd name="T19" fmla="*/ 0 h 10"/>
              <a:gd name="T20" fmla="*/ 12858 w 40"/>
              <a:gd name="T21" fmla="*/ 0 h 10"/>
              <a:gd name="T22" fmla="*/ 12858 w 40"/>
              <a:gd name="T23" fmla="*/ 0 h 10"/>
              <a:gd name="T24" fmla="*/ 1429 w 40"/>
              <a:gd name="T25" fmla="*/ 0 h 10"/>
              <a:gd name="T26" fmla="*/ 1072 w 40"/>
              <a:gd name="T27" fmla="*/ 0 h 10"/>
              <a:gd name="T28" fmla="*/ 13215 w 40"/>
              <a:gd name="T29" fmla="*/ 0 h 10"/>
              <a:gd name="T30" fmla="*/ 13215 w 40"/>
              <a:gd name="T31" fmla="*/ 0 h 10"/>
              <a:gd name="T32" fmla="*/ 714 w 40"/>
              <a:gd name="T33" fmla="*/ 0 h 10"/>
              <a:gd name="T34" fmla="*/ 714 w 40"/>
              <a:gd name="T35" fmla="*/ 476 h 10"/>
              <a:gd name="T36" fmla="*/ 13215 w 40"/>
              <a:gd name="T37" fmla="*/ 476 h 10"/>
              <a:gd name="T38" fmla="*/ 13573 w 40"/>
              <a:gd name="T39" fmla="*/ 476 h 10"/>
              <a:gd name="T40" fmla="*/ 714 w 40"/>
              <a:gd name="T41" fmla="*/ 476 h 10"/>
              <a:gd name="T42" fmla="*/ 714 w 40"/>
              <a:gd name="T43" fmla="*/ 476 h 10"/>
              <a:gd name="T44" fmla="*/ 13573 w 40"/>
              <a:gd name="T45" fmla="*/ 476 h 10"/>
              <a:gd name="T46" fmla="*/ 14287 w 40"/>
              <a:gd name="T47" fmla="*/ 953 h 10"/>
              <a:gd name="T48" fmla="*/ 0 w 40"/>
              <a:gd name="T49" fmla="*/ 953 h 10"/>
              <a:gd name="T50" fmla="*/ 0 w 40"/>
              <a:gd name="T51" fmla="*/ 1905 h 10"/>
              <a:gd name="T52" fmla="*/ 14287 w 40"/>
              <a:gd name="T53" fmla="*/ 1905 h 10"/>
              <a:gd name="T54" fmla="*/ 14287 w 40"/>
              <a:gd name="T55" fmla="*/ 1905 h 10"/>
              <a:gd name="T56" fmla="*/ 0 w 40"/>
              <a:gd name="T57" fmla="*/ 1905 h 10"/>
              <a:gd name="T58" fmla="*/ 0 w 40"/>
              <a:gd name="T59" fmla="*/ 1905 h 10"/>
              <a:gd name="T60" fmla="*/ 14287 w 40"/>
              <a:gd name="T61" fmla="*/ 1905 h 10"/>
              <a:gd name="T62" fmla="*/ 14287 w 40"/>
              <a:gd name="T63" fmla="*/ 2382 h 10"/>
              <a:gd name="T64" fmla="*/ 0 w 40"/>
              <a:gd name="T65" fmla="*/ 2382 h 10"/>
              <a:gd name="T66" fmla="*/ 0 w 40"/>
              <a:gd name="T67" fmla="*/ 2382 h 10"/>
              <a:gd name="T68" fmla="*/ 14287 w 40"/>
              <a:gd name="T69" fmla="*/ 2382 h 10"/>
              <a:gd name="T70" fmla="*/ 14287 w 40"/>
              <a:gd name="T71" fmla="*/ 2858 h 10"/>
              <a:gd name="T72" fmla="*/ 0 w 40"/>
              <a:gd name="T73" fmla="*/ 2858 h 10"/>
              <a:gd name="T74" fmla="*/ 0 w 40"/>
              <a:gd name="T75" fmla="*/ 2858 h 10"/>
              <a:gd name="T76" fmla="*/ 14287 w 40"/>
              <a:gd name="T77" fmla="*/ 2858 h 10"/>
              <a:gd name="T78" fmla="*/ 14287 w 40"/>
              <a:gd name="T79" fmla="*/ 3334 h 10"/>
              <a:gd name="T80" fmla="*/ 0 w 40"/>
              <a:gd name="T81" fmla="*/ 3334 h 10"/>
              <a:gd name="T82" fmla="*/ 714 w 40"/>
              <a:gd name="T83" fmla="*/ 3334 h 10"/>
              <a:gd name="T84" fmla="*/ 13573 w 40"/>
              <a:gd name="T85" fmla="*/ 3334 h 10"/>
              <a:gd name="T86" fmla="*/ 13573 w 40"/>
              <a:gd name="T87" fmla="*/ 3334 h 10"/>
              <a:gd name="T88" fmla="*/ 714 w 40"/>
              <a:gd name="T89" fmla="*/ 3334 h 10"/>
              <a:gd name="T90" fmla="*/ 714 w 40"/>
              <a:gd name="T91" fmla="*/ 4287 h 10"/>
              <a:gd name="T92" fmla="*/ 13215 w 40"/>
              <a:gd name="T93" fmla="*/ 4287 h 10"/>
              <a:gd name="T94" fmla="*/ 13215 w 40"/>
              <a:gd name="T95" fmla="*/ 4287 h 10"/>
              <a:gd name="T96" fmla="*/ 714 w 40"/>
              <a:gd name="T97" fmla="*/ 4287 h 10"/>
              <a:gd name="T98" fmla="*/ 1072 w 40"/>
              <a:gd name="T99" fmla="*/ 4287 h 10"/>
              <a:gd name="T100" fmla="*/ 13215 w 40"/>
              <a:gd name="T101" fmla="*/ 4287 h 10"/>
              <a:gd name="T102" fmla="*/ 12858 w 40"/>
              <a:gd name="T103" fmla="*/ 4763 h 10"/>
              <a:gd name="T104" fmla="*/ 1429 w 40"/>
              <a:gd name="T105" fmla="*/ 4763 h 10"/>
              <a:gd name="T106" fmla="*/ 1429 w 40"/>
              <a:gd name="T107" fmla="*/ 4763 h 10"/>
              <a:gd name="T108" fmla="*/ 12858 w 40"/>
              <a:gd name="T109" fmla="*/ 4763 h 10"/>
              <a:gd name="T110" fmla="*/ 12858 w 40"/>
              <a:gd name="T111" fmla="*/ 4763 h 10"/>
              <a:gd name="T112" fmla="*/ 1429 w 40"/>
              <a:gd name="T113" fmla="*/ 4763 h 10"/>
              <a:gd name="T114" fmla="*/ 1786 w 40"/>
              <a:gd name="T115" fmla="*/ 4763 h 10"/>
              <a:gd name="T116" fmla="*/ 12501 w 40"/>
              <a:gd name="T117" fmla="*/ 4763 h 10"/>
              <a:gd name="T118" fmla="*/ 11787 w 40"/>
              <a:gd name="T119" fmla="*/ 4763 h 10"/>
              <a:gd name="T120" fmla="*/ 1786 w 40"/>
              <a:gd name="T121" fmla="*/ 4763 h 10"/>
              <a:gd name="T122" fmla="*/ 1786 w 40"/>
              <a:gd name="T123" fmla="*/ 4763 h 10"/>
              <a:gd name="T124" fmla="*/ 11787 w 40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4" y="0"/>
                </a:lnTo>
                <a:lnTo>
                  <a:pt x="3" y="0"/>
                </a:lnTo>
                <a:lnTo>
                  <a:pt x="37" y="0"/>
                </a:lnTo>
                <a:lnTo>
                  <a:pt x="2" y="0"/>
                </a:lnTo>
                <a:lnTo>
                  <a:pt x="2" y="1"/>
                </a:lnTo>
                <a:lnTo>
                  <a:pt x="37" y="1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40" y="2"/>
                </a:lnTo>
                <a:lnTo>
                  <a:pt x="0" y="2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40" y="4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40" y="7"/>
                </a:lnTo>
                <a:lnTo>
                  <a:pt x="0" y="7"/>
                </a:lnTo>
                <a:lnTo>
                  <a:pt x="2" y="7"/>
                </a:lnTo>
                <a:lnTo>
                  <a:pt x="38" y="7"/>
                </a:lnTo>
                <a:lnTo>
                  <a:pt x="2" y="7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1913890" y="3152775"/>
            <a:ext cx="3175" cy="39688"/>
          </a:xfrm>
          <a:custGeom>
            <a:avLst/>
            <a:gdLst>
              <a:gd name="T0" fmla="*/ 1323 w 12"/>
              <a:gd name="T1" fmla="*/ 37704 h 100"/>
              <a:gd name="T2" fmla="*/ 0 w 12"/>
              <a:gd name="T3" fmla="*/ 37704 h 100"/>
              <a:gd name="T4" fmla="*/ 0 w 12"/>
              <a:gd name="T5" fmla="*/ 1984 h 100"/>
              <a:gd name="T6" fmla="*/ 0 w 12"/>
              <a:gd name="T7" fmla="*/ 1984 h 100"/>
              <a:gd name="T8" fmla="*/ 0 w 12"/>
              <a:gd name="T9" fmla="*/ 37704 h 100"/>
              <a:gd name="T10" fmla="*/ 0 w 12"/>
              <a:gd name="T11" fmla="*/ 38100 h 100"/>
              <a:gd name="T12" fmla="*/ 0 w 12"/>
              <a:gd name="T13" fmla="*/ 1984 h 100"/>
              <a:gd name="T14" fmla="*/ 0 w 12"/>
              <a:gd name="T15" fmla="*/ 1588 h 100"/>
              <a:gd name="T16" fmla="*/ 0 w 12"/>
              <a:gd name="T17" fmla="*/ 38100 h 100"/>
              <a:gd name="T18" fmla="*/ 0 w 12"/>
              <a:gd name="T19" fmla="*/ 38497 h 100"/>
              <a:gd name="T20" fmla="*/ 0 w 12"/>
              <a:gd name="T21" fmla="*/ 1588 h 100"/>
              <a:gd name="T22" fmla="*/ 0 w 12"/>
              <a:gd name="T23" fmla="*/ 1588 h 100"/>
              <a:gd name="T24" fmla="*/ 0 w 12"/>
              <a:gd name="T25" fmla="*/ 38497 h 100"/>
              <a:gd name="T26" fmla="*/ 529 w 12"/>
              <a:gd name="T27" fmla="*/ 38497 h 100"/>
              <a:gd name="T28" fmla="*/ 529 w 12"/>
              <a:gd name="T29" fmla="*/ 794 h 100"/>
              <a:gd name="T30" fmla="*/ 529 w 12"/>
              <a:gd name="T31" fmla="*/ 397 h 100"/>
              <a:gd name="T32" fmla="*/ 529 w 12"/>
              <a:gd name="T33" fmla="*/ 39291 h 100"/>
              <a:gd name="T34" fmla="*/ 794 w 12"/>
              <a:gd name="T35" fmla="*/ 39291 h 100"/>
              <a:gd name="T36" fmla="*/ 794 w 12"/>
              <a:gd name="T37" fmla="*/ 397 h 100"/>
              <a:gd name="T38" fmla="*/ 794 w 12"/>
              <a:gd name="T39" fmla="*/ 397 h 100"/>
              <a:gd name="T40" fmla="*/ 794 w 12"/>
              <a:gd name="T41" fmla="*/ 39291 h 100"/>
              <a:gd name="T42" fmla="*/ 794 w 12"/>
              <a:gd name="T43" fmla="*/ 39688 h 100"/>
              <a:gd name="T44" fmla="*/ 794 w 12"/>
              <a:gd name="T45" fmla="*/ 397 h 100"/>
              <a:gd name="T46" fmla="*/ 1058 w 12"/>
              <a:gd name="T47" fmla="*/ 0 h 100"/>
              <a:gd name="T48" fmla="*/ 1058 w 12"/>
              <a:gd name="T49" fmla="*/ 39688 h 100"/>
              <a:gd name="T50" fmla="*/ 1058 w 12"/>
              <a:gd name="T51" fmla="*/ 39688 h 100"/>
              <a:gd name="T52" fmla="*/ 1058 w 12"/>
              <a:gd name="T53" fmla="*/ 0 h 100"/>
              <a:gd name="T54" fmla="*/ 1058 w 12"/>
              <a:gd name="T55" fmla="*/ 0 h 100"/>
              <a:gd name="T56" fmla="*/ 1058 w 12"/>
              <a:gd name="T57" fmla="*/ 39688 h 100"/>
              <a:gd name="T58" fmla="*/ 1323 w 12"/>
              <a:gd name="T59" fmla="*/ 39688 h 100"/>
              <a:gd name="T60" fmla="*/ 1323 w 12"/>
              <a:gd name="T61" fmla="*/ 0 h 100"/>
              <a:gd name="T62" fmla="*/ 1323 w 12"/>
              <a:gd name="T63" fmla="*/ 0 h 100"/>
              <a:gd name="T64" fmla="*/ 1323 w 12"/>
              <a:gd name="T65" fmla="*/ 39688 h 100"/>
              <a:gd name="T66" fmla="*/ 1323 w 12"/>
              <a:gd name="T67" fmla="*/ 39688 h 100"/>
              <a:gd name="T68" fmla="*/ 1323 w 12"/>
              <a:gd name="T69" fmla="*/ 0 h 100"/>
              <a:gd name="T70" fmla="*/ 1852 w 12"/>
              <a:gd name="T71" fmla="*/ 0 h 100"/>
              <a:gd name="T72" fmla="*/ 1852 w 12"/>
              <a:gd name="T73" fmla="*/ 39688 h 100"/>
              <a:gd name="T74" fmla="*/ 2117 w 12"/>
              <a:gd name="T75" fmla="*/ 39688 h 100"/>
              <a:gd name="T76" fmla="*/ 2117 w 12"/>
              <a:gd name="T77" fmla="*/ 0 h 100"/>
              <a:gd name="T78" fmla="*/ 2117 w 12"/>
              <a:gd name="T79" fmla="*/ 0 h 100"/>
              <a:gd name="T80" fmla="*/ 2117 w 12"/>
              <a:gd name="T81" fmla="*/ 39688 h 100"/>
              <a:gd name="T82" fmla="*/ 2117 w 12"/>
              <a:gd name="T83" fmla="*/ 39688 h 100"/>
              <a:gd name="T84" fmla="*/ 2117 w 12"/>
              <a:gd name="T85" fmla="*/ 397 h 100"/>
              <a:gd name="T86" fmla="*/ 2381 w 12"/>
              <a:gd name="T87" fmla="*/ 397 h 100"/>
              <a:gd name="T88" fmla="*/ 2381 w 12"/>
              <a:gd name="T89" fmla="*/ 39291 h 100"/>
              <a:gd name="T90" fmla="*/ 2381 w 12"/>
              <a:gd name="T91" fmla="*/ 39291 h 100"/>
              <a:gd name="T92" fmla="*/ 2381 w 12"/>
              <a:gd name="T93" fmla="*/ 397 h 100"/>
              <a:gd name="T94" fmla="*/ 2381 w 12"/>
              <a:gd name="T95" fmla="*/ 397 h 100"/>
              <a:gd name="T96" fmla="*/ 2381 w 12"/>
              <a:gd name="T97" fmla="*/ 39291 h 100"/>
              <a:gd name="T98" fmla="*/ 2646 w 12"/>
              <a:gd name="T99" fmla="*/ 38497 h 100"/>
              <a:gd name="T100" fmla="*/ 2646 w 12"/>
              <a:gd name="T101" fmla="*/ 794 h 100"/>
              <a:gd name="T102" fmla="*/ 2646 w 12"/>
              <a:gd name="T103" fmla="*/ 1588 h 100"/>
              <a:gd name="T104" fmla="*/ 2646 w 12"/>
              <a:gd name="T105" fmla="*/ 38497 h 100"/>
              <a:gd name="T106" fmla="*/ 3175 w 12"/>
              <a:gd name="T107" fmla="*/ 38497 h 100"/>
              <a:gd name="T108" fmla="*/ 3175 w 12"/>
              <a:gd name="T109" fmla="*/ 1588 h 100"/>
              <a:gd name="T110" fmla="*/ 3175 w 12"/>
              <a:gd name="T111" fmla="*/ 1588 h 100"/>
              <a:gd name="T112" fmla="*/ 3175 w 12"/>
              <a:gd name="T113" fmla="*/ 38100 h 100"/>
              <a:gd name="T114" fmla="*/ 3175 w 12"/>
              <a:gd name="T115" fmla="*/ 38100 h 100"/>
              <a:gd name="T116" fmla="*/ 3175 w 12"/>
              <a:gd name="T117" fmla="*/ 1984 h 100"/>
              <a:gd name="T118" fmla="*/ 3175 w 12"/>
              <a:gd name="T119" fmla="*/ 1984 h 100"/>
              <a:gd name="T120" fmla="*/ 3175 w 12"/>
              <a:gd name="T121" fmla="*/ 37704 h 100"/>
              <a:gd name="T122" fmla="*/ 3175 w 12"/>
              <a:gd name="T123" fmla="*/ 37704 h 100"/>
              <a:gd name="T124" fmla="*/ 3175 w 12"/>
              <a:gd name="T125" fmla="*/ 1984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00">
                <a:moveTo>
                  <a:pt x="5" y="95"/>
                </a:moveTo>
                <a:lnTo>
                  <a:pt x="0" y="95"/>
                </a:lnTo>
                <a:lnTo>
                  <a:pt x="0" y="5"/>
                </a:lnTo>
                <a:lnTo>
                  <a:pt x="0" y="95"/>
                </a:lnTo>
                <a:lnTo>
                  <a:pt x="0" y="96"/>
                </a:lnTo>
                <a:lnTo>
                  <a:pt x="0" y="5"/>
                </a:lnTo>
                <a:lnTo>
                  <a:pt x="0" y="4"/>
                </a:lnTo>
                <a:lnTo>
                  <a:pt x="0" y="96"/>
                </a:lnTo>
                <a:lnTo>
                  <a:pt x="0" y="97"/>
                </a:lnTo>
                <a:lnTo>
                  <a:pt x="0" y="4"/>
                </a:lnTo>
                <a:lnTo>
                  <a:pt x="0" y="97"/>
                </a:lnTo>
                <a:lnTo>
                  <a:pt x="2" y="97"/>
                </a:lnTo>
                <a:lnTo>
                  <a:pt x="2" y="2"/>
                </a:lnTo>
                <a:lnTo>
                  <a:pt x="2" y="1"/>
                </a:lnTo>
                <a:lnTo>
                  <a:pt x="2" y="99"/>
                </a:lnTo>
                <a:lnTo>
                  <a:pt x="3" y="99"/>
                </a:lnTo>
                <a:lnTo>
                  <a:pt x="3" y="1"/>
                </a:lnTo>
                <a:lnTo>
                  <a:pt x="3" y="99"/>
                </a:lnTo>
                <a:lnTo>
                  <a:pt x="3" y="100"/>
                </a:lnTo>
                <a:lnTo>
                  <a:pt x="3" y="1"/>
                </a:lnTo>
                <a:lnTo>
                  <a:pt x="4" y="0"/>
                </a:lnTo>
                <a:lnTo>
                  <a:pt x="4" y="100"/>
                </a:lnTo>
                <a:lnTo>
                  <a:pt x="4" y="0"/>
                </a:lnTo>
                <a:lnTo>
                  <a:pt x="4" y="100"/>
                </a:lnTo>
                <a:lnTo>
                  <a:pt x="5" y="100"/>
                </a:lnTo>
                <a:lnTo>
                  <a:pt x="5" y="0"/>
                </a:lnTo>
                <a:lnTo>
                  <a:pt x="5" y="100"/>
                </a:lnTo>
                <a:lnTo>
                  <a:pt x="5" y="0"/>
                </a:lnTo>
                <a:lnTo>
                  <a:pt x="7" y="0"/>
                </a:lnTo>
                <a:lnTo>
                  <a:pt x="7" y="100"/>
                </a:lnTo>
                <a:lnTo>
                  <a:pt x="8" y="100"/>
                </a:lnTo>
                <a:lnTo>
                  <a:pt x="8" y="0"/>
                </a:lnTo>
                <a:lnTo>
                  <a:pt x="8" y="100"/>
                </a:lnTo>
                <a:lnTo>
                  <a:pt x="8" y="1"/>
                </a:lnTo>
                <a:lnTo>
                  <a:pt x="9" y="1"/>
                </a:lnTo>
                <a:lnTo>
                  <a:pt x="9" y="99"/>
                </a:lnTo>
                <a:lnTo>
                  <a:pt x="9" y="1"/>
                </a:lnTo>
                <a:lnTo>
                  <a:pt x="9" y="99"/>
                </a:lnTo>
                <a:lnTo>
                  <a:pt x="10" y="97"/>
                </a:lnTo>
                <a:lnTo>
                  <a:pt x="10" y="2"/>
                </a:lnTo>
                <a:lnTo>
                  <a:pt x="10" y="4"/>
                </a:lnTo>
                <a:lnTo>
                  <a:pt x="10" y="97"/>
                </a:lnTo>
                <a:lnTo>
                  <a:pt x="12" y="97"/>
                </a:lnTo>
                <a:lnTo>
                  <a:pt x="12" y="4"/>
                </a:lnTo>
                <a:lnTo>
                  <a:pt x="12" y="96"/>
                </a:lnTo>
                <a:lnTo>
                  <a:pt x="12" y="5"/>
                </a:lnTo>
                <a:lnTo>
                  <a:pt x="12" y="95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1913890" y="3152775"/>
            <a:ext cx="12700" cy="4763"/>
          </a:xfrm>
          <a:custGeom>
            <a:avLst/>
            <a:gdLst>
              <a:gd name="T0" fmla="*/ 1588 w 40"/>
              <a:gd name="T1" fmla="*/ 2165 h 11"/>
              <a:gd name="T2" fmla="*/ 1588 w 40"/>
              <a:gd name="T3" fmla="*/ 0 h 11"/>
              <a:gd name="T4" fmla="*/ 10478 w 40"/>
              <a:gd name="T5" fmla="*/ 0 h 11"/>
              <a:gd name="T6" fmla="*/ 11113 w 40"/>
              <a:gd name="T7" fmla="*/ 0 h 11"/>
              <a:gd name="T8" fmla="*/ 1588 w 40"/>
              <a:gd name="T9" fmla="*/ 0 h 11"/>
              <a:gd name="T10" fmla="*/ 1270 w 40"/>
              <a:gd name="T11" fmla="*/ 0 h 11"/>
              <a:gd name="T12" fmla="*/ 11113 w 40"/>
              <a:gd name="T13" fmla="*/ 0 h 11"/>
              <a:gd name="T14" fmla="*/ 11113 w 40"/>
              <a:gd name="T15" fmla="*/ 0 h 11"/>
              <a:gd name="T16" fmla="*/ 1270 w 40"/>
              <a:gd name="T17" fmla="*/ 0 h 11"/>
              <a:gd name="T18" fmla="*/ 1270 w 40"/>
              <a:gd name="T19" fmla="*/ 0 h 11"/>
              <a:gd name="T20" fmla="*/ 11430 w 40"/>
              <a:gd name="T21" fmla="*/ 0 h 11"/>
              <a:gd name="T22" fmla="*/ 11430 w 40"/>
              <a:gd name="T23" fmla="*/ 433 h 11"/>
              <a:gd name="T24" fmla="*/ 953 w 40"/>
              <a:gd name="T25" fmla="*/ 433 h 11"/>
              <a:gd name="T26" fmla="*/ 953 w 40"/>
              <a:gd name="T27" fmla="*/ 433 h 11"/>
              <a:gd name="T28" fmla="*/ 11430 w 40"/>
              <a:gd name="T29" fmla="*/ 433 h 11"/>
              <a:gd name="T30" fmla="*/ 11748 w 40"/>
              <a:gd name="T31" fmla="*/ 433 h 11"/>
              <a:gd name="T32" fmla="*/ 953 w 40"/>
              <a:gd name="T33" fmla="*/ 433 h 11"/>
              <a:gd name="T34" fmla="*/ 635 w 40"/>
              <a:gd name="T35" fmla="*/ 433 h 11"/>
              <a:gd name="T36" fmla="*/ 12065 w 40"/>
              <a:gd name="T37" fmla="*/ 433 h 11"/>
              <a:gd name="T38" fmla="*/ 12065 w 40"/>
              <a:gd name="T39" fmla="*/ 866 h 11"/>
              <a:gd name="T40" fmla="*/ 635 w 40"/>
              <a:gd name="T41" fmla="*/ 866 h 11"/>
              <a:gd name="T42" fmla="*/ 0 w 40"/>
              <a:gd name="T43" fmla="*/ 1732 h 11"/>
              <a:gd name="T44" fmla="*/ 12065 w 40"/>
              <a:gd name="T45" fmla="*/ 1732 h 11"/>
              <a:gd name="T46" fmla="*/ 12065 w 40"/>
              <a:gd name="T47" fmla="*/ 1732 h 11"/>
              <a:gd name="T48" fmla="*/ 0 w 40"/>
              <a:gd name="T49" fmla="*/ 1732 h 11"/>
              <a:gd name="T50" fmla="*/ 0 w 40"/>
              <a:gd name="T51" fmla="*/ 1732 h 11"/>
              <a:gd name="T52" fmla="*/ 12065 w 40"/>
              <a:gd name="T53" fmla="*/ 1732 h 11"/>
              <a:gd name="T54" fmla="*/ 12065 w 40"/>
              <a:gd name="T55" fmla="*/ 2165 h 11"/>
              <a:gd name="T56" fmla="*/ 0 w 40"/>
              <a:gd name="T57" fmla="*/ 2165 h 11"/>
              <a:gd name="T58" fmla="*/ 0 w 40"/>
              <a:gd name="T59" fmla="*/ 2165 h 11"/>
              <a:gd name="T60" fmla="*/ 12700 w 40"/>
              <a:gd name="T61" fmla="*/ 2165 h 11"/>
              <a:gd name="T62" fmla="*/ 12700 w 40"/>
              <a:gd name="T63" fmla="*/ 2165 h 11"/>
              <a:gd name="T64" fmla="*/ 0 w 40"/>
              <a:gd name="T65" fmla="*/ 2165 h 11"/>
              <a:gd name="T66" fmla="*/ 0 w 40"/>
              <a:gd name="T67" fmla="*/ 2598 h 11"/>
              <a:gd name="T68" fmla="*/ 12700 w 40"/>
              <a:gd name="T69" fmla="*/ 2598 h 11"/>
              <a:gd name="T70" fmla="*/ 12065 w 40"/>
              <a:gd name="T71" fmla="*/ 3031 h 11"/>
              <a:gd name="T72" fmla="*/ 0 w 40"/>
              <a:gd name="T73" fmla="*/ 3031 h 11"/>
              <a:gd name="T74" fmla="*/ 0 w 40"/>
              <a:gd name="T75" fmla="*/ 3031 h 11"/>
              <a:gd name="T76" fmla="*/ 12065 w 40"/>
              <a:gd name="T77" fmla="*/ 3031 h 11"/>
              <a:gd name="T78" fmla="*/ 12065 w 40"/>
              <a:gd name="T79" fmla="*/ 3031 h 11"/>
              <a:gd name="T80" fmla="*/ 0 w 40"/>
              <a:gd name="T81" fmla="*/ 3031 h 11"/>
              <a:gd name="T82" fmla="*/ 0 w 40"/>
              <a:gd name="T83" fmla="*/ 3897 h 11"/>
              <a:gd name="T84" fmla="*/ 12065 w 40"/>
              <a:gd name="T85" fmla="*/ 3897 h 11"/>
              <a:gd name="T86" fmla="*/ 12065 w 40"/>
              <a:gd name="T87" fmla="*/ 3897 h 11"/>
              <a:gd name="T88" fmla="*/ 635 w 40"/>
              <a:gd name="T89" fmla="*/ 3897 h 11"/>
              <a:gd name="T90" fmla="*/ 635 w 40"/>
              <a:gd name="T91" fmla="*/ 3897 h 11"/>
              <a:gd name="T92" fmla="*/ 12065 w 40"/>
              <a:gd name="T93" fmla="*/ 3897 h 11"/>
              <a:gd name="T94" fmla="*/ 11748 w 40"/>
              <a:gd name="T95" fmla="*/ 4330 h 11"/>
              <a:gd name="T96" fmla="*/ 953 w 40"/>
              <a:gd name="T97" fmla="*/ 4330 h 11"/>
              <a:gd name="T98" fmla="*/ 953 w 40"/>
              <a:gd name="T99" fmla="*/ 4330 h 11"/>
              <a:gd name="T100" fmla="*/ 11430 w 40"/>
              <a:gd name="T101" fmla="*/ 4330 h 11"/>
              <a:gd name="T102" fmla="*/ 11430 w 40"/>
              <a:gd name="T103" fmla="*/ 4330 h 11"/>
              <a:gd name="T104" fmla="*/ 953 w 40"/>
              <a:gd name="T105" fmla="*/ 4330 h 11"/>
              <a:gd name="T106" fmla="*/ 1270 w 40"/>
              <a:gd name="T107" fmla="*/ 4330 h 11"/>
              <a:gd name="T108" fmla="*/ 11430 w 40"/>
              <a:gd name="T109" fmla="*/ 4330 h 11"/>
              <a:gd name="T110" fmla="*/ 11113 w 40"/>
              <a:gd name="T111" fmla="*/ 4330 h 11"/>
              <a:gd name="T112" fmla="*/ 1270 w 40"/>
              <a:gd name="T113" fmla="*/ 4330 h 11"/>
              <a:gd name="T114" fmla="*/ 1270 w 40"/>
              <a:gd name="T115" fmla="*/ 4763 h 11"/>
              <a:gd name="T116" fmla="*/ 11113 w 40"/>
              <a:gd name="T117" fmla="*/ 4763 h 11"/>
              <a:gd name="T118" fmla="*/ 11113 w 40"/>
              <a:gd name="T119" fmla="*/ 4763 h 11"/>
              <a:gd name="T120" fmla="*/ 1588 w 40"/>
              <a:gd name="T121" fmla="*/ 4763 h 11"/>
              <a:gd name="T122" fmla="*/ 1588 w 40"/>
              <a:gd name="T123" fmla="*/ 4763 h 11"/>
              <a:gd name="T124" fmla="*/ 10478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4" y="0"/>
                </a:lnTo>
                <a:lnTo>
                  <a:pt x="36" y="0"/>
                </a:lnTo>
                <a:lnTo>
                  <a:pt x="36" y="1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8" y="1"/>
                </a:lnTo>
                <a:lnTo>
                  <a:pt x="38" y="2"/>
                </a:lnTo>
                <a:lnTo>
                  <a:pt x="2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9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10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4" y="11"/>
                </a:lnTo>
                <a:lnTo>
                  <a:pt x="35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1923415" y="3138488"/>
            <a:ext cx="3175" cy="19050"/>
          </a:xfrm>
          <a:custGeom>
            <a:avLst/>
            <a:gdLst>
              <a:gd name="T0" fmla="*/ 1323 w 12"/>
              <a:gd name="T1" fmla="*/ 16618 h 47"/>
              <a:gd name="T2" fmla="*/ 0 w 12"/>
              <a:gd name="T3" fmla="*/ 16618 h 47"/>
              <a:gd name="T4" fmla="*/ 0 w 12"/>
              <a:gd name="T5" fmla="*/ 2027 h 47"/>
              <a:gd name="T6" fmla="*/ 0 w 12"/>
              <a:gd name="T7" fmla="*/ 2027 h 47"/>
              <a:gd name="T8" fmla="*/ 0 w 12"/>
              <a:gd name="T9" fmla="*/ 17023 h 47"/>
              <a:gd name="T10" fmla="*/ 0 w 12"/>
              <a:gd name="T11" fmla="*/ 17429 h 47"/>
              <a:gd name="T12" fmla="*/ 0 w 12"/>
              <a:gd name="T13" fmla="*/ 1621 h 47"/>
              <a:gd name="T14" fmla="*/ 0 w 12"/>
              <a:gd name="T15" fmla="*/ 1621 h 47"/>
              <a:gd name="T16" fmla="*/ 0 w 12"/>
              <a:gd name="T17" fmla="*/ 17429 h 47"/>
              <a:gd name="T18" fmla="*/ 0 w 12"/>
              <a:gd name="T19" fmla="*/ 17429 h 47"/>
              <a:gd name="T20" fmla="*/ 0 w 12"/>
              <a:gd name="T21" fmla="*/ 1621 h 47"/>
              <a:gd name="T22" fmla="*/ 265 w 12"/>
              <a:gd name="T23" fmla="*/ 1216 h 47"/>
              <a:gd name="T24" fmla="*/ 265 w 12"/>
              <a:gd name="T25" fmla="*/ 18239 h 47"/>
              <a:gd name="T26" fmla="*/ 265 w 12"/>
              <a:gd name="T27" fmla="*/ 18239 h 47"/>
              <a:gd name="T28" fmla="*/ 265 w 12"/>
              <a:gd name="T29" fmla="*/ 1216 h 47"/>
              <a:gd name="T30" fmla="*/ 265 w 12"/>
              <a:gd name="T31" fmla="*/ 405 h 47"/>
              <a:gd name="T32" fmla="*/ 265 w 12"/>
              <a:gd name="T33" fmla="*/ 18239 h 47"/>
              <a:gd name="T34" fmla="*/ 265 w 12"/>
              <a:gd name="T35" fmla="*/ 18645 h 47"/>
              <a:gd name="T36" fmla="*/ 265 w 12"/>
              <a:gd name="T37" fmla="*/ 405 h 47"/>
              <a:gd name="T38" fmla="*/ 794 w 12"/>
              <a:gd name="T39" fmla="*/ 405 h 47"/>
              <a:gd name="T40" fmla="*/ 794 w 12"/>
              <a:gd name="T41" fmla="*/ 18645 h 47"/>
              <a:gd name="T42" fmla="*/ 794 w 12"/>
              <a:gd name="T43" fmla="*/ 18645 h 47"/>
              <a:gd name="T44" fmla="*/ 794 w 12"/>
              <a:gd name="T45" fmla="*/ 405 h 47"/>
              <a:gd name="T46" fmla="*/ 794 w 12"/>
              <a:gd name="T47" fmla="*/ 0 h 47"/>
              <a:gd name="T48" fmla="*/ 794 w 12"/>
              <a:gd name="T49" fmla="*/ 18645 h 47"/>
              <a:gd name="T50" fmla="*/ 1058 w 12"/>
              <a:gd name="T51" fmla="*/ 18645 h 47"/>
              <a:gd name="T52" fmla="*/ 1058 w 12"/>
              <a:gd name="T53" fmla="*/ 0 h 47"/>
              <a:gd name="T54" fmla="*/ 1058 w 12"/>
              <a:gd name="T55" fmla="*/ 0 h 47"/>
              <a:gd name="T56" fmla="*/ 1058 w 12"/>
              <a:gd name="T57" fmla="*/ 19050 h 47"/>
              <a:gd name="T58" fmla="*/ 1058 w 12"/>
              <a:gd name="T59" fmla="*/ 19050 h 47"/>
              <a:gd name="T60" fmla="*/ 1058 w 12"/>
              <a:gd name="T61" fmla="*/ 0 h 47"/>
              <a:gd name="T62" fmla="*/ 1323 w 12"/>
              <a:gd name="T63" fmla="*/ 0 h 47"/>
              <a:gd name="T64" fmla="*/ 1323 w 12"/>
              <a:gd name="T65" fmla="*/ 19050 h 47"/>
              <a:gd name="T66" fmla="*/ 1852 w 12"/>
              <a:gd name="T67" fmla="*/ 19050 h 47"/>
              <a:gd name="T68" fmla="*/ 1852 w 12"/>
              <a:gd name="T69" fmla="*/ 0 h 47"/>
              <a:gd name="T70" fmla="*/ 1852 w 12"/>
              <a:gd name="T71" fmla="*/ 0 h 47"/>
              <a:gd name="T72" fmla="*/ 1852 w 12"/>
              <a:gd name="T73" fmla="*/ 19050 h 47"/>
              <a:gd name="T74" fmla="*/ 1852 w 12"/>
              <a:gd name="T75" fmla="*/ 18645 h 47"/>
              <a:gd name="T76" fmla="*/ 1852 w 12"/>
              <a:gd name="T77" fmla="*/ 0 h 47"/>
              <a:gd name="T78" fmla="*/ 2117 w 12"/>
              <a:gd name="T79" fmla="*/ 0 h 47"/>
              <a:gd name="T80" fmla="*/ 2117 w 12"/>
              <a:gd name="T81" fmla="*/ 18645 h 47"/>
              <a:gd name="T82" fmla="*/ 2117 w 12"/>
              <a:gd name="T83" fmla="*/ 18645 h 47"/>
              <a:gd name="T84" fmla="*/ 2117 w 12"/>
              <a:gd name="T85" fmla="*/ 405 h 47"/>
              <a:gd name="T86" fmla="*/ 2117 w 12"/>
              <a:gd name="T87" fmla="*/ 405 h 47"/>
              <a:gd name="T88" fmla="*/ 2117 w 12"/>
              <a:gd name="T89" fmla="*/ 18645 h 47"/>
              <a:gd name="T90" fmla="*/ 2381 w 12"/>
              <a:gd name="T91" fmla="*/ 18645 h 47"/>
              <a:gd name="T92" fmla="*/ 2381 w 12"/>
              <a:gd name="T93" fmla="*/ 405 h 47"/>
              <a:gd name="T94" fmla="*/ 2646 w 12"/>
              <a:gd name="T95" fmla="*/ 405 h 47"/>
              <a:gd name="T96" fmla="*/ 2646 w 12"/>
              <a:gd name="T97" fmla="*/ 18239 h 47"/>
              <a:gd name="T98" fmla="*/ 2646 w 12"/>
              <a:gd name="T99" fmla="*/ 18239 h 47"/>
              <a:gd name="T100" fmla="*/ 2646 w 12"/>
              <a:gd name="T101" fmla="*/ 1216 h 47"/>
              <a:gd name="T102" fmla="*/ 2646 w 12"/>
              <a:gd name="T103" fmla="*/ 1216 h 47"/>
              <a:gd name="T104" fmla="*/ 2646 w 12"/>
              <a:gd name="T105" fmla="*/ 18239 h 47"/>
              <a:gd name="T106" fmla="*/ 2646 w 12"/>
              <a:gd name="T107" fmla="*/ 17429 h 47"/>
              <a:gd name="T108" fmla="*/ 2646 w 12"/>
              <a:gd name="T109" fmla="*/ 1621 h 47"/>
              <a:gd name="T110" fmla="*/ 2646 w 12"/>
              <a:gd name="T111" fmla="*/ 1621 h 47"/>
              <a:gd name="T112" fmla="*/ 2646 w 12"/>
              <a:gd name="T113" fmla="*/ 17429 h 47"/>
              <a:gd name="T114" fmla="*/ 2646 w 12"/>
              <a:gd name="T115" fmla="*/ 17429 h 47"/>
              <a:gd name="T116" fmla="*/ 2646 w 12"/>
              <a:gd name="T117" fmla="*/ 1621 h 47"/>
              <a:gd name="T118" fmla="*/ 3175 w 12"/>
              <a:gd name="T119" fmla="*/ 2027 h 47"/>
              <a:gd name="T120" fmla="*/ 3175 w 12"/>
              <a:gd name="T121" fmla="*/ 17023 h 47"/>
              <a:gd name="T122" fmla="*/ 3175 w 12"/>
              <a:gd name="T123" fmla="*/ 16618 h 47"/>
              <a:gd name="T124" fmla="*/ 3175 w 12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5" y="41"/>
                </a:moveTo>
                <a:lnTo>
                  <a:pt x="0" y="41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4"/>
                </a:lnTo>
                <a:lnTo>
                  <a:pt x="0" y="43"/>
                </a:lnTo>
                <a:lnTo>
                  <a:pt x="0" y="4"/>
                </a:lnTo>
                <a:lnTo>
                  <a:pt x="1" y="3"/>
                </a:lnTo>
                <a:lnTo>
                  <a:pt x="1" y="45"/>
                </a:lnTo>
                <a:lnTo>
                  <a:pt x="1" y="3"/>
                </a:lnTo>
                <a:lnTo>
                  <a:pt x="1" y="1"/>
                </a:lnTo>
                <a:lnTo>
                  <a:pt x="1" y="45"/>
                </a:lnTo>
                <a:lnTo>
                  <a:pt x="1" y="46"/>
                </a:lnTo>
                <a:lnTo>
                  <a:pt x="1" y="1"/>
                </a:lnTo>
                <a:lnTo>
                  <a:pt x="3" y="1"/>
                </a:lnTo>
                <a:lnTo>
                  <a:pt x="3" y="46"/>
                </a:lnTo>
                <a:lnTo>
                  <a:pt x="3" y="1"/>
                </a:lnTo>
                <a:lnTo>
                  <a:pt x="3" y="0"/>
                </a:lnTo>
                <a:lnTo>
                  <a:pt x="3" y="46"/>
                </a:lnTo>
                <a:lnTo>
                  <a:pt x="4" y="46"/>
                </a:lnTo>
                <a:lnTo>
                  <a:pt x="4" y="0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7" y="47"/>
                </a:lnTo>
                <a:lnTo>
                  <a:pt x="7" y="0"/>
                </a:lnTo>
                <a:lnTo>
                  <a:pt x="7" y="47"/>
                </a:lnTo>
                <a:lnTo>
                  <a:pt x="7" y="46"/>
                </a:lnTo>
                <a:lnTo>
                  <a:pt x="7" y="0"/>
                </a:lnTo>
                <a:lnTo>
                  <a:pt x="8" y="0"/>
                </a:lnTo>
                <a:lnTo>
                  <a:pt x="8" y="46"/>
                </a:lnTo>
                <a:lnTo>
                  <a:pt x="8" y="1"/>
                </a:lnTo>
                <a:lnTo>
                  <a:pt x="8" y="46"/>
                </a:lnTo>
                <a:lnTo>
                  <a:pt x="9" y="46"/>
                </a:lnTo>
                <a:lnTo>
                  <a:pt x="9" y="1"/>
                </a:lnTo>
                <a:lnTo>
                  <a:pt x="10" y="1"/>
                </a:lnTo>
                <a:lnTo>
                  <a:pt x="10" y="45"/>
                </a:lnTo>
                <a:lnTo>
                  <a:pt x="10" y="3"/>
                </a:lnTo>
                <a:lnTo>
                  <a:pt x="10" y="45"/>
                </a:lnTo>
                <a:lnTo>
                  <a:pt x="10" y="43"/>
                </a:lnTo>
                <a:lnTo>
                  <a:pt x="10" y="4"/>
                </a:lnTo>
                <a:lnTo>
                  <a:pt x="10" y="43"/>
                </a:lnTo>
                <a:lnTo>
                  <a:pt x="10" y="4"/>
                </a:lnTo>
                <a:lnTo>
                  <a:pt x="12" y="5"/>
                </a:lnTo>
                <a:lnTo>
                  <a:pt x="12" y="42"/>
                </a:lnTo>
                <a:lnTo>
                  <a:pt x="12" y="41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1923415" y="3138488"/>
            <a:ext cx="14288" cy="4762"/>
          </a:xfrm>
          <a:custGeom>
            <a:avLst/>
            <a:gdLst>
              <a:gd name="T0" fmla="*/ 1880 w 38"/>
              <a:gd name="T1" fmla="*/ 1984 h 12"/>
              <a:gd name="T2" fmla="*/ 1880 w 38"/>
              <a:gd name="T3" fmla="*/ 0 h 12"/>
              <a:gd name="T4" fmla="*/ 12408 w 38"/>
              <a:gd name="T5" fmla="*/ 0 h 12"/>
              <a:gd name="T6" fmla="*/ 12408 w 38"/>
              <a:gd name="T7" fmla="*/ 0 h 12"/>
              <a:gd name="T8" fmla="*/ 1504 w 38"/>
              <a:gd name="T9" fmla="*/ 0 h 12"/>
              <a:gd name="T10" fmla="*/ 1504 w 38"/>
              <a:gd name="T11" fmla="*/ 0 h 12"/>
              <a:gd name="T12" fmla="*/ 12784 w 38"/>
              <a:gd name="T13" fmla="*/ 0 h 12"/>
              <a:gd name="T14" fmla="*/ 12784 w 38"/>
              <a:gd name="T15" fmla="*/ 0 h 12"/>
              <a:gd name="T16" fmla="*/ 1504 w 38"/>
              <a:gd name="T17" fmla="*/ 0 h 12"/>
              <a:gd name="T18" fmla="*/ 1128 w 38"/>
              <a:gd name="T19" fmla="*/ 0 h 12"/>
              <a:gd name="T20" fmla="*/ 12784 w 38"/>
              <a:gd name="T21" fmla="*/ 0 h 12"/>
              <a:gd name="T22" fmla="*/ 13536 w 38"/>
              <a:gd name="T23" fmla="*/ 397 h 12"/>
              <a:gd name="T24" fmla="*/ 1128 w 38"/>
              <a:gd name="T25" fmla="*/ 397 h 12"/>
              <a:gd name="T26" fmla="*/ 1128 w 38"/>
              <a:gd name="T27" fmla="*/ 397 h 12"/>
              <a:gd name="T28" fmla="*/ 13536 w 38"/>
              <a:gd name="T29" fmla="*/ 397 h 12"/>
              <a:gd name="T30" fmla="*/ 13536 w 38"/>
              <a:gd name="T31" fmla="*/ 397 h 12"/>
              <a:gd name="T32" fmla="*/ 376 w 38"/>
              <a:gd name="T33" fmla="*/ 397 h 12"/>
              <a:gd name="T34" fmla="*/ 376 w 38"/>
              <a:gd name="T35" fmla="*/ 397 h 12"/>
              <a:gd name="T36" fmla="*/ 13912 w 38"/>
              <a:gd name="T37" fmla="*/ 397 h 12"/>
              <a:gd name="T38" fmla="*/ 14288 w 38"/>
              <a:gd name="T39" fmla="*/ 1191 h 12"/>
              <a:gd name="T40" fmla="*/ 376 w 38"/>
              <a:gd name="T41" fmla="*/ 1191 h 12"/>
              <a:gd name="T42" fmla="*/ 376 w 38"/>
              <a:gd name="T43" fmla="*/ 1191 h 12"/>
              <a:gd name="T44" fmla="*/ 14288 w 38"/>
              <a:gd name="T45" fmla="*/ 1191 h 12"/>
              <a:gd name="T46" fmla="*/ 14288 w 38"/>
              <a:gd name="T47" fmla="*/ 1587 h 12"/>
              <a:gd name="T48" fmla="*/ 0 w 38"/>
              <a:gd name="T49" fmla="*/ 1587 h 12"/>
              <a:gd name="T50" fmla="*/ 0 w 38"/>
              <a:gd name="T51" fmla="*/ 1587 h 12"/>
              <a:gd name="T52" fmla="*/ 14288 w 38"/>
              <a:gd name="T53" fmla="*/ 1587 h 12"/>
              <a:gd name="T54" fmla="*/ 14288 w 38"/>
              <a:gd name="T55" fmla="*/ 1587 h 12"/>
              <a:gd name="T56" fmla="*/ 0 w 38"/>
              <a:gd name="T57" fmla="*/ 1587 h 12"/>
              <a:gd name="T58" fmla="*/ 0 w 38"/>
              <a:gd name="T59" fmla="*/ 1984 h 12"/>
              <a:gd name="T60" fmla="*/ 14288 w 38"/>
              <a:gd name="T61" fmla="*/ 1984 h 12"/>
              <a:gd name="T62" fmla="*/ 14288 w 38"/>
              <a:gd name="T63" fmla="*/ 1984 h 12"/>
              <a:gd name="T64" fmla="*/ 0 w 38"/>
              <a:gd name="T65" fmla="*/ 1984 h 12"/>
              <a:gd name="T66" fmla="*/ 0 w 38"/>
              <a:gd name="T67" fmla="*/ 2778 h 12"/>
              <a:gd name="T68" fmla="*/ 14288 w 38"/>
              <a:gd name="T69" fmla="*/ 2778 h 12"/>
              <a:gd name="T70" fmla="*/ 14288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4288 w 38"/>
              <a:gd name="T77" fmla="*/ 3175 h 12"/>
              <a:gd name="T78" fmla="*/ 14288 w 38"/>
              <a:gd name="T79" fmla="*/ 3175 h 12"/>
              <a:gd name="T80" fmla="*/ 0 w 38"/>
              <a:gd name="T81" fmla="*/ 3175 h 12"/>
              <a:gd name="T82" fmla="*/ 376 w 38"/>
              <a:gd name="T83" fmla="*/ 3572 h 12"/>
              <a:gd name="T84" fmla="*/ 14288 w 38"/>
              <a:gd name="T85" fmla="*/ 3572 h 12"/>
              <a:gd name="T86" fmla="*/ 14288 w 38"/>
              <a:gd name="T87" fmla="*/ 3572 h 12"/>
              <a:gd name="T88" fmla="*/ 376 w 38"/>
              <a:gd name="T89" fmla="*/ 3572 h 12"/>
              <a:gd name="T90" fmla="*/ 376 w 38"/>
              <a:gd name="T91" fmla="*/ 3572 h 12"/>
              <a:gd name="T92" fmla="*/ 13912 w 38"/>
              <a:gd name="T93" fmla="*/ 3572 h 12"/>
              <a:gd name="T94" fmla="*/ 13536 w 38"/>
              <a:gd name="T95" fmla="*/ 3968 h 12"/>
              <a:gd name="T96" fmla="*/ 376 w 38"/>
              <a:gd name="T97" fmla="*/ 3968 h 12"/>
              <a:gd name="T98" fmla="*/ 1128 w 38"/>
              <a:gd name="T99" fmla="*/ 3968 h 12"/>
              <a:gd name="T100" fmla="*/ 13536 w 38"/>
              <a:gd name="T101" fmla="*/ 3968 h 12"/>
              <a:gd name="T102" fmla="*/ 13536 w 38"/>
              <a:gd name="T103" fmla="*/ 3968 h 12"/>
              <a:gd name="T104" fmla="*/ 1128 w 38"/>
              <a:gd name="T105" fmla="*/ 3968 h 12"/>
              <a:gd name="T106" fmla="*/ 1128 w 38"/>
              <a:gd name="T107" fmla="*/ 3968 h 12"/>
              <a:gd name="T108" fmla="*/ 12784 w 38"/>
              <a:gd name="T109" fmla="*/ 3968 h 12"/>
              <a:gd name="T110" fmla="*/ 12784 w 38"/>
              <a:gd name="T111" fmla="*/ 3968 h 12"/>
              <a:gd name="T112" fmla="*/ 1504 w 38"/>
              <a:gd name="T113" fmla="*/ 3968 h 12"/>
              <a:gd name="T114" fmla="*/ 1504 w 38"/>
              <a:gd name="T115" fmla="*/ 3968 h 12"/>
              <a:gd name="T116" fmla="*/ 12784 w 38"/>
              <a:gd name="T117" fmla="*/ 3968 h 12"/>
              <a:gd name="T118" fmla="*/ 12408 w 38"/>
              <a:gd name="T119" fmla="*/ 3968 h 12"/>
              <a:gd name="T120" fmla="*/ 1504 w 38"/>
              <a:gd name="T121" fmla="*/ 3968 h 12"/>
              <a:gd name="T122" fmla="*/ 1880 w 38"/>
              <a:gd name="T123" fmla="*/ 4762 h 12"/>
              <a:gd name="T124" fmla="*/ 12408 w 3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4" y="0"/>
                </a:lnTo>
                <a:lnTo>
                  <a:pt x="36" y="1"/>
                </a:lnTo>
                <a:lnTo>
                  <a:pt x="3" y="1"/>
                </a:lnTo>
                <a:lnTo>
                  <a:pt x="36" y="1"/>
                </a:lnTo>
                <a:lnTo>
                  <a:pt x="1" y="1"/>
                </a:lnTo>
                <a:lnTo>
                  <a:pt x="37" y="1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36" y="10"/>
                </a:lnTo>
                <a:lnTo>
                  <a:pt x="1" y="10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4" y="10"/>
                </a:lnTo>
                <a:lnTo>
                  <a:pt x="4" y="10"/>
                </a:lnTo>
                <a:lnTo>
                  <a:pt x="34" y="10"/>
                </a:lnTo>
                <a:lnTo>
                  <a:pt x="33" y="10"/>
                </a:lnTo>
                <a:lnTo>
                  <a:pt x="4" y="10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1932940" y="3109913"/>
            <a:ext cx="4763" cy="33337"/>
          </a:xfrm>
          <a:custGeom>
            <a:avLst/>
            <a:gdLst>
              <a:gd name="T0" fmla="*/ 2598 w 11"/>
              <a:gd name="T1" fmla="*/ 30525 h 83"/>
              <a:gd name="T2" fmla="*/ 0 w 11"/>
              <a:gd name="T3" fmla="*/ 30525 h 83"/>
              <a:gd name="T4" fmla="*/ 0 w 11"/>
              <a:gd name="T5" fmla="*/ 2008 h 83"/>
              <a:gd name="T6" fmla="*/ 0 w 11"/>
              <a:gd name="T7" fmla="*/ 2008 h 83"/>
              <a:gd name="T8" fmla="*/ 0 w 11"/>
              <a:gd name="T9" fmla="*/ 31329 h 83"/>
              <a:gd name="T10" fmla="*/ 0 w 11"/>
              <a:gd name="T11" fmla="*/ 31730 h 83"/>
              <a:gd name="T12" fmla="*/ 0 w 11"/>
              <a:gd name="T13" fmla="*/ 1607 h 83"/>
              <a:gd name="T14" fmla="*/ 0 w 11"/>
              <a:gd name="T15" fmla="*/ 1607 h 83"/>
              <a:gd name="T16" fmla="*/ 0 w 11"/>
              <a:gd name="T17" fmla="*/ 31730 h 83"/>
              <a:gd name="T18" fmla="*/ 433 w 11"/>
              <a:gd name="T19" fmla="*/ 31730 h 83"/>
              <a:gd name="T20" fmla="*/ 433 w 11"/>
              <a:gd name="T21" fmla="*/ 1205 h 83"/>
              <a:gd name="T22" fmla="*/ 433 w 11"/>
              <a:gd name="T23" fmla="*/ 1205 h 83"/>
              <a:gd name="T24" fmla="*/ 433 w 11"/>
              <a:gd name="T25" fmla="*/ 32132 h 83"/>
              <a:gd name="T26" fmla="*/ 433 w 11"/>
              <a:gd name="T27" fmla="*/ 32132 h 83"/>
              <a:gd name="T28" fmla="*/ 433 w 11"/>
              <a:gd name="T29" fmla="*/ 1205 h 83"/>
              <a:gd name="T30" fmla="*/ 866 w 11"/>
              <a:gd name="T31" fmla="*/ 402 h 83"/>
              <a:gd name="T32" fmla="*/ 866 w 11"/>
              <a:gd name="T33" fmla="*/ 32132 h 83"/>
              <a:gd name="T34" fmla="*/ 866 w 11"/>
              <a:gd name="T35" fmla="*/ 32534 h 83"/>
              <a:gd name="T36" fmla="*/ 866 w 11"/>
              <a:gd name="T37" fmla="*/ 402 h 83"/>
              <a:gd name="T38" fmla="*/ 866 w 11"/>
              <a:gd name="T39" fmla="*/ 0 h 83"/>
              <a:gd name="T40" fmla="*/ 866 w 11"/>
              <a:gd name="T41" fmla="*/ 32534 h 83"/>
              <a:gd name="T42" fmla="*/ 1732 w 11"/>
              <a:gd name="T43" fmla="*/ 32534 h 83"/>
              <a:gd name="T44" fmla="*/ 1732 w 11"/>
              <a:gd name="T45" fmla="*/ 0 h 83"/>
              <a:gd name="T46" fmla="*/ 1732 w 11"/>
              <a:gd name="T47" fmla="*/ 0 h 83"/>
              <a:gd name="T48" fmla="*/ 1732 w 11"/>
              <a:gd name="T49" fmla="*/ 32534 h 83"/>
              <a:gd name="T50" fmla="*/ 1732 w 11"/>
              <a:gd name="T51" fmla="*/ 32534 h 83"/>
              <a:gd name="T52" fmla="*/ 1732 w 11"/>
              <a:gd name="T53" fmla="*/ 0 h 83"/>
              <a:gd name="T54" fmla="*/ 2165 w 11"/>
              <a:gd name="T55" fmla="*/ 0 h 83"/>
              <a:gd name="T56" fmla="*/ 2165 w 11"/>
              <a:gd name="T57" fmla="*/ 32534 h 83"/>
              <a:gd name="T58" fmla="*/ 2598 w 11"/>
              <a:gd name="T59" fmla="*/ 32534 h 83"/>
              <a:gd name="T60" fmla="*/ 2598 w 11"/>
              <a:gd name="T61" fmla="*/ 0 h 83"/>
              <a:gd name="T62" fmla="*/ 2598 w 11"/>
              <a:gd name="T63" fmla="*/ 0 h 83"/>
              <a:gd name="T64" fmla="*/ 2598 w 11"/>
              <a:gd name="T65" fmla="*/ 33337 h 83"/>
              <a:gd name="T66" fmla="*/ 2598 w 11"/>
              <a:gd name="T67" fmla="*/ 32534 h 83"/>
              <a:gd name="T68" fmla="*/ 2598 w 11"/>
              <a:gd name="T69" fmla="*/ 0 h 83"/>
              <a:gd name="T70" fmla="*/ 3031 w 11"/>
              <a:gd name="T71" fmla="*/ 0 h 83"/>
              <a:gd name="T72" fmla="*/ 3031 w 11"/>
              <a:gd name="T73" fmla="*/ 32534 h 83"/>
              <a:gd name="T74" fmla="*/ 3031 w 11"/>
              <a:gd name="T75" fmla="*/ 32534 h 83"/>
              <a:gd name="T76" fmla="*/ 3031 w 11"/>
              <a:gd name="T77" fmla="*/ 0 h 83"/>
              <a:gd name="T78" fmla="*/ 3031 w 11"/>
              <a:gd name="T79" fmla="*/ 0 h 83"/>
              <a:gd name="T80" fmla="*/ 3031 w 11"/>
              <a:gd name="T81" fmla="*/ 32534 h 83"/>
              <a:gd name="T82" fmla="*/ 3897 w 11"/>
              <a:gd name="T83" fmla="*/ 32534 h 83"/>
              <a:gd name="T84" fmla="*/ 3897 w 11"/>
              <a:gd name="T85" fmla="*/ 0 h 83"/>
              <a:gd name="T86" fmla="*/ 3897 w 11"/>
              <a:gd name="T87" fmla="*/ 0 h 83"/>
              <a:gd name="T88" fmla="*/ 3897 w 11"/>
              <a:gd name="T89" fmla="*/ 32534 h 83"/>
              <a:gd name="T90" fmla="*/ 3897 w 11"/>
              <a:gd name="T91" fmla="*/ 32534 h 83"/>
              <a:gd name="T92" fmla="*/ 3897 w 11"/>
              <a:gd name="T93" fmla="*/ 402 h 83"/>
              <a:gd name="T94" fmla="*/ 4330 w 11"/>
              <a:gd name="T95" fmla="*/ 402 h 83"/>
              <a:gd name="T96" fmla="*/ 4330 w 11"/>
              <a:gd name="T97" fmla="*/ 32132 h 83"/>
              <a:gd name="T98" fmla="*/ 4763 w 11"/>
              <a:gd name="T99" fmla="*/ 32132 h 83"/>
              <a:gd name="T100" fmla="*/ 4763 w 11"/>
              <a:gd name="T101" fmla="*/ 1205 h 83"/>
              <a:gd name="T102" fmla="*/ 4763 w 11"/>
              <a:gd name="T103" fmla="*/ 1205 h 83"/>
              <a:gd name="T104" fmla="*/ 4763 w 11"/>
              <a:gd name="T105" fmla="*/ 32132 h 83"/>
              <a:gd name="T106" fmla="*/ 4763 w 11"/>
              <a:gd name="T107" fmla="*/ 31730 h 83"/>
              <a:gd name="T108" fmla="*/ 4763 w 11"/>
              <a:gd name="T109" fmla="*/ 1205 h 83"/>
              <a:gd name="T110" fmla="*/ 4763 w 11"/>
              <a:gd name="T111" fmla="*/ 1607 h 83"/>
              <a:gd name="T112" fmla="*/ 4763 w 11"/>
              <a:gd name="T113" fmla="*/ 31730 h 83"/>
              <a:gd name="T114" fmla="*/ 4763 w 11"/>
              <a:gd name="T115" fmla="*/ 31730 h 83"/>
              <a:gd name="T116" fmla="*/ 4763 w 11"/>
              <a:gd name="T117" fmla="*/ 1607 h 83"/>
              <a:gd name="T118" fmla="*/ 4763 w 11"/>
              <a:gd name="T119" fmla="*/ 2008 h 83"/>
              <a:gd name="T120" fmla="*/ 4763 w 11"/>
              <a:gd name="T121" fmla="*/ 31329 h 83"/>
              <a:gd name="T122" fmla="*/ 4763 w 11"/>
              <a:gd name="T123" fmla="*/ 30525 h 83"/>
              <a:gd name="T124" fmla="*/ 4763 w 11"/>
              <a:gd name="T125" fmla="*/ 200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3">
                <a:moveTo>
                  <a:pt x="6" y="76"/>
                </a:moveTo>
                <a:lnTo>
                  <a:pt x="0" y="76"/>
                </a:lnTo>
                <a:lnTo>
                  <a:pt x="0" y="5"/>
                </a:lnTo>
                <a:lnTo>
                  <a:pt x="0" y="78"/>
                </a:lnTo>
                <a:lnTo>
                  <a:pt x="0" y="79"/>
                </a:lnTo>
                <a:lnTo>
                  <a:pt x="0" y="4"/>
                </a:lnTo>
                <a:lnTo>
                  <a:pt x="0" y="79"/>
                </a:lnTo>
                <a:lnTo>
                  <a:pt x="1" y="79"/>
                </a:lnTo>
                <a:lnTo>
                  <a:pt x="1" y="3"/>
                </a:lnTo>
                <a:lnTo>
                  <a:pt x="1" y="80"/>
                </a:lnTo>
                <a:lnTo>
                  <a:pt x="1" y="3"/>
                </a:lnTo>
                <a:lnTo>
                  <a:pt x="2" y="1"/>
                </a:lnTo>
                <a:lnTo>
                  <a:pt x="2" y="80"/>
                </a:lnTo>
                <a:lnTo>
                  <a:pt x="2" y="81"/>
                </a:lnTo>
                <a:lnTo>
                  <a:pt x="2" y="1"/>
                </a:lnTo>
                <a:lnTo>
                  <a:pt x="2" y="0"/>
                </a:lnTo>
                <a:lnTo>
                  <a:pt x="2" y="81"/>
                </a:lnTo>
                <a:lnTo>
                  <a:pt x="4" y="81"/>
                </a:lnTo>
                <a:lnTo>
                  <a:pt x="4" y="0"/>
                </a:lnTo>
                <a:lnTo>
                  <a:pt x="4" y="81"/>
                </a:lnTo>
                <a:lnTo>
                  <a:pt x="4" y="0"/>
                </a:lnTo>
                <a:lnTo>
                  <a:pt x="5" y="0"/>
                </a:lnTo>
                <a:lnTo>
                  <a:pt x="5" y="81"/>
                </a:lnTo>
                <a:lnTo>
                  <a:pt x="6" y="81"/>
                </a:lnTo>
                <a:lnTo>
                  <a:pt x="6" y="0"/>
                </a:lnTo>
                <a:lnTo>
                  <a:pt x="6" y="83"/>
                </a:lnTo>
                <a:lnTo>
                  <a:pt x="6" y="81"/>
                </a:lnTo>
                <a:lnTo>
                  <a:pt x="6" y="0"/>
                </a:lnTo>
                <a:lnTo>
                  <a:pt x="7" y="0"/>
                </a:lnTo>
                <a:lnTo>
                  <a:pt x="7" y="81"/>
                </a:lnTo>
                <a:lnTo>
                  <a:pt x="7" y="0"/>
                </a:lnTo>
                <a:lnTo>
                  <a:pt x="7" y="81"/>
                </a:lnTo>
                <a:lnTo>
                  <a:pt x="9" y="81"/>
                </a:lnTo>
                <a:lnTo>
                  <a:pt x="9" y="0"/>
                </a:lnTo>
                <a:lnTo>
                  <a:pt x="9" y="81"/>
                </a:lnTo>
                <a:lnTo>
                  <a:pt x="9" y="1"/>
                </a:lnTo>
                <a:lnTo>
                  <a:pt x="10" y="1"/>
                </a:lnTo>
                <a:lnTo>
                  <a:pt x="10" y="80"/>
                </a:lnTo>
                <a:lnTo>
                  <a:pt x="11" y="80"/>
                </a:lnTo>
                <a:lnTo>
                  <a:pt x="11" y="3"/>
                </a:lnTo>
                <a:lnTo>
                  <a:pt x="11" y="80"/>
                </a:lnTo>
                <a:lnTo>
                  <a:pt x="11" y="79"/>
                </a:lnTo>
                <a:lnTo>
                  <a:pt x="11" y="3"/>
                </a:lnTo>
                <a:lnTo>
                  <a:pt x="11" y="4"/>
                </a:lnTo>
                <a:lnTo>
                  <a:pt x="11" y="79"/>
                </a:lnTo>
                <a:lnTo>
                  <a:pt x="11" y="4"/>
                </a:lnTo>
                <a:lnTo>
                  <a:pt x="11" y="5"/>
                </a:lnTo>
                <a:lnTo>
                  <a:pt x="11" y="78"/>
                </a:lnTo>
                <a:lnTo>
                  <a:pt x="11" y="76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1932940" y="3109913"/>
            <a:ext cx="14288" cy="4762"/>
          </a:xfrm>
          <a:custGeom>
            <a:avLst/>
            <a:gdLst>
              <a:gd name="T0" fmla="*/ 2198 w 39"/>
              <a:gd name="T1" fmla="*/ 1984 h 12"/>
              <a:gd name="T2" fmla="*/ 2198 w 39"/>
              <a:gd name="T3" fmla="*/ 0 h 12"/>
              <a:gd name="T4" fmla="*/ 12456 w 39"/>
              <a:gd name="T5" fmla="*/ 0 h 12"/>
              <a:gd name="T6" fmla="*/ 12456 w 39"/>
              <a:gd name="T7" fmla="*/ 0 h 12"/>
              <a:gd name="T8" fmla="*/ 2198 w 39"/>
              <a:gd name="T9" fmla="*/ 0 h 12"/>
              <a:gd name="T10" fmla="*/ 1832 w 39"/>
              <a:gd name="T11" fmla="*/ 0 h 12"/>
              <a:gd name="T12" fmla="*/ 12456 w 39"/>
              <a:gd name="T13" fmla="*/ 0 h 12"/>
              <a:gd name="T14" fmla="*/ 12823 w 39"/>
              <a:gd name="T15" fmla="*/ 0 h 12"/>
              <a:gd name="T16" fmla="*/ 1465 w 39"/>
              <a:gd name="T17" fmla="*/ 0 h 12"/>
              <a:gd name="T18" fmla="*/ 1465 w 39"/>
              <a:gd name="T19" fmla="*/ 0 h 12"/>
              <a:gd name="T20" fmla="*/ 12823 w 39"/>
              <a:gd name="T21" fmla="*/ 0 h 12"/>
              <a:gd name="T22" fmla="*/ 13555 w 39"/>
              <a:gd name="T23" fmla="*/ 0 h 12"/>
              <a:gd name="T24" fmla="*/ 1465 w 39"/>
              <a:gd name="T25" fmla="*/ 0 h 12"/>
              <a:gd name="T26" fmla="*/ 733 w 39"/>
              <a:gd name="T27" fmla="*/ 0 h 12"/>
              <a:gd name="T28" fmla="*/ 13555 w 39"/>
              <a:gd name="T29" fmla="*/ 0 h 12"/>
              <a:gd name="T30" fmla="*/ 13922 w 39"/>
              <a:gd name="T31" fmla="*/ 397 h 12"/>
              <a:gd name="T32" fmla="*/ 733 w 39"/>
              <a:gd name="T33" fmla="*/ 397 h 12"/>
              <a:gd name="T34" fmla="*/ 733 w 39"/>
              <a:gd name="T35" fmla="*/ 397 h 12"/>
              <a:gd name="T36" fmla="*/ 13922 w 39"/>
              <a:gd name="T37" fmla="*/ 397 h 12"/>
              <a:gd name="T38" fmla="*/ 13922 w 39"/>
              <a:gd name="T39" fmla="*/ 1191 h 12"/>
              <a:gd name="T40" fmla="*/ 366 w 39"/>
              <a:gd name="T41" fmla="*/ 1191 h 12"/>
              <a:gd name="T42" fmla="*/ 366 w 39"/>
              <a:gd name="T43" fmla="*/ 1191 h 12"/>
              <a:gd name="T44" fmla="*/ 13922 w 39"/>
              <a:gd name="T45" fmla="*/ 1191 h 12"/>
              <a:gd name="T46" fmla="*/ 14288 w 39"/>
              <a:gd name="T47" fmla="*/ 1191 h 12"/>
              <a:gd name="T48" fmla="*/ 366 w 39"/>
              <a:gd name="T49" fmla="*/ 1191 h 12"/>
              <a:gd name="T50" fmla="*/ 0 w 39"/>
              <a:gd name="T51" fmla="*/ 1587 h 12"/>
              <a:gd name="T52" fmla="*/ 14288 w 39"/>
              <a:gd name="T53" fmla="*/ 1587 h 12"/>
              <a:gd name="T54" fmla="*/ 14288 w 39"/>
              <a:gd name="T55" fmla="*/ 1587 h 12"/>
              <a:gd name="T56" fmla="*/ 0 w 39"/>
              <a:gd name="T57" fmla="*/ 1587 h 12"/>
              <a:gd name="T58" fmla="*/ 0 w 39"/>
              <a:gd name="T59" fmla="*/ 1984 h 12"/>
              <a:gd name="T60" fmla="*/ 14288 w 39"/>
              <a:gd name="T61" fmla="*/ 1984 h 12"/>
              <a:gd name="T62" fmla="*/ 14288 w 39"/>
              <a:gd name="T63" fmla="*/ 1984 h 12"/>
              <a:gd name="T64" fmla="*/ 0 w 39"/>
              <a:gd name="T65" fmla="*/ 1984 h 12"/>
              <a:gd name="T66" fmla="*/ 0 w 39"/>
              <a:gd name="T67" fmla="*/ 2778 h 12"/>
              <a:gd name="T68" fmla="*/ 14288 w 39"/>
              <a:gd name="T69" fmla="*/ 2778 h 12"/>
              <a:gd name="T70" fmla="*/ 14288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4288 w 39"/>
              <a:gd name="T77" fmla="*/ 3175 h 12"/>
              <a:gd name="T78" fmla="*/ 14288 w 39"/>
              <a:gd name="T79" fmla="*/ 3175 h 12"/>
              <a:gd name="T80" fmla="*/ 366 w 39"/>
              <a:gd name="T81" fmla="*/ 3175 h 12"/>
              <a:gd name="T82" fmla="*/ 366 w 39"/>
              <a:gd name="T83" fmla="*/ 3175 h 12"/>
              <a:gd name="T84" fmla="*/ 13922 w 39"/>
              <a:gd name="T85" fmla="*/ 3175 h 12"/>
              <a:gd name="T86" fmla="*/ 13922 w 39"/>
              <a:gd name="T87" fmla="*/ 3572 h 12"/>
              <a:gd name="T88" fmla="*/ 366 w 39"/>
              <a:gd name="T89" fmla="*/ 3572 h 12"/>
              <a:gd name="T90" fmla="*/ 733 w 39"/>
              <a:gd name="T91" fmla="*/ 3572 h 12"/>
              <a:gd name="T92" fmla="*/ 13922 w 39"/>
              <a:gd name="T93" fmla="*/ 3572 h 12"/>
              <a:gd name="T94" fmla="*/ 13922 w 39"/>
              <a:gd name="T95" fmla="*/ 3572 h 12"/>
              <a:gd name="T96" fmla="*/ 733 w 39"/>
              <a:gd name="T97" fmla="*/ 3572 h 12"/>
              <a:gd name="T98" fmla="*/ 733 w 39"/>
              <a:gd name="T99" fmla="*/ 3572 h 12"/>
              <a:gd name="T100" fmla="*/ 13555 w 39"/>
              <a:gd name="T101" fmla="*/ 3572 h 12"/>
              <a:gd name="T102" fmla="*/ 13555 w 39"/>
              <a:gd name="T103" fmla="*/ 3968 h 12"/>
              <a:gd name="T104" fmla="*/ 1465 w 39"/>
              <a:gd name="T105" fmla="*/ 3968 h 12"/>
              <a:gd name="T106" fmla="*/ 1465 w 39"/>
              <a:gd name="T107" fmla="*/ 3968 h 12"/>
              <a:gd name="T108" fmla="*/ 12823 w 39"/>
              <a:gd name="T109" fmla="*/ 3968 h 12"/>
              <a:gd name="T110" fmla="*/ 12823 w 39"/>
              <a:gd name="T111" fmla="*/ 4762 h 12"/>
              <a:gd name="T112" fmla="*/ 1465 w 39"/>
              <a:gd name="T113" fmla="*/ 4762 h 12"/>
              <a:gd name="T114" fmla="*/ 1832 w 39"/>
              <a:gd name="T115" fmla="*/ 4762 h 12"/>
              <a:gd name="T116" fmla="*/ 12456 w 39"/>
              <a:gd name="T117" fmla="*/ 4762 h 12"/>
              <a:gd name="T118" fmla="*/ 12456 w 39"/>
              <a:gd name="T119" fmla="*/ 4762 h 12"/>
              <a:gd name="T120" fmla="*/ 2198 w 39"/>
              <a:gd name="T121" fmla="*/ 4762 h 12"/>
              <a:gd name="T122" fmla="*/ 2198 w 39"/>
              <a:gd name="T123" fmla="*/ 4762 h 12"/>
              <a:gd name="T124" fmla="*/ 12456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6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7" y="0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1" y="3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2" y="9"/>
                </a:lnTo>
                <a:lnTo>
                  <a:pt x="38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6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1942465" y="3095625"/>
            <a:ext cx="4763" cy="19050"/>
          </a:xfrm>
          <a:custGeom>
            <a:avLst/>
            <a:gdLst>
              <a:gd name="T0" fmla="*/ 2598 w 11"/>
              <a:gd name="T1" fmla="*/ 16213 h 47"/>
              <a:gd name="T2" fmla="*/ 0 w 11"/>
              <a:gd name="T3" fmla="*/ 16213 h 47"/>
              <a:gd name="T4" fmla="*/ 0 w 11"/>
              <a:gd name="T5" fmla="*/ 2027 h 47"/>
              <a:gd name="T6" fmla="*/ 0 w 11"/>
              <a:gd name="T7" fmla="*/ 1216 h 47"/>
              <a:gd name="T8" fmla="*/ 0 w 11"/>
              <a:gd name="T9" fmla="*/ 17023 h 47"/>
              <a:gd name="T10" fmla="*/ 0 w 11"/>
              <a:gd name="T11" fmla="*/ 17023 h 47"/>
              <a:gd name="T12" fmla="*/ 0 w 11"/>
              <a:gd name="T13" fmla="*/ 1216 h 47"/>
              <a:gd name="T14" fmla="*/ 433 w 11"/>
              <a:gd name="T15" fmla="*/ 1216 h 47"/>
              <a:gd name="T16" fmla="*/ 433 w 11"/>
              <a:gd name="T17" fmla="*/ 17429 h 47"/>
              <a:gd name="T18" fmla="*/ 433 w 11"/>
              <a:gd name="T19" fmla="*/ 17429 h 47"/>
              <a:gd name="T20" fmla="*/ 433 w 11"/>
              <a:gd name="T21" fmla="*/ 811 h 47"/>
              <a:gd name="T22" fmla="*/ 433 w 11"/>
              <a:gd name="T23" fmla="*/ 811 h 47"/>
              <a:gd name="T24" fmla="*/ 433 w 11"/>
              <a:gd name="T25" fmla="*/ 17429 h 47"/>
              <a:gd name="T26" fmla="*/ 433 w 11"/>
              <a:gd name="T27" fmla="*/ 17834 h 47"/>
              <a:gd name="T28" fmla="*/ 433 w 11"/>
              <a:gd name="T29" fmla="*/ 811 h 47"/>
              <a:gd name="T30" fmla="*/ 433 w 11"/>
              <a:gd name="T31" fmla="*/ 405 h 47"/>
              <a:gd name="T32" fmla="*/ 433 w 11"/>
              <a:gd name="T33" fmla="*/ 17834 h 47"/>
              <a:gd name="T34" fmla="*/ 866 w 11"/>
              <a:gd name="T35" fmla="*/ 17834 h 47"/>
              <a:gd name="T36" fmla="*/ 866 w 11"/>
              <a:gd name="T37" fmla="*/ 405 h 47"/>
              <a:gd name="T38" fmla="*/ 866 w 11"/>
              <a:gd name="T39" fmla="*/ 405 h 47"/>
              <a:gd name="T40" fmla="*/ 866 w 11"/>
              <a:gd name="T41" fmla="*/ 17834 h 47"/>
              <a:gd name="T42" fmla="*/ 866 w 11"/>
              <a:gd name="T43" fmla="*/ 18239 h 47"/>
              <a:gd name="T44" fmla="*/ 866 w 11"/>
              <a:gd name="T45" fmla="*/ 405 h 47"/>
              <a:gd name="T46" fmla="*/ 1732 w 11"/>
              <a:gd name="T47" fmla="*/ 0 h 47"/>
              <a:gd name="T48" fmla="*/ 1732 w 11"/>
              <a:gd name="T49" fmla="*/ 18239 h 47"/>
              <a:gd name="T50" fmla="*/ 2165 w 11"/>
              <a:gd name="T51" fmla="*/ 19050 h 47"/>
              <a:gd name="T52" fmla="*/ 2165 w 11"/>
              <a:gd name="T53" fmla="*/ 0 h 47"/>
              <a:gd name="T54" fmla="*/ 2165 w 11"/>
              <a:gd name="T55" fmla="*/ 0 h 47"/>
              <a:gd name="T56" fmla="*/ 2165 w 11"/>
              <a:gd name="T57" fmla="*/ 19050 h 47"/>
              <a:gd name="T58" fmla="*/ 2165 w 11"/>
              <a:gd name="T59" fmla="*/ 19050 h 47"/>
              <a:gd name="T60" fmla="*/ 2165 w 11"/>
              <a:gd name="T61" fmla="*/ 0 h 47"/>
              <a:gd name="T62" fmla="*/ 2598 w 11"/>
              <a:gd name="T63" fmla="*/ 0 h 47"/>
              <a:gd name="T64" fmla="*/ 2598 w 11"/>
              <a:gd name="T65" fmla="*/ 19050 h 47"/>
              <a:gd name="T66" fmla="*/ 2598 w 11"/>
              <a:gd name="T67" fmla="*/ 19050 h 47"/>
              <a:gd name="T68" fmla="*/ 2598 w 11"/>
              <a:gd name="T69" fmla="*/ 0 h 47"/>
              <a:gd name="T70" fmla="*/ 2598 w 11"/>
              <a:gd name="T71" fmla="*/ 0 h 47"/>
              <a:gd name="T72" fmla="*/ 2598 w 11"/>
              <a:gd name="T73" fmla="*/ 19050 h 47"/>
              <a:gd name="T74" fmla="*/ 3031 w 11"/>
              <a:gd name="T75" fmla="*/ 19050 h 47"/>
              <a:gd name="T76" fmla="*/ 3031 w 11"/>
              <a:gd name="T77" fmla="*/ 0 h 47"/>
              <a:gd name="T78" fmla="*/ 3031 w 11"/>
              <a:gd name="T79" fmla="*/ 0 h 47"/>
              <a:gd name="T80" fmla="*/ 3031 w 11"/>
              <a:gd name="T81" fmla="*/ 18239 h 47"/>
              <a:gd name="T82" fmla="*/ 3897 w 11"/>
              <a:gd name="T83" fmla="*/ 18239 h 47"/>
              <a:gd name="T84" fmla="*/ 3897 w 11"/>
              <a:gd name="T85" fmla="*/ 405 h 47"/>
              <a:gd name="T86" fmla="*/ 3897 w 11"/>
              <a:gd name="T87" fmla="*/ 405 h 47"/>
              <a:gd name="T88" fmla="*/ 3897 w 11"/>
              <a:gd name="T89" fmla="*/ 17834 h 47"/>
              <a:gd name="T90" fmla="*/ 4330 w 11"/>
              <a:gd name="T91" fmla="*/ 17834 h 47"/>
              <a:gd name="T92" fmla="*/ 4330 w 11"/>
              <a:gd name="T93" fmla="*/ 405 h 47"/>
              <a:gd name="T94" fmla="*/ 4330 w 11"/>
              <a:gd name="T95" fmla="*/ 405 h 47"/>
              <a:gd name="T96" fmla="*/ 4330 w 11"/>
              <a:gd name="T97" fmla="*/ 17834 h 47"/>
              <a:gd name="T98" fmla="*/ 4330 w 11"/>
              <a:gd name="T99" fmla="*/ 17834 h 47"/>
              <a:gd name="T100" fmla="*/ 4330 w 11"/>
              <a:gd name="T101" fmla="*/ 811 h 47"/>
              <a:gd name="T102" fmla="*/ 4330 w 11"/>
              <a:gd name="T103" fmla="*/ 811 h 47"/>
              <a:gd name="T104" fmla="*/ 4330 w 11"/>
              <a:gd name="T105" fmla="*/ 17429 h 47"/>
              <a:gd name="T106" fmla="*/ 4763 w 11"/>
              <a:gd name="T107" fmla="*/ 17429 h 47"/>
              <a:gd name="T108" fmla="*/ 4763 w 11"/>
              <a:gd name="T109" fmla="*/ 811 h 47"/>
              <a:gd name="T110" fmla="*/ 4763 w 11"/>
              <a:gd name="T111" fmla="*/ 1216 h 47"/>
              <a:gd name="T112" fmla="*/ 4763 w 11"/>
              <a:gd name="T113" fmla="*/ 17429 h 47"/>
              <a:gd name="T114" fmla="*/ 4763 w 11"/>
              <a:gd name="T115" fmla="*/ 17023 h 47"/>
              <a:gd name="T116" fmla="*/ 4763 w 11"/>
              <a:gd name="T117" fmla="*/ 1216 h 47"/>
              <a:gd name="T118" fmla="*/ 4763 w 11"/>
              <a:gd name="T119" fmla="*/ 1216 h 47"/>
              <a:gd name="T120" fmla="*/ 4763 w 11"/>
              <a:gd name="T121" fmla="*/ 17023 h 47"/>
              <a:gd name="T122" fmla="*/ 4763 w 11"/>
              <a:gd name="T123" fmla="*/ 16213 h 47"/>
              <a:gd name="T124" fmla="*/ 4763 w 11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6" y="40"/>
                </a:moveTo>
                <a:lnTo>
                  <a:pt x="0" y="40"/>
                </a:lnTo>
                <a:lnTo>
                  <a:pt x="0" y="5"/>
                </a:lnTo>
                <a:lnTo>
                  <a:pt x="0" y="3"/>
                </a:lnTo>
                <a:lnTo>
                  <a:pt x="0" y="42"/>
                </a:lnTo>
                <a:lnTo>
                  <a:pt x="0" y="3"/>
                </a:lnTo>
                <a:lnTo>
                  <a:pt x="1" y="3"/>
                </a:lnTo>
                <a:lnTo>
                  <a:pt x="1" y="43"/>
                </a:lnTo>
                <a:lnTo>
                  <a:pt x="1" y="2"/>
                </a:lnTo>
                <a:lnTo>
                  <a:pt x="1" y="43"/>
                </a:lnTo>
                <a:lnTo>
                  <a:pt x="1" y="44"/>
                </a:lnTo>
                <a:lnTo>
                  <a:pt x="1" y="2"/>
                </a:lnTo>
                <a:lnTo>
                  <a:pt x="1" y="1"/>
                </a:lnTo>
                <a:lnTo>
                  <a:pt x="1" y="44"/>
                </a:lnTo>
                <a:lnTo>
                  <a:pt x="2" y="44"/>
                </a:lnTo>
                <a:lnTo>
                  <a:pt x="2" y="1"/>
                </a:lnTo>
                <a:lnTo>
                  <a:pt x="2" y="44"/>
                </a:lnTo>
                <a:lnTo>
                  <a:pt x="2" y="45"/>
                </a:lnTo>
                <a:lnTo>
                  <a:pt x="2" y="1"/>
                </a:lnTo>
                <a:lnTo>
                  <a:pt x="4" y="0"/>
                </a:lnTo>
                <a:lnTo>
                  <a:pt x="4" y="45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0"/>
                </a:lnTo>
                <a:lnTo>
                  <a:pt x="6" y="47"/>
                </a:lnTo>
                <a:lnTo>
                  <a:pt x="7" y="47"/>
                </a:lnTo>
                <a:lnTo>
                  <a:pt x="7" y="0"/>
                </a:lnTo>
                <a:lnTo>
                  <a:pt x="7" y="45"/>
                </a:lnTo>
                <a:lnTo>
                  <a:pt x="9" y="45"/>
                </a:lnTo>
                <a:lnTo>
                  <a:pt x="9" y="1"/>
                </a:lnTo>
                <a:lnTo>
                  <a:pt x="9" y="44"/>
                </a:lnTo>
                <a:lnTo>
                  <a:pt x="10" y="44"/>
                </a:lnTo>
                <a:lnTo>
                  <a:pt x="10" y="1"/>
                </a:lnTo>
                <a:lnTo>
                  <a:pt x="10" y="44"/>
                </a:lnTo>
                <a:lnTo>
                  <a:pt x="10" y="2"/>
                </a:lnTo>
                <a:lnTo>
                  <a:pt x="10" y="43"/>
                </a:lnTo>
                <a:lnTo>
                  <a:pt x="11" y="43"/>
                </a:lnTo>
                <a:lnTo>
                  <a:pt x="11" y="2"/>
                </a:lnTo>
                <a:lnTo>
                  <a:pt x="11" y="3"/>
                </a:lnTo>
                <a:lnTo>
                  <a:pt x="11" y="43"/>
                </a:lnTo>
                <a:lnTo>
                  <a:pt x="11" y="42"/>
                </a:lnTo>
                <a:lnTo>
                  <a:pt x="11" y="3"/>
                </a:lnTo>
                <a:lnTo>
                  <a:pt x="11" y="42"/>
                </a:lnTo>
                <a:lnTo>
                  <a:pt x="11" y="40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1942465" y="3095625"/>
            <a:ext cx="14288" cy="4763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090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6 w 39"/>
              <a:gd name="T13" fmla="*/ 0 h 11"/>
              <a:gd name="T14" fmla="*/ 12823 w 39"/>
              <a:gd name="T15" fmla="*/ 0 h 11"/>
              <a:gd name="T16" fmla="*/ 1832 w 39"/>
              <a:gd name="T17" fmla="*/ 0 h 11"/>
              <a:gd name="T18" fmla="*/ 1465 w 39"/>
              <a:gd name="T19" fmla="*/ 0 h 11"/>
              <a:gd name="T20" fmla="*/ 12823 w 39"/>
              <a:gd name="T21" fmla="*/ 0 h 11"/>
              <a:gd name="T22" fmla="*/ 13555 w 39"/>
              <a:gd name="T23" fmla="*/ 433 h 11"/>
              <a:gd name="T24" fmla="*/ 733 w 39"/>
              <a:gd name="T25" fmla="*/ 433 h 11"/>
              <a:gd name="T26" fmla="*/ 733 w 39"/>
              <a:gd name="T27" fmla="*/ 433 h 11"/>
              <a:gd name="T28" fmla="*/ 13555 w 39"/>
              <a:gd name="T29" fmla="*/ 433 h 11"/>
              <a:gd name="T30" fmla="*/ 13555 w 39"/>
              <a:gd name="T31" fmla="*/ 433 h 11"/>
              <a:gd name="T32" fmla="*/ 733 w 39"/>
              <a:gd name="T33" fmla="*/ 433 h 11"/>
              <a:gd name="T34" fmla="*/ 366 w 39"/>
              <a:gd name="T35" fmla="*/ 433 h 11"/>
              <a:gd name="T36" fmla="*/ 13922 w 39"/>
              <a:gd name="T37" fmla="*/ 433 h 11"/>
              <a:gd name="T38" fmla="*/ 13922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3922 w 39"/>
              <a:gd name="T45" fmla="*/ 866 h 11"/>
              <a:gd name="T46" fmla="*/ 13922 w 39"/>
              <a:gd name="T47" fmla="*/ 866 h 11"/>
              <a:gd name="T48" fmla="*/ 366 w 39"/>
              <a:gd name="T49" fmla="*/ 866 h 11"/>
              <a:gd name="T50" fmla="*/ 366 w 39"/>
              <a:gd name="T51" fmla="*/ 1299 h 11"/>
              <a:gd name="T52" fmla="*/ 13922 w 39"/>
              <a:gd name="T53" fmla="*/ 1299 h 11"/>
              <a:gd name="T54" fmla="*/ 14288 w 39"/>
              <a:gd name="T55" fmla="*/ 1299 h 11"/>
              <a:gd name="T56" fmla="*/ 0 w 39"/>
              <a:gd name="T57" fmla="*/ 1299 h 11"/>
              <a:gd name="T58" fmla="*/ 0 w 39"/>
              <a:gd name="T59" fmla="*/ 1299 h 11"/>
              <a:gd name="T60" fmla="*/ 14288 w 39"/>
              <a:gd name="T61" fmla="*/ 1299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2598 h 11"/>
              <a:gd name="T68" fmla="*/ 14288 w 39"/>
              <a:gd name="T69" fmla="*/ 2598 h 11"/>
              <a:gd name="T70" fmla="*/ 14288 w 39"/>
              <a:gd name="T71" fmla="*/ 2598 h 11"/>
              <a:gd name="T72" fmla="*/ 0 w 39"/>
              <a:gd name="T73" fmla="*/ 2598 h 11"/>
              <a:gd name="T74" fmla="*/ 366 w 39"/>
              <a:gd name="T75" fmla="*/ 2598 h 11"/>
              <a:gd name="T76" fmla="*/ 13922 w 39"/>
              <a:gd name="T77" fmla="*/ 2598 h 11"/>
              <a:gd name="T78" fmla="*/ 13922 w 39"/>
              <a:gd name="T79" fmla="*/ 3031 h 11"/>
              <a:gd name="T80" fmla="*/ 366 w 39"/>
              <a:gd name="T81" fmla="*/ 3031 h 11"/>
              <a:gd name="T82" fmla="*/ 366 w 39"/>
              <a:gd name="T83" fmla="*/ 3031 h 11"/>
              <a:gd name="T84" fmla="*/ 13922 w 39"/>
              <a:gd name="T85" fmla="*/ 3031 h 11"/>
              <a:gd name="T86" fmla="*/ 13922 w 39"/>
              <a:gd name="T87" fmla="*/ 3897 h 11"/>
              <a:gd name="T88" fmla="*/ 366 w 39"/>
              <a:gd name="T89" fmla="*/ 3897 h 11"/>
              <a:gd name="T90" fmla="*/ 366 w 39"/>
              <a:gd name="T91" fmla="*/ 3897 h 11"/>
              <a:gd name="T92" fmla="*/ 13922 w 39"/>
              <a:gd name="T93" fmla="*/ 3897 h 11"/>
              <a:gd name="T94" fmla="*/ 13555 w 39"/>
              <a:gd name="T95" fmla="*/ 4330 h 11"/>
              <a:gd name="T96" fmla="*/ 733 w 39"/>
              <a:gd name="T97" fmla="*/ 4330 h 11"/>
              <a:gd name="T98" fmla="*/ 733 w 39"/>
              <a:gd name="T99" fmla="*/ 4330 h 11"/>
              <a:gd name="T100" fmla="*/ 13555 w 39"/>
              <a:gd name="T101" fmla="*/ 4330 h 11"/>
              <a:gd name="T102" fmla="*/ 13555 w 39"/>
              <a:gd name="T103" fmla="*/ 4330 h 11"/>
              <a:gd name="T104" fmla="*/ 733 w 39"/>
              <a:gd name="T105" fmla="*/ 4330 h 11"/>
              <a:gd name="T106" fmla="*/ 1465 w 39"/>
              <a:gd name="T107" fmla="*/ 4330 h 11"/>
              <a:gd name="T108" fmla="*/ 12823 w 39"/>
              <a:gd name="T109" fmla="*/ 4330 h 11"/>
              <a:gd name="T110" fmla="*/ 12823 w 39"/>
              <a:gd name="T111" fmla="*/ 4330 h 11"/>
              <a:gd name="T112" fmla="*/ 1832 w 39"/>
              <a:gd name="T113" fmla="*/ 4330 h 11"/>
              <a:gd name="T114" fmla="*/ 1832 w 39"/>
              <a:gd name="T115" fmla="*/ 4330 h 11"/>
              <a:gd name="T116" fmla="*/ 12456 w 39"/>
              <a:gd name="T117" fmla="*/ 4330 h 11"/>
              <a:gd name="T118" fmla="*/ 12456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090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0" y="3"/>
                </a:lnTo>
                <a:lnTo>
                  <a:pt x="39" y="3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1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10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4" y="10"/>
                </a:lnTo>
                <a:lnTo>
                  <a:pt x="35" y="10"/>
                </a:lnTo>
                <a:lnTo>
                  <a:pt x="5" y="10"/>
                </a:lnTo>
                <a:lnTo>
                  <a:pt x="34" y="10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1951990" y="3089275"/>
            <a:ext cx="4763" cy="11113"/>
          </a:xfrm>
          <a:custGeom>
            <a:avLst/>
            <a:gdLst>
              <a:gd name="T0" fmla="*/ 2165 w 11"/>
              <a:gd name="T1" fmla="*/ 8890 h 30"/>
              <a:gd name="T2" fmla="*/ 0 w 11"/>
              <a:gd name="T3" fmla="*/ 8890 h 30"/>
              <a:gd name="T4" fmla="*/ 0 w 11"/>
              <a:gd name="T5" fmla="*/ 2223 h 30"/>
              <a:gd name="T6" fmla="*/ 0 w 11"/>
              <a:gd name="T7" fmla="*/ 1852 h 30"/>
              <a:gd name="T8" fmla="*/ 0 w 11"/>
              <a:gd name="T9" fmla="*/ 9261 h 30"/>
              <a:gd name="T10" fmla="*/ 0 w 11"/>
              <a:gd name="T11" fmla="*/ 9261 h 30"/>
              <a:gd name="T12" fmla="*/ 0 w 11"/>
              <a:gd name="T13" fmla="*/ 1852 h 30"/>
              <a:gd name="T14" fmla="*/ 0 w 11"/>
              <a:gd name="T15" fmla="*/ 1852 h 30"/>
              <a:gd name="T16" fmla="*/ 0 w 11"/>
              <a:gd name="T17" fmla="*/ 9261 h 30"/>
              <a:gd name="T18" fmla="*/ 0 w 11"/>
              <a:gd name="T19" fmla="*/ 9631 h 30"/>
              <a:gd name="T20" fmla="*/ 0 w 11"/>
              <a:gd name="T21" fmla="*/ 1111 h 30"/>
              <a:gd name="T22" fmla="*/ 433 w 11"/>
              <a:gd name="T23" fmla="*/ 1111 h 30"/>
              <a:gd name="T24" fmla="*/ 433 w 11"/>
              <a:gd name="T25" fmla="*/ 9631 h 30"/>
              <a:gd name="T26" fmla="*/ 433 w 11"/>
              <a:gd name="T27" fmla="*/ 10372 h 30"/>
              <a:gd name="T28" fmla="*/ 433 w 11"/>
              <a:gd name="T29" fmla="*/ 1111 h 30"/>
              <a:gd name="T30" fmla="*/ 433 w 11"/>
              <a:gd name="T31" fmla="*/ 741 h 30"/>
              <a:gd name="T32" fmla="*/ 433 w 11"/>
              <a:gd name="T33" fmla="*/ 10372 h 30"/>
              <a:gd name="T34" fmla="*/ 433 w 11"/>
              <a:gd name="T35" fmla="*/ 10743 h 30"/>
              <a:gd name="T36" fmla="*/ 433 w 11"/>
              <a:gd name="T37" fmla="*/ 741 h 30"/>
              <a:gd name="T38" fmla="*/ 866 w 11"/>
              <a:gd name="T39" fmla="*/ 741 h 30"/>
              <a:gd name="T40" fmla="*/ 866 w 11"/>
              <a:gd name="T41" fmla="*/ 10743 h 30"/>
              <a:gd name="T42" fmla="*/ 866 w 11"/>
              <a:gd name="T43" fmla="*/ 10743 h 30"/>
              <a:gd name="T44" fmla="*/ 866 w 11"/>
              <a:gd name="T45" fmla="*/ 370 h 30"/>
              <a:gd name="T46" fmla="*/ 866 w 11"/>
              <a:gd name="T47" fmla="*/ 370 h 30"/>
              <a:gd name="T48" fmla="*/ 866 w 11"/>
              <a:gd name="T49" fmla="*/ 10743 h 30"/>
              <a:gd name="T50" fmla="*/ 1299 w 11"/>
              <a:gd name="T51" fmla="*/ 10743 h 30"/>
              <a:gd name="T52" fmla="*/ 1299 w 11"/>
              <a:gd name="T53" fmla="*/ 370 h 30"/>
              <a:gd name="T54" fmla="*/ 2165 w 11"/>
              <a:gd name="T55" fmla="*/ 370 h 30"/>
              <a:gd name="T56" fmla="*/ 2165 w 11"/>
              <a:gd name="T57" fmla="*/ 10743 h 30"/>
              <a:gd name="T58" fmla="*/ 2165 w 11"/>
              <a:gd name="T59" fmla="*/ 11113 h 30"/>
              <a:gd name="T60" fmla="*/ 2165 w 11"/>
              <a:gd name="T61" fmla="*/ 370 h 30"/>
              <a:gd name="T62" fmla="*/ 2165 w 11"/>
              <a:gd name="T63" fmla="*/ 0 h 30"/>
              <a:gd name="T64" fmla="*/ 2165 w 11"/>
              <a:gd name="T65" fmla="*/ 11113 h 30"/>
              <a:gd name="T66" fmla="*/ 2598 w 11"/>
              <a:gd name="T67" fmla="*/ 11113 h 30"/>
              <a:gd name="T68" fmla="*/ 2598 w 11"/>
              <a:gd name="T69" fmla="*/ 370 h 30"/>
              <a:gd name="T70" fmla="*/ 2598 w 11"/>
              <a:gd name="T71" fmla="*/ 370 h 30"/>
              <a:gd name="T72" fmla="*/ 2598 w 11"/>
              <a:gd name="T73" fmla="*/ 10743 h 30"/>
              <a:gd name="T74" fmla="*/ 3031 w 11"/>
              <a:gd name="T75" fmla="*/ 10743 h 30"/>
              <a:gd name="T76" fmla="*/ 3031 w 11"/>
              <a:gd name="T77" fmla="*/ 370 h 30"/>
              <a:gd name="T78" fmla="*/ 3031 w 11"/>
              <a:gd name="T79" fmla="*/ 370 h 30"/>
              <a:gd name="T80" fmla="*/ 3031 w 11"/>
              <a:gd name="T81" fmla="*/ 10743 h 30"/>
              <a:gd name="T82" fmla="*/ 3897 w 11"/>
              <a:gd name="T83" fmla="*/ 10743 h 30"/>
              <a:gd name="T84" fmla="*/ 3897 w 11"/>
              <a:gd name="T85" fmla="*/ 370 h 30"/>
              <a:gd name="T86" fmla="*/ 3897 w 11"/>
              <a:gd name="T87" fmla="*/ 741 h 30"/>
              <a:gd name="T88" fmla="*/ 3897 w 11"/>
              <a:gd name="T89" fmla="*/ 10743 h 30"/>
              <a:gd name="T90" fmla="*/ 3897 w 11"/>
              <a:gd name="T91" fmla="*/ 10743 h 30"/>
              <a:gd name="T92" fmla="*/ 3897 w 11"/>
              <a:gd name="T93" fmla="*/ 741 h 30"/>
              <a:gd name="T94" fmla="*/ 4330 w 11"/>
              <a:gd name="T95" fmla="*/ 741 h 30"/>
              <a:gd name="T96" fmla="*/ 4330 w 11"/>
              <a:gd name="T97" fmla="*/ 10372 h 30"/>
              <a:gd name="T98" fmla="*/ 4330 w 11"/>
              <a:gd name="T99" fmla="*/ 10372 h 30"/>
              <a:gd name="T100" fmla="*/ 4330 w 11"/>
              <a:gd name="T101" fmla="*/ 1111 h 30"/>
              <a:gd name="T102" fmla="*/ 4330 w 11"/>
              <a:gd name="T103" fmla="*/ 1111 h 30"/>
              <a:gd name="T104" fmla="*/ 4330 w 11"/>
              <a:gd name="T105" fmla="*/ 9631 h 30"/>
              <a:gd name="T106" fmla="*/ 4330 w 11"/>
              <a:gd name="T107" fmla="*/ 9631 h 30"/>
              <a:gd name="T108" fmla="*/ 4330 w 11"/>
              <a:gd name="T109" fmla="*/ 1111 h 30"/>
              <a:gd name="T110" fmla="*/ 4330 w 11"/>
              <a:gd name="T111" fmla="*/ 1852 h 30"/>
              <a:gd name="T112" fmla="*/ 4330 w 11"/>
              <a:gd name="T113" fmla="*/ 9261 h 30"/>
              <a:gd name="T114" fmla="*/ 4763 w 11"/>
              <a:gd name="T115" fmla="*/ 9261 h 30"/>
              <a:gd name="T116" fmla="*/ 4763 w 11"/>
              <a:gd name="T117" fmla="*/ 1852 h 30"/>
              <a:gd name="T118" fmla="*/ 4763 w 11"/>
              <a:gd name="T119" fmla="*/ 1852 h 30"/>
              <a:gd name="T120" fmla="*/ 4763 w 11"/>
              <a:gd name="T121" fmla="*/ 9261 h 30"/>
              <a:gd name="T122" fmla="*/ 4763 w 11"/>
              <a:gd name="T123" fmla="*/ 8890 h 30"/>
              <a:gd name="T124" fmla="*/ 4763 w 11"/>
              <a:gd name="T125" fmla="*/ 222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5"/>
                </a:lnTo>
                <a:lnTo>
                  <a:pt x="0" y="5"/>
                </a:lnTo>
                <a:lnTo>
                  <a:pt x="0" y="25"/>
                </a:lnTo>
                <a:lnTo>
                  <a:pt x="0" y="26"/>
                </a:lnTo>
                <a:lnTo>
                  <a:pt x="0" y="3"/>
                </a:lnTo>
                <a:lnTo>
                  <a:pt x="1" y="3"/>
                </a:lnTo>
                <a:lnTo>
                  <a:pt x="1" y="26"/>
                </a:lnTo>
                <a:lnTo>
                  <a:pt x="1" y="28"/>
                </a:lnTo>
                <a:lnTo>
                  <a:pt x="1" y="3"/>
                </a:lnTo>
                <a:lnTo>
                  <a:pt x="1" y="2"/>
                </a:lnTo>
                <a:lnTo>
                  <a:pt x="1" y="28"/>
                </a:lnTo>
                <a:lnTo>
                  <a:pt x="1" y="29"/>
                </a:lnTo>
                <a:lnTo>
                  <a:pt x="1" y="2"/>
                </a:lnTo>
                <a:lnTo>
                  <a:pt x="2" y="2"/>
                </a:lnTo>
                <a:lnTo>
                  <a:pt x="2" y="29"/>
                </a:lnTo>
                <a:lnTo>
                  <a:pt x="2" y="1"/>
                </a:lnTo>
                <a:lnTo>
                  <a:pt x="2" y="29"/>
                </a:lnTo>
                <a:lnTo>
                  <a:pt x="3" y="29"/>
                </a:lnTo>
                <a:lnTo>
                  <a:pt x="3" y="1"/>
                </a:lnTo>
                <a:lnTo>
                  <a:pt x="5" y="1"/>
                </a:lnTo>
                <a:lnTo>
                  <a:pt x="5" y="29"/>
                </a:lnTo>
                <a:lnTo>
                  <a:pt x="5" y="30"/>
                </a:lnTo>
                <a:lnTo>
                  <a:pt x="5" y="1"/>
                </a:lnTo>
                <a:lnTo>
                  <a:pt x="5" y="0"/>
                </a:lnTo>
                <a:lnTo>
                  <a:pt x="5" y="30"/>
                </a:lnTo>
                <a:lnTo>
                  <a:pt x="6" y="30"/>
                </a:lnTo>
                <a:lnTo>
                  <a:pt x="6" y="1"/>
                </a:lnTo>
                <a:lnTo>
                  <a:pt x="6" y="29"/>
                </a:lnTo>
                <a:lnTo>
                  <a:pt x="7" y="29"/>
                </a:lnTo>
                <a:lnTo>
                  <a:pt x="7" y="1"/>
                </a:lnTo>
                <a:lnTo>
                  <a:pt x="7" y="29"/>
                </a:lnTo>
                <a:lnTo>
                  <a:pt x="9" y="29"/>
                </a:lnTo>
                <a:lnTo>
                  <a:pt x="9" y="1"/>
                </a:lnTo>
                <a:lnTo>
                  <a:pt x="9" y="2"/>
                </a:lnTo>
                <a:lnTo>
                  <a:pt x="9" y="29"/>
                </a:lnTo>
                <a:lnTo>
                  <a:pt x="9" y="2"/>
                </a:lnTo>
                <a:lnTo>
                  <a:pt x="10" y="2"/>
                </a:lnTo>
                <a:lnTo>
                  <a:pt x="10" y="28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5"/>
                </a:lnTo>
                <a:lnTo>
                  <a:pt x="10" y="25"/>
                </a:lnTo>
                <a:lnTo>
                  <a:pt x="11" y="25"/>
                </a:lnTo>
                <a:lnTo>
                  <a:pt x="11" y="5"/>
                </a:lnTo>
                <a:lnTo>
                  <a:pt x="11" y="2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1951990" y="3089275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029 w 38"/>
              <a:gd name="T7" fmla="*/ 433 h 11"/>
              <a:gd name="T8" fmla="*/ 1671 w 38"/>
              <a:gd name="T9" fmla="*/ 433 h 11"/>
              <a:gd name="T10" fmla="*/ 1671 w 38"/>
              <a:gd name="T11" fmla="*/ 433 h 11"/>
              <a:gd name="T12" fmla="*/ 11363 w 38"/>
              <a:gd name="T13" fmla="*/ 433 h 11"/>
              <a:gd name="T14" fmla="*/ 11363 w 38"/>
              <a:gd name="T15" fmla="*/ 433 h 11"/>
              <a:gd name="T16" fmla="*/ 1003 w 38"/>
              <a:gd name="T17" fmla="*/ 433 h 11"/>
              <a:gd name="T18" fmla="*/ 668 w 38"/>
              <a:gd name="T19" fmla="*/ 433 h 11"/>
              <a:gd name="T20" fmla="*/ 11697 w 38"/>
              <a:gd name="T21" fmla="*/ 433 h 11"/>
              <a:gd name="T22" fmla="*/ 11697 w 38"/>
              <a:gd name="T23" fmla="*/ 433 h 11"/>
              <a:gd name="T24" fmla="*/ 668 w 38"/>
              <a:gd name="T25" fmla="*/ 433 h 11"/>
              <a:gd name="T26" fmla="*/ 668 w 38"/>
              <a:gd name="T27" fmla="*/ 866 h 11"/>
              <a:gd name="T28" fmla="*/ 12032 w 38"/>
              <a:gd name="T29" fmla="*/ 866 h 11"/>
              <a:gd name="T30" fmla="*/ 12032 w 38"/>
              <a:gd name="T31" fmla="*/ 866 h 11"/>
              <a:gd name="T32" fmla="*/ 334 w 38"/>
              <a:gd name="T33" fmla="*/ 866 h 11"/>
              <a:gd name="T34" fmla="*/ 334 w 38"/>
              <a:gd name="T35" fmla="*/ 866 h 11"/>
              <a:gd name="T36" fmla="*/ 12032 w 38"/>
              <a:gd name="T37" fmla="*/ 866 h 11"/>
              <a:gd name="T38" fmla="*/ 12700 w 38"/>
              <a:gd name="T39" fmla="*/ 1299 h 11"/>
              <a:gd name="T40" fmla="*/ 334 w 38"/>
              <a:gd name="T41" fmla="*/ 1299 h 11"/>
              <a:gd name="T42" fmla="*/ 334 w 38"/>
              <a:gd name="T43" fmla="*/ 1299 h 11"/>
              <a:gd name="T44" fmla="*/ 12700 w 38"/>
              <a:gd name="T45" fmla="*/ 1299 h 11"/>
              <a:gd name="T46" fmla="*/ 12700 w 38"/>
              <a:gd name="T47" fmla="*/ 1299 h 11"/>
              <a:gd name="T48" fmla="*/ 0 w 38"/>
              <a:gd name="T49" fmla="*/ 1299 h 11"/>
              <a:gd name="T50" fmla="*/ 0 w 38"/>
              <a:gd name="T51" fmla="*/ 2165 h 11"/>
              <a:gd name="T52" fmla="*/ 12700 w 38"/>
              <a:gd name="T53" fmla="*/ 2165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3031 h 11"/>
              <a:gd name="T68" fmla="*/ 12700 w 38"/>
              <a:gd name="T69" fmla="*/ 3031 h 11"/>
              <a:gd name="T70" fmla="*/ 12700 w 38"/>
              <a:gd name="T71" fmla="*/ 3031 h 11"/>
              <a:gd name="T72" fmla="*/ 0 w 38"/>
              <a:gd name="T73" fmla="*/ 3031 h 11"/>
              <a:gd name="T74" fmla="*/ 0 w 38"/>
              <a:gd name="T75" fmla="*/ 3031 h 11"/>
              <a:gd name="T76" fmla="*/ 12700 w 38"/>
              <a:gd name="T77" fmla="*/ 3031 h 11"/>
              <a:gd name="T78" fmla="*/ 12700 w 38"/>
              <a:gd name="T79" fmla="*/ 3897 h 11"/>
              <a:gd name="T80" fmla="*/ 0 w 38"/>
              <a:gd name="T81" fmla="*/ 3897 h 11"/>
              <a:gd name="T82" fmla="*/ 334 w 38"/>
              <a:gd name="T83" fmla="*/ 3897 h 11"/>
              <a:gd name="T84" fmla="*/ 12700 w 38"/>
              <a:gd name="T85" fmla="*/ 3897 h 11"/>
              <a:gd name="T86" fmla="*/ 12700 w 38"/>
              <a:gd name="T87" fmla="*/ 3897 h 11"/>
              <a:gd name="T88" fmla="*/ 334 w 38"/>
              <a:gd name="T89" fmla="*/ 3897 h 11"/>
              <a:gd name="T90" fmla="*/ 334 w 38"/>
              <a:gd name="T91" fmla="*/ 4330 h 11"/>
              <a:gd name="T92" fmla="*/ 12032 w 38"/>
              <a:gd name="T93" fmla="*/ 4330 h 11"/>
              <a:gd name="T94" fmla="*/ 12032 w 38"/>
              <a:gd name="T95" fmla="*/ 4763 h 11"/>
              <a:gd name="T96" fmla="*/ 334 w 38"/>
              <a:gd name="T97" fmla="*/ 4763 h 11"/>
              <a:gd name="T98" fmla="*/ 668 w 38"/>
              <a:gd name="T99" fmla="*/ 4763 h 11"/>
              <a:gd name="T100" fmla="*/ 12032 w 38"/>
              <a:gd name="T101" fmla="*/ 4763 h 11"/>
              <a:gd name="T102" fmla="*/ 11697 w 38"/>
              <a:gd name="T103" fmla="*/ 4763 h 11"/>
              <a:gd name="T104" fmla="*/ 668 w 38"/>
              <a:gd name="T105" fmla="*/ 4763 h 11"/>
              <a:gd name="T106" fmla="*/ 668 w 38"/>
              <a:gd name="T107" fmla="*/ 4763 h 11"/>
              <a:gd name="T108" fmla="*/ 11697 w 38"/>
              <a:gd name="T109" fmla="*/ 4763 h 11"/>
              <a:gd name="T110" fmla="*/ 11363 w 38"/>
              <a:gd name="T111" fmla="*/ 4763 h 11"/>
              <a:gd name="T112" fmla="*/ 1003 w 38"/>
              <a:gd name="T113" fmla="*/ 4763 h 11"/>
              <a:gd name="T114" fmla="*/ 1671 w 38"/>
              <a:gd name="T115" fmla="*/ 4763 h 11"/>
              <a:gd name="T116" fmla="*/ 11363 w 38"/>
              <a:gd name="T117" fmla="*/ 4763 h 11"/>
              <a:gd name="T118" fmla="*/ 11029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33" y="1"/>
                </a:lnTo>
                <a:lnTo>
                  <a:pt x="5" y="1"/>
                </a:lnTo>
                <a:lnTo>
                  <a:pt x="34" y="1"/>
                </a:lnTo>
                <a:lnTo>
                  <a:pt x="3" y="1"/>
                </a:lnTo>
                <a:lnTo>
                  <a:pt x="2" y="1"/>
                </a:lnTo>
                <a:lnTo>
                  <a:pt x="35" y="1"/>
                </a:lnTo>
                <a:lnTo>
                  <a:pt x="2" y="1"/>
                </a:lnTo>
                <a:lnTo>
                  <a:pt x="2" y="2"/>
                </a:lnTo>
                <a:lnTo>
                  <a:pt x="36" y="2"/>
                </a:lnTo>
                <a:lnTo>
                  <a:pt x="1" y="2"/>
                </a:lnTo>
                <a:lnTo>
                  <a:pt x="36" y="2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6" y="10"/>
                </a:lnTo>
                <a:lnTo>
                  <a:pt x="36" y="11"/>
                </a:lnTo>
                <a:lnTo>
                  <a:pt x="1" y="11"/>
                </a:lnTo>
                <a:lnTo>
                  <a:pt x="2" y="11"/>
                </a:lnTo>
                <a:lnTo>
                  <a:pt x="36" y="11"/>
                </a:lnTo>
                <a:lnTo>
                  <a:pt x="35" y="11"/>
                </a:lnTo>
                <a:lnTo>
                  <a:pt x="2" y="11"/>
                </a:lnTo>
                <a:lnTo>
                  <a:pt x="35" y="11"/>
                </a:lnTo>
                <a:lnTo>
                  <a:pt x="34" y="11"/>
                </a:lnTo>
                <a:lnTo>
                  <a:pt x="3" y="11"/>
                </a:lnTo>
                <a:lnTo>
                  <a:pt x="5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1963103" y="3074988"/>
            <a:ext cx="1587" cy="19050"/>
          </a:xfrm>
          <a:custGeom>
            <a:avLst/>
            <a:gdLst>
              <a:gd name="T0" fmla="*/ 794 w 10"/>
              <a:gd name="T1" fmla="*/ 17023 h 47"/>
              <a:gd name="T2" fmla="*/ 0 w 10"/>
              <a:gd name="T3" fmla="*/ 17023 h 47"/>
              <a:gd name="T4" fmla="*/ 0 w 10"/>
              <a:gd name="T5" fmla="*/ 2432 h 47"/>
              <a:gd name="T6" fmla="*/ 0 w 10"/>
              <a:gd name="T7" fmla="*/ 2432 h 47"/>
              <a:gd name="T8" fmla="*/ 0 w 10"/>
              <a:gd name="T9" fmla="*/ 17429 h 47"/>
              <a:gd name="T10" fmla="*/ 0 w 10"/>
              <a:gd name="T11" fmla="*/ 17429 h 47"/>
              <a:gd name="T12" fmla="*/ 0 w 10"/>
              <a:gd name="T13" fmla="*/ 2027 h 47"/>
              <a:gd name="T14" fmla="*/ 0 w 10"/>
              <a:gd name="T15" fmla="*/ 1621 h 47"/>
              <a:gd name="T16" fmla="*/ 0 w 10"/>
              <a:gd name="T17" fmla="*/ 17429 h 47"/>
              <a:gd name="T18" fmla="*/ 0 w 10"/>
              <a:gd name="T19" fmla="*/ 18239 h 47"/>
              <a:gd name="T20" fmla="*/ 0 w 10"/>
              <a:gd name="T21" fmla="*/ 1621 h 47"/>
              <a:gd name="T22" fmla="*/ 0 w 10"/>
              <a:gd name="T23" fmla="*/ 1621 h 47"/>
              <a:gd name="T24" fmla="*/ 0 w 10"/>
              <a:gd name="T25" fmla="*/ 18239 h 47"/>
              <a:gd name="T26" fmla="*/ 0 w 10"/>
              <a:gd name="T27" fmla="*/ 18239 h 47"/>
              <a:gd name="T28" fmla="*/ 0 w 10"/>
              <a:gd name="T29" fmla="*/ 1216 h 47"/>
              <a:gd name="T30" fmla="*/ 159 w 10"/>
              <a:gd name="T31" fmla="*/ 1216 h 47"/>
              <a:gd name="T32" fmla="*/ 159 w 10"/>
              <a:gd name="T33" fmla="*/ 18645 h 47"/>
              <a:gd name="T34" fmla="*/ 159 w 10"/>
              <a:gd name="T35" fmla="*/ 19050 h 47"/>
              <a:gd name="T36" fmla="*/ 159 w 10"/>
              <a:gd name="T37" fmla="*/ 1216 h 47"/>
              <a:gd name="T38" fmla="*/ 159 w 10"/>
              <a:gd name="T39" fmla="*/ 1216 h 47"/>
              <a:gd name="T40" fmla="*/ 159 w 10"/>
              <a:gd name="T41" fmla="*/ 19050 h 47"/>
              <a:gd name="T42" fmla="*/ 317 w 10"/>
              <a:gd name="T43" fmla="*/ 19050 h 47"/>
              <a:gd name="T44" fmla="*/ 317 w 10"/>
              <a:gd name="T45" fmla="*/ 405 h 47"/>
              <a:gd name="T46" fmla="*/ 476 w 10"/>
              <a:gd name="T47" fmla="*/ 405 h 47"/>
              <a:gd name="T48" fmla="*/ 476 w 10"/>
              <a:gd name="T49" fmla="*/ 19050 h 47"/>
              <a:gd name="T50" fmla="*/ 476 w 10"/>
              <a:gd name="T51" fmla="*/ 19050 h 47"/>
              <a:gd name="T52" fmla="*/ 476 w 10"/>
              <a:gd name="T53" fmla="*/ 405 h 47"/>
              <a:gd name="T54" fmla="*/ 476 w 10"/>
              <a:gd name="T55" fmla="*/ 0 h 47"/>
              <a:gd name="T56" fmla="*/ 476 w 10"/>
              <a:gd name="T57" fmla="*/ 19050 h 47"/>
              <a:gd name="T58" fmla="*/ 794 w 10"/>
              <a:gd name="T59" fmla="*/ 19050 h 47"/>
              <a:gd name="T60" fmla="*/ 794 w 10"/>
              <a:gd name="T61" fmla="*/ 0 h 47"/>
              <a:gd name="T62" fmla="*/ 794 w 10"/>
              <a:gd name="T63" fmla="*/ 0 h 47"/>
              <a:gd name="T64" fmla="*/ 794 w 10"/>
              <a:gd name="T65" fmla="*/ 19050 h 47"/>
              <a:gd name="T66" fmla="*/ 794 w 10"/>
              <a:gd name="T67" fmla="*/ 19050 h 47"/>
              <a:gd name="T68" fmla="*/ 794 w 10"/>
              <a:gd name="T69" fmla="*/ 0 h 47"/>
              <a:gd name="T70" fmla="*/ 952 w 10"/>
              <a:gd name="T71" fmla="*/ 0 h 47"/>
              <a:gd name="T72" fmla="*/ 952 w 10"/>
              <a:gd name="T73" fmla="*/ 19050 h 47"/>
              <a:gd name="T74" fmla="*/ 952 w 10"/>
              <a:gd name="T75" fmla="*/ 19050 h 47"/>
              <a:gd name="T76" fmla="*/ 952 w 10"/>
              <a:gd name="T77" fmla="*/ 405 h 47"/>
              <a:gd name="T78" fmla="*/ 1111 w 10"/>
              <a:gd name="T79" fmla="*/ 405 h 47"/>
              <a:gd name="T80" fmla="*/ 1111 w 10"/>
              <a:gd name="T81" fmla="*/ 19050 h 47"/>
              <a:gd name="T82" fmla="*/ 1111 w 10"/>
              <a:gd name="T83" fmla="*/ 19050 h 47"/>
              <a:gd name="T84" fmla="*/ 1111 w 10"/>
              <a:gd name="T85" fmla="*/ 405 h 47"/>
              <a:gd name="T86" fmla="*/ 1270 w 10"/>
              <a:gd name="T87" fmla="*/ 1216 h 47"/>
              <a:gd name="T88" fmla="*/ 1270 w 10"/>
              <a:gd name="T89" fmla="*/ 19050 h 47"/>
              <a:gd name="T90" fmla="*/ 1270 w 10"/>
              <a:gd name="T91" fmla="*/ 19050 h 47"/>
              <a:gd name="T92" fmla="*/ 1270 w 10"/>
              <a:gd name="T93" fmla="*/ 1216 h 47"/>
              <a:gd name="T94" fmla="*/ 1270 w 10"/>
              <a:gd name="T95" fmla="*/ 1216 h 47"/>
              <a:gd name="T96" fmla="*/ 1270 w 10"/>
              <a:gd name="T97" fmla="*/ 18645 h 47"/>
              <a:gd name="T98" fmla="*/ 1587 w 10"/>
              <a:gd name="T99" fmla="*/ 18239 h 47"/>
              <a:gd name="T100" fmla="*/ 1587 w 10"/>
              <a:gd name="T101" fmla="*/ 1216 h 47"/>
              <a:gd name="T102" fmla="*/ 1587 w 10"/>
              <a:gd name="T103" fmla="*/ 1621 h 47"/>
              <a:gd name="T104" fmla="*/ 1587 w 10"/>
              <a:gd name="T105" fmla="*/ 18239 h 47"/>
              <a:gd name="T106" fmla="*/ 1587 w 10"/>
              <a:gd name="T107" fmla="*/ 18239 h 47"/>
              <a:gd name="T108" fmla="*/ 1587 w 10"/>
              <a:gd name="T109" fmla="*/ 1621 h 47"/>
              <a:gd name="T110" fmla="*/ 1587 w 10"/>
              <a:gd name="T111" fmla="*/ 1621 h 47"/>
              <a:gd name="T112" fmla="*/ 1587 w 10"/>
              <a:gd name="T113" fmla="*/ 17429 h 47"/>
              <a:gd name="T114" fmla="*/ 1587 w 10"/>
              <a:gd name="T115" fmla="*/ 17429 h 47"/>
              <a:gd name="T116" fmla="*/ 1587 w 10"/>
              <a:gd name="T117" fmla="*/ 2027 h 47"/>
              <a:gd name="T118" fmla="*/ 1587 w 10"/>
              <a:gd name="T119" fmla="*/ 2432 h 47"/>
              <a:gd name="T120" fmla="*/ 1587 w 10"/>
              <a:gd name="T121" fmla="*/ 17429 h 47"/>
              <a:gd name="T122" fmla="*/ 1587 w 10"/>
              <a:gd name="T123" fmla="*/ 17023 h 47"/>
              <a:gd name="T124" fmla="*/ 1587 w 10"/>
              <a:gd name="T125" fmla="*/ 2432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7">
                <a:moveTo>
                  <a:pt x="5" y="42"/>
                </a:moveTo>
                <a:lnTo>
                  <a:pt x="0" y="42"/>
                </a:lnTo>
                <a:lnTo>
                  <a:pt x="0" y="6"/>
                </a:lnTo>
                <a:lnTo>
                  <a:pt x="0" y="43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45"/>
                </a:lnTo>
                <a:lnTo>
                  <a:pt x="0" y="4"/>
                </a:lnTo>
                <a:lnTo>
                  <a:pt x="0" y="45"/>
                </a:lnTo>
                <a:lnTo>
                  <a:pt x="0" y="3"/>
                </a:lnTo>
                <a:lnTo>
                  <a:pt x="1" y="3"/>
                </a:lnTo>
                <a:lnTo>
                  <a:pt x="1" y="46"/>
                </a:lnTo>
                <a:lnTo>
                  <a:pt x="1" y="47"/>
                </a:lnTo>
                <a:lnTo>
                  <a:pt x="1" y="3"/>
                </a:lnTo>
                <a:lnTo>
                  <a:pt x="1" y="47"/>
                </a:lnTo>
                <a:lnTo>
                  <a:pt x="2" y="47"/>
                </a:lnTo>
                <a:lnTo>
                  <a:pt x="2" y="1"/>
                </a:lnTo>
                <a:lnTo>
                  <a:pt x="3" y="1"/>
                </a:lnTo>
                <a:lnTo>
                  <a:pt x="3" y="47"/>
                </a:lnTo>
                <a:lnTo>
                  <a:pt x="3" y="1"/>
                </a:lnTo>
                <a:lnTo>
                  <a:pt x="3" y="0"/>
                </a:lnTo>
                <a:lnTo>
                  <a:pt x="3" y="47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1"/>
                </a:lnTo>
                <a:lnTo>
                  <a:pt x="7" y="1"/>
                </a:lnTo>
                <a:lnTo>
                  <a:pt x="7" y="47"/>
                </a:lnTo>
                <a:lnTo>
                  <a:pt x="7" y="1"/>
                </a:lnTo>
                <a:lnTo>
                  <a:pt x="8" y="3"/>
                </a:lnTo>
                <a:lnTo>
                  <a:pt x="8" y="47"/>
                </a:lnTo>
                <a:lnTo>
                  <a:pt x="8" y="3"/>
                </a:lnTo>
                <a:lnTo>
                  <a:pt x="8" y="46"/>
                </a:lnTo>
                <a:lnTo>
                  <a:pt x="10" y="45"/>
                </a:lnTo>
                <a:lnTo>
                  <a:pt x="10" y="3"/>
                </a:lnTo>
                <a:lnTo>
                  <a:pt x="10" y="4"/>
                </a:lnTo>
                <a:lnTo>
                  <a:pt x="10" y="45"/>
                </a:lnTo>
                <a:lnTo>
                  <a:pt x="10" y="4"/>
                </a:lnTo>
                <a:lnTo>
                  <a:pt x="10" y="43"/>
                </a:lnTo>
                <a:lnTo>
                  <a:pt x="10" y="5"/>
                </a:lnTo>
                <a:lnTo>
                  <a:pt x="10" y="6"/>
                </a:lnTo>
                <a:lnTo>
                  <a:pt x="10" y="43"/>
                </a:lnTo>
                <a:lnTo>
                  <a:pt x="10" y="42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1963103" y="3074988"/>
            <a:ext cx="12700" cy="4762"/>
          </a:xfrm>
          <a:custGeom>
            <a:avLst/>
            <a:gdLst>
              <a:gd name="T0" fmla="*/ 1671 w 38"/>
              <a:gd name="T1" fmla="*/ 2381 h 12"/>
              <a:gd name="T2" fmla="*/ 1671 w 38"/>
              <a:gd name="T3" fmla="*/ 0 h 12"/>
              <a:gd name="T4" fmla="*/ 11029 w 38"/>
              <a:gd name="T5" fmla="*/ 0 h 12"/>
              <a:gd name="T6" fmla="*/ 11029 w 38"/>
              <a:gd name="T7" fmla="*/ 0 h 12"/>
              <a:gd name="T8" fmla="*/ 1671 w 38"/>
              <a:gd name="T9" fmla="*/ 0 h 12"/>
              <a:gd name="T10" fmla="*/ 1003 w 38"/>
              <a:gd name="T11" fmla="*/ 0 h 12"/>
              <a:gd name="T12" fmla="*/ 11029 w 38"/>
              <a:gd name="T13" fmla="*/ 0 h 12"/>
              <a:gd name="T14" fmla="*/ 11363 w 38"/>
              <a:gd name="T15" fmla="*/ 397 h 12"/>
              <a:gd name="T16" fmla="*/ 1003 w 38"/>
              <a:gd name="T17" fmla="*/ 397 h 12"/>
              <a:gd name="T18" fmla="*/ 1003 w 38"/>
              <a:gd name="T19" fmla="*/ 397 h 12"/>
              <a:gd name="T20" fmla="*/ 11697 w 38"/>
              <a:gd name="T21" fmla="*/ 397 h 12"/>
              <a:gd name="T22" fmla="*/ 11697 w 38"/>
              <a:gd name="T23" fmla="*/ 397 h 12"/>
              <a:gd name="T24" fmla="*/ 668 w 38"/>
              <a:gd name="T25" fmla="*/ 397 h 12"/>
              <a:gd name="T26" fmla="*/ 334 w 38"/>
              <a:gd name="T27" fmla="*/ 1191 h 12"/>
              <a:gd name="T28" fmla="*/ 11697 w 38"/>
              <a:gd name="T29" fmla="*/ 1191 h 12"/>
              <a:gd name="T30" fmla="*/ 12032 w 38"/>
              <a:gd name="T31" fmla="*/ 1191 h 12"/>
              <a:gd name="T32" fmla="*/ 334 w 38"/>
              <a:gd name="T33" fmla="*/ 1191 h 12"/>
              <a:gd name="T34" fmla="*/ 334 w 38"/>
              <a:gd name="T35" fmla="*/ 1191 h 12"/>
              <a:gd name="T36" fmla="*/ 12032 w 38"/>
              <a:gd name="T37" fmla="*/ 1191 h 12"/>
              <a:gd name="T38" fmla="*/ 12032 w 38"/>
              <a:gd name="T39" fmla="*/ 1191 h 12"/>
              <a:gd name="T40" fmla="*/ 0 w 38"/>
              <a:gd name="T41" fmla="*/ 1191 h 12"/>
              <a:gd name="T42" fmla="*/ 0 w 38"/>
              <a:gd name="T43" fmla="*/ 1587 h 12"/>
              <a:gd name="T44" fmla="*/ 12032 w 38"/>
              <a:gd name="T45" fmla="*/ 1587 h 12"/>
              <a:gd name="T46" fmla="*/ 12700 w 38"/>
              <a:gd name="T47" fmla="*/ 1587 h 12"/>
              <a:gd name="T48" fmla="*/ 0 w 38"/>
              <a:gd name="T49" fmla="*/ 1587 h 12"/>
              <a:gd name="T50" fmla="*/ 0 w 38"/>
              <a:gd name="T51" fmla="*/ 1587 h 12"/>
              <a:gd name="T52" fmla="*/ 12700 w 38"/>
              <a:gd name="T53" fmla="*/ 1587 h 12"/>
              <a:gd name="T54" fmla="*/ 12700 w 38"/>
              <a:gd name="T55" fmla="*/ 1984 h 12"/>
              <a:gd name="T56" fmla="*/ 0 w 38"/>
              <a:gd name="T57" fmla="*/ 1984 h 12"/>
              <a:gd name="T58" fmla="*/ 0 w 38"/>
              <a:gd name="T59" fmla="*/ 2381 h 12"/>
              <a:gd name="T60" fmla="*/ 12700 w 38"/>
              <a:gd name="T61" fmla="*/ 2381 h 12"/>
              <a:gd name="T62" fmla="*/ 12700 w 38"/>
              <a:gd name="T63" fmla="*/ 2381 h 12"/>
              <a:gd name="T64" fmla="*/ 0 w 38"/>
              <a:gd name="T65" fmla="*/ 2381 h 12"/>
              <a:gd name="T66" fmla="*/ 0 w 38"/>
              <a:gd name="T67" fmla="*/ 2381 h 12"/>
              <a:gd name="T68" fmla="*/ 12700 w 38"/>
              <a:gd name="T69" fmla="*/ 2381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572 h 12"/>
              <a:gd name="T80" fmla="*/ 0 w 38"/>
              <a:gd name="T81" fmla="*/ 3572 h 12"/>
              <a:gd name="T82" fmla="*/ 0 w 38"/>
              <a:gd name="T83" fmla="*/ 3572 h 12"/>
              <a:gd name="T84" fmla="*/ 12032 w 38"/>
              <a:gd name="T85" fmla="*/ 3572 h 12"/>
              <a:gd name="T86" fmla="*/ 12032 w 38"/>
              <a:gd name="T87" fmla="*/ 3572 h 12"/>
              <a:gd name="T88" fmla="*/ 0 w 38"/>
              <a:gd name="T89" fmla="*/ 3572 h 12"/>
              <a:gd name="T90" fmla="*/ 334 w 38"/>
              <a:gd name="T91" fmla="*/ 3968 h 12"/>
              <a:gd name="T92" fmla="*/ 12032 w 38"/>
              <a:gd name="T93" fmla="*/ 3968 h 12"/>
              <a:gd name="T94" fmla="*/ 12032 w 38"/>
              <a:gd name="T95" fmla="*/ 3968 h 12"/>
              <a:gd name="T96" fmla="*/ 334 w 38"/>
              <a:gd name="T97" fmla="*/ 3968 h 12"/>
              <a:gd name="T98" fmla="*/ 334 w 38"/>
              <a:gd name="T99" fmla="*/ 4762 h 12"/>
              <a:gd name="T100" fmla="*/ 11697 w 38"/>
              <a:gd name="T101" fmla="*/ 4762 h 12"/>
              <a:gd name="T102" fmla="*/ 11697 w 38"/>
              <a:gd name="T103" fmla="*/ 4762 h 12"/>
              <a:gd name="T104" fmla="*/ 668 w 38"/>
              <a:gd name="T105" fmla="*/ 4762 h 12"/>
              <a:gd name="T106" fmla="*/ 1003 w 38"/>
              <a:gd name="T107" fmla="*/ 4762 h 12"/>
              <a:gd name="T108" fmla="*/ 11697 w 38"/>
              <a:gd name="T109" fmla="*/ 4762 h 12"/>
              <a:gd name="T110" fmla="*/ 11363 w 38"/>
              <a:gd name="T111" fmla="*/ 4762 h 12"/>
              <a:gd name="T112" fmla="*/ 1003 w 38"/>
              <a:gd name="T113" fmla="*/ 4762 h 12"/>
              <a:gd name="T114" fmla="*/ 1003 w 38"/>
              <a:gd name="T115" fmla="*/ 4762 h 12"/>
              <a:gd name="T116" fmla="*/ 11029 w 38"/>
              <a:gd name="T117" fmla="*/ 4762 h 12"/>
              <a:gd name="T118" fmla="*/ 11029 w 38"/>
              <a:gd name="T119" fmla="*/ 4762 h 12"/>
              <a:gd name="T120" fmla="*/ 1671 w 38"/>
              <a:gd name="T121" fmla="*/ 4762 h 12"/>
              <a:gd name="T122" fmla="*/ 1671 w 38"/>
              <a:gd name="T123" fmla="*/ 4762 h 12"/>
              <a:gd name="T124" fmla="*/ 11029 w 3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" y="0"/>
                </a:lnTo>
                <a:lnTo>
                  <a:pt x="33" y="0"/>
                </a:lnTo>
                <a:lnTo>
                  <a:pt x="34" y="1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1" y="3"/>
                </a:lnTo>
                <a:lnTo>
                  <a:pt x="35" y="3"/>
                </a:lnTo>
                <a:lnTo>
                  <a:pt x="36" y="3"/>
                </a:lnTo>
                <a:lnTo>
                  <a:pt x="1" y="3"/>
                </a:lnTo>
                <a:lnTo>
                  <a:pt x="36" y="3"/>
                </a:lnTo>
                <a:lnTo>
                  <a:pt x="0" y="3"/>
                </a:lnTo>
                <a:lnTo>
                  <a:pt x="0" y="4"/>
                </a:lnTo>
                <a:lnTo>
                  <a:pt x="36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6" y="9"/>
                </a:lnTo>
                <a:lnTo>
                  <a:pt x="0" y="9"/>
                </a:lnTo>
                <a:lnTo>
                  <a:pt x="1" y="10"/>
                </a:lnTo>
                <a:lnTo>
                  <a:pt x="36" y="10"/>
                </a:lnTo>
                <a:lnTo>
                  <a:pt x="1" y="10"/>
                </a:lnTo>
                <a:lnTo>
                  <a:pt x="1" y="12"/>
                </a:lnTo>
                <a:lnTo>
                  <a:pt x="35" y="12"/>
                </a:lnTo>
                <a:lnTo>
                  <a:pt x="2" y="12"/>
                </a:lnTo>
                <a:lnTo>
                  <a:pt x="3" y="12"/>
                </a:lnTo>
                <a:lnTo>
                  <a:pt x="35" y="12"/>
                </a:lnTo>
                <a:lnTo>
                  <a:pt x="34" y="12"/>
                </a:lnTo>
                <a:lnTo>
                  <a:pt x="3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1971040" y="3025775"/>
            <a:ext cx="4763" cy="53975"/>
          </a:xfrm>
          <a:custGeom>
            <a:avLst/>
            <a:gdLst>
              <a:gd name="T0" fmla="*/ 2778 w 12"/>
              <a:gd name="T1" fmla="*/ 51594 h 136"/>
              <a:gd name="T2" fmla="*/ 0 w 12"/>
              <a:gd name="T3" fmla="*/ 51594 h 136"/>
              <a:gd name="T4" fmla="*/ 0 w 12"/>
              <a:gd name="T5" fmla="*/ 2381 h 136"/>
              <a:gd name="T6" fmla="*/ 0 w 12"/>
              <a:gd name="T7" fmla="*/ 1984 h 136"/>
              <a:gd name="T8" fmla="*/ 0 w 12"/>
              <a:gd name="T9" fmla="*/ 51594 h 136"/>
              <a:gd name="T10" fmla="*/ 794 w 12"/>
              <a:gd name="T11" fmla="*/ 52388 h 136"/>
              <a:gd name="T12" fmla="*/ 794 w 12"/>
              <a:gd name="T13" fmla="*/ 1984 h 136"/>
              <a:gd name="T14" fmla="*/ 794 w 12"/>
              <a:gd name="T15" fmla="*/ 1588 h 136"/>
              <a:gd name="T16" fmla="*/ 794 w 12"/>
              <a:gd name="T17" fmla="*/ 52388 h 136"/>
              <a:gd name="T18" fmla="*/ 794 w 12"/>
              <a:gd name="T19" fmla="*/ 52784 h 136"/>
              <a:gd name="T20" fmla="*/ 794 w 12"/>
              <a:gd name="T21" fmla="*/ 1588 h 136"/>
              <a:gd name="T22" fmla="*/ 794 w 12"/>
              <a:gd name="T23" fmla="*/ 794 h 136"/>
              <a:gd name="T24" fmla="*/ 794 w 12"/>
              <a:gd name="T25" fmla="*/ 52784 h 136"/>
              <a:gd name="T26" fmla="*/ 794 w 12"/>
              <a:gd name="T27" fmla="*/ 52784 h 136"/>
              <a:gd name="T28" fmla="*/ 794 w 12"/>
              <a:gd name="T29" fmla="*/ 794 h 136"/>
              <a:gd name="T30" fmla="*/ 794 w 12"/>
              <a:gd name="T31" fmla="*/ 794 h 136"/>
              <a:gd name="T32" fmla="*/ 794 w 12"/>
              <a:gd name="T33" fmla="*/ 53181 h 136"/>
              <a:gd name="T34" fmla="*/ 1191 w 12"/>
              <a:gd name="T35" fmla="*/ 53181 h 136"/>
              <a:gd name="T36" fmla="*/ 1191 w 12"/>
              <a:gd name="T37" fmla="*/ 397 h 136"/>
              <a:gd name="T38" fmla="*/ 1588 w 12"/>
              <a:gd name="T39" fmla="*/ 397 h 136"/>
              <a:gd name="T40" fmla="*/ 1588 w 12"/>
              <a:gd name="T41" fmla="*/ 53975 h 136"/>
              <a:gd name="T42" fmla="*/ 1588 w 12"/>
              <a:gd name="T43" fmla="*/ 53975 h 136"/>
              <a:gd name="T44" fmla="*/ 1588 w 12"/>
              <a:gd name="T45" fmla="*/ 397 h 136"/>
              <a:gd name="T46" fmla="*/ 1588 w 12"/>
              <a:gd name="T47" fmla="*/ 397 h 136"/>
              <a:gd name="T48" fmla="*/ 1588 w 12"/>
              <a:gd name="T49" fmla="*/ 53975 h 136"/>
              <a:gd name="T50" fmla="*/ 1985 w 12"/>
              <a:gd name="T51" fmla="*/ 53975 h 136"/>
              <a:gd name="T52" fmla="*/ 1985 w 12"/>
              <a:gd name="T53" fmla="*/ 397 h 136"/>
              <a:gd name="T54" fmla="*/ 1985 w 12"/>
              <a:gd name="T55" fmla="*/ 0 h 136"/>
              <a:gd name="T56" fmla="*/ 1985 w 12"/>
              <a:gd name="T57" fmla="*/ 53975 h 136"/>
              <a:gd name="T58" fmla="*/ 1985 w 12"/>
              <a:gd name="T59" fmla="*/ 53975 h 136"/>
              <a:gd name="T60" fmla="*/ 1985 w 12"/>
              <a:gd name="T61" fmla="*/ 0 h 136"/>
              <a:gd name="T62" fmla="*/ 2778 w 12"/>
              <a:gd name="T63" fmla="*/ 0 h 136"/>
              <a:gd name="T64" fmla="*/ 2778 w 12"/>
              <a:gd name="T65" fmla="*/ 53975 h 136"/>
              <a:gd name="T66" fmla="*/ 2778 w 12"/>
              <a:gd name="T67" fmla="*/ 53975 h 136"/>
              <a:gd name="T68" fmla="*/ 2778 w 12"/>
              <a:gd name="T69" fmla="*/ 0 h 136"/>
              <a:gd name="T70" fmla="*/ 2778 w 12"/>
              <a:gd name="T71" fmla="*/ 0 h 136"/>
              <a:gd name="T72" fmla="*/ 2778 w 12"/>
              <a:gd name="T73" fmla="*/ 53975 h 136"/>
              <a:gd name="T74" fmla="*/ 3175 w 12"/>
              <a:gd name="T75" fmla="*/ 53975 h 136"/>
              <a:gd name="T76" fmla="*/ 3175 w 12"/>
              <a:gd name="T77" fmla="*/ 397 h 136"/>
              <a:gd name="T78" fmla="*/ 3572 w 12"/>
              <a:gd name="T79" fmla="*/ 397 h 136"/>
              <a:gd name="T80" fmla="*/ 3572 w 12"/>
              <a:gd name="T81" fmla="*/ 53975 h 136"/>
              <a:gd name="T82" fmla="*/ 3572 w 12"/>
              <a:gd name="T83" fmla="*/ 53975 h 136"/>
              <a:gd name="T84" fmla="*/ 3572 w 12"/>
              <a:gd name="T85" fmla="*/ 397 h 136"/>
              <a:gd name="T86" fmla="*/ 3572 w 12"/>
              <a:gd name="T87" fmla="*/ 397 h 136"/>
              <a:gd name="T88" fmla="*/ 3572 w 12"/>
              <a:gd name="T89" fmla="*/ 53975 h 136"/>
              <a:gd name="T90" fmla="*/ 3969 w 12"/>
              <a:gd name="T91" fmla="*/ 53181 h 136"/>
              <a:gd name="T92" fmla="*/ 3969 w 12"/>
              <a:gd name="T93" fmla="*/ 397 h 136"/>
              <a:gd name="T94" fmla="*/ 3969 w 12"/>
              <a:gd name="T95" fmla="*/ 794 h 136"/>
              <a:gd name="T96" fmla="*/ 3969 w 12"/>
              <a:gd name="T97" fmla="*/ 53181 h 136"/>
              <a:gd name="T98" fmla="*/ 3969 w 12"/>
              <a:gd name="T99" fmla="*/ 52784 h 136"/>
              <a:gd name="T100" fmla="*/ 3969 w 12"/>
              <a:gd name="T101" fmla="*/ 794 h 136"/>
              <a:gd name="T102" fmla="*/ 3969 w 12"/>
              <a:gd name="T103" fmla="*/ 794 h 136"/>
              <a:gd name="T104" fmla="*/ 3969 w 12"/>
              <a:gd name="T105" fmla="*/ 52784 h 136"/>
              <a:gd name="T106" fmla="*/ 4763 w 12"/>
              <a:gd name="T107" fmla="*/ 52784 h 136"/>
              <a:gd name="T108" fmla="*/ 4763 w 12"/>
              <a:gd name="T109" fmla="*/ 1588 h 136"/>
              <a:gd name="T110" fmla="*/ 4763 w 12"/>
              <a:gd name="T111" fmla="*/ 1588 h 136"/>
              <a:gd name="T112" fmla="*/ 4763 w 12"/>
              <a:gd name="T113" fmla="*/ 52388 h 136"/>
              <a:gd name="T114" fmla="*/ 4763 w 12"/>
              <a:gd name="T115" fmla="*/ 52388 h 136"/>
              <a:gd name="T116" fmla="*/ 4763 w 12"/>
              <a:gd name="T117" fmla="*/ 1984 h 136"/>
              <a:gd name="T118" fmla="*/ 4763 w 12"/>
              <a:gd name="T119" fmla="*/ 1984 h 136"/>
              <a:gd name="T120" fmla="*/ 4763 w 12"/>
              <a:gd name="T121" fmla="*/ 51594 h 136"/>
              <a:gd name="T122" fmla="*/ 4763 w 12"/>
              <a:gd name="T123" fmla="*/ 51594 h 136"/>
              <a:gd name="T124" fmla="*/ 4763 w 12"/>
              <a:gd name="T125" fmla="*/ 2381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36">
                <a:moveTo>
                  <a:pt x="7" y="130"/>
                </a:moveTo>
                <a:lnTo>
                  <a:pt x="0" y="130"/>
                </a:lnTo>
                <a:lnTo>
                  <a:pt x="0" y="6"/>
                </a:lnTo>
                <a:lnTo>
                  <a:pt x="0" y="5"/>
                </a:lnTo>
                <a:lnTo>
                  <a:pt x="0" y="130"/>
                </a:lnTo>
                <a:lnTo>
                  <a:pt x="2" y="132"/>
                </a:lnTo>
                <a:lnTo>
                  <a:pt x="2" y="5"/>
                </a:lnTo>
                <a:lnTo>
                  <a:pt x="2" y="4"/>
                </a:lnTo>
                <a:lnTo>
                  <a:pt x="2" y="132"/>
                </a:lnTo>
                <a:lnTo>
                  <a:pt x="2" y="133"/>
                </a:lnTo>
                <a:lnTo>
                  <a:pt x="2" y="4"/>
                </a:lnTo>
                <a:lnTo>
                  <a:pt x="2" y="2"/>
                </a:lnTo>
                <a:lnTo>
                  <a:pt x="2" y="133"/>
                </a:lnTo>
                <a:lnTo>
                  <a:pt x="2" y="2"/>
                </a:lnTo>
                <a:lnTo>
                  <a:pt x="2" y="134"/>
                </a:lnTo>
                <a:lnTo>
                  <a:pt x="3" y="134"/>
                </a:lnTo>
                <a:lnTo>
                  <a:pt x="3" y="1"/>
                </a:lnTo>
                <a:lnTo>
                  <a:pt x="4" y="1"/>
                </a:lnTo>
                <a:lnTo>
                  <a:pt x="4" y="136"/>
                </a:lnTo>
                <a:lnTo>
                  <a:pt x="4" y="1"/>
                </a:lnTo>
                <a:lnTo>
                  <a:pt x="4" y="136"/>
                </a:lnTo>
                <a:lnTo>
                  <a:pt x="5" y="136"/>
                </a:lnTo>
                <a:lnTo>
                  <a:pt x="5" y="1"/>
                </a:lnTo>
                <a:lnTo>
                  <a:pt x="5" y="0"/>
                </a:lnTo>
                <a:lnTo>
                  <a:pt x="5" y="136"/>
                </a:lnTo>
                <a:lnTo>
                  <a:pt x="5" y="0"/>
                </a:lnTo>
                <a:lnTo>
                  <a:pt x="7" y="0"/>
                </a:lnTo>
                <a:lnTo>
                  <a:pt x="7" y="136"/>
                </a:lnTo>
                <a:lnTo>
                  <a:pt x="7" y="0"/>
                </a:lnTo>
                <a:lnTo>
                  <a:pt x="7" y="136"/>
                </a:lnTo>
                <a:lnTo>
                  <a:pt x="8" y="136"/>
                </a:lnTo>
                <a:lnTo>
                  <a:pt x="8" y="1"/>
                </a:lnTo>
                <a:lnTo>
                  <a:pt x="9" y="1"/>
                </a:lnTo>
                <a:lnTo>
                  <a:pt x="9" y="136"/>
                </a:lnTo>
                <a:lnTo>
                  <a:pt x="9" y="1"/>
                </a:lnTo>
                <a:lnTo>
                  <a:pt x="9" y="136"/>
                </a:lnTo>
                <a:lnTo>
                  <a:pt x="10" y="134"/>
                </a:lnTo>
                <a:lnTo>
                  <a:pt x="10" y="1"/>
                </a:lnTo>
                <a:lnTo>
                  <a:pt x="10" y="2"/>
                </a:lnTo>
                <a:lnTo>
                  <a:pt x="10" y="134"/>
                </a:lnTo>
                <a:lnTo>
                  <a:pt x="10" y="133"/>
                </a:lnTo>
                <a:lnTo>
                  <a:pt x="10" y="2"/>
                </a:lnTo>
                <a:lnTo>
                  <a:pt x="10" y="133"/>
                </a:lnTo>
                <a:lnTo>
                  <a:pt x="12" y="133"/>
                </a:lnTo>
                <a:lnTo>
                  <a:pt x="12" y="4"/>
                </a:lnTo>
                <a:lnTo>
                  <a:pt x="12" y="132"/>
                </a:lnTo>
                <a:lnTo>
                  <a:pt x="12" y="5"/>
                </a:lnTo>
                <a:lnTo>
                  <a:pt x="12" y="130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1971040" y="3025775"/>
            <a:ext cx="14288" cy="4763"/>
          </a:xfrm>
          <a:custGeom>
            <a:avLst/>
            <a:gdLst>
              <a:gd name="T0" fmla="*/ 2500 w 40"/>
              <a:gd name="T1" fmla="*/ 2598 h 11"/>
              <a:gd name="T2" fmla="*/ 2500 w 40"/>
              <a:gd name="T3" fmla="*/ 0 h 11"/>
              <a:gd name="T4" fmla="*/ 11788 w 40"/>
              <a:gd name="T5" fmla="*/ 0 h 11"/>
              <a:gd name="T6" fmla="*/ 12502 w 40"/>
              <a:gd name="T7" fmla="*/ 0 h 11"/>
              <a:gd name="T8" fmla="*/ 1786 w 40"/>
              <a:gd name="T9" fmla="*/ 0 h 11"/>
              <a:gd name="T10" fmla="*/ 1786 w 40"/>
              <a:gd name="T11" fmla="*/ 0 h 11"/>
              <a:gd name="T12" fmla="*/ 12859 w 40"/>
              <a:gd name="T13" fmla="*/ 0 h 11"/>
              <a:gd name="T14" fmla="*/ 12859 w 40"/>
              <a:gd name="T15" fmla="*/ 433 h 11"/>
              <a:gd name="T16" fmla="*/ 1786 w 40"/>
              <a:gd name="T17" fmla="*/ 433 h 11"/>
              <a:gd name="T18" fmla="*/ 1429 w 40"/>
              <a:gd name="T19" fmla="*/ 433 h 11"/>
              <a:gd name="T20" fmla="*/ 12859 w 40"/>
              <a:gd name="T21" fmla="*/ 433 h 11"/>
              <a:gd name="T22" fmla="*/ 13216 w 40"/>
              <a:gd name="T23" fmla="*/ 433 h 11"/>
              <a:gd name="T24" fmla="*/ 1429 w 40"/>
              <a:gd name="T25" fmla="*/ 433 h 11"/>
              <a:gd name="T26" fmla="*/ 1429 w 40"/>
              <a:gd name="T27" fmla="*/ 433 h 11"/>
              <a:gd name="T28" fmla="*/ 13216 w 40"/>
              <a:gd name="T29" fmla="*/ 433 h 11"/>
              <a:gd name="T30" fmla="*/ 13216 w 40"/>
              <a:gd name="T31" fmla="*/ 433 h 11"/>
              <a:gd name="T32" fmla="*/ 1072 w 40"/>
              <a:gd name="T33" fmla="*/ 433 h 11"/>
              <a:gd name="T34" fmla="*/ 714 w 40"/>
              <a:gd name="T35" fmla="*/ 866 h 11"/>
              <a:gd name="T36" fmla="*/ 13574 w 40"/>
              <a:gd name="T37" fmla="*/ 866 h 11"/>
              <a:gd name="T38" fmla="*/ 13574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3574 w 40"/>
              <a:gd name="T45" fmla="*/ 866 h 11"/>
              <a:gd name="T46" fmla="*/ 13574 w 40"/>
              <a:gd name="T47" fmla="*/ 1732 h 11"/>
              <a:gd name="T48" fmla="*/ 714 w 40"/>
              <a:gd name="T49" fmla="*/ 1732 h 11"/>
              <a:gd name="T50" fmla="*/ 714 w 40"/>
              <a:gd name="T51" fmla="*/ 1732 h 11"/>
              <a:gd name="T52" fmla="*/ 13574 w 40"/>
              <a:gd name="T53" fmla="*/ 1732 h 11"/>
              <a:gd name="T54" fmla="*/ 14288 w 40"/>
              <a:gd name="T55" fmla="*/ 2165 h 11"/>
              <a:gd name="T56" fmla="*/ 714 w 40"/>
              <a:gd name="T57" fmla="*/ 2165 h 11"/>
              <a:gd name="T58" fmla="*/ 0 w 40"/>
              <a:gd name="T59" fmla="*/ 2165 h 11"/>
              <a:gd name="T60" fmla="*/ 14288 w 40"/>
              <a:gd name="T61" fmla="*/ 2165 h 11"/>
              <a:gd name="T62" fmla="*/ 14288 w 40"/>
              <a:gd name="T63" fmla="*/ 2598 h 11"/>
              <a:gd name="T64" fmla="*/ 0 w 40"/>
              <a:gd name="T65" fmla="*/ 2598 h 11"/>
              <a:gd name="T66" fmla="*/ 0 w 40"/>
              <a:gd name="T67" fmla="*/ 2598 h 11"/>
              <a:gd name="T68" fmla="*/ 14288 w 40"/>
              <a:gd name="T69" fmla="*/ 2598 h 11"/>
              <a:gd name="T70" fmla="*/ 14288 w 40"/>
              <a:gd name="T71" fmla="*/ 2598 h 11"/>
              <a:gd name="T72" fmla="*/ 714 w 40"/>
              <a:gd name="T73" fmla="*/ 2598 h 11"/>
              <a:gd name="T74" fmla="*/ 714 w 40"/>
              <a:gd name="T75" fmla="*/ 3031 h 11"/>
              <a:gd name="T76" fmla="*/ 13574 w 40"/>
              <a:gd name="T77" fmla="*/ 3031 h 11"/>
              <a:gd name="T78" fmla="*/ 13574 w 40"/>
              <a:gd name="T79" fmla="*/ 3031 h 11"/>
              <a:gd name="T80" fmla="*/ 714 w 40"/>
              <a:gd name="T81" fmla="*/ 3031 h 11"/>
              <a:gd name="T82" fmla="*/ 714 w 40"/>
              <a:gd name="T83" fmla="*/ 3031 h 11"/>
              <a:gd name="T84" fmla="*/ 13574 w 40"/>
              <a:gd name="T85" fmla="*/ 3031 h 11"/>
              <a:gd name="T86" fmla="*/ 13574 w 40"/>
              <a:gd name="T87" fmla="*/ 3897 h 11"/>
              <a:gd name="T88" fmla="*/ 714 w 40"/>
              <a:gd name="T89" fmla="*/ 3897 h 11"/>
              <a:gd name="T90" fmla="*/ 714 w 40"/>
              <a:gd name="T91" fmla="*/ 4330 h 11"/>
              <a:gd name="T92" fmla="*/ 13574 w 40"/>
              <a:gd name="T93" fmla="*/ 4330 h 11"/>
              <a:gd name="T94" fmla="*/ 13216 w 40"/>
              <a:gd name="T95" fmla="*/ 4330 h 11"/>
              <a:gd name="T96" fmla="*/ 1072 w 40"/>
              <a:gd name="T97" fmla="*/ 4330 h 11"/>
              <a:gd name="T98" fmla="*/ 1429 w 40"/>
              <a:gd name="T99" fmla="*/ 4330 h 11"/>
              <a:gd name="T100" fmla="*/ 13216 w 40"/>
              <a:gd name="T101" fmla="*/ 4330 h 11"/>
              <a:gd name="T102" fmla="*/ 13216 w 40"/>
              <a:gd name="T103" fmla="*/ 4330 h 11"/>
              <a:gd name="T104" fmla="*/ 1429 w 40"/>
              <a:gd name="T105" fmla="*/ 4330 h 11"/>
              <a:gd name="T106" fmla="*/ 1429 w 40"/>
              <a:gd name="T107" fmla="*/ 4763 h 11"/>
              <a:gd name="T108" fmla="*/ 12859 w 40"/>
              <a:gd name="T109" fmla="*/ 4763 h 11"/>
              <a:gd name="T110" fmla="*/ 12859 w 40"/>
              <a:gd name="T111" fmla="*/ 4763 h 11"/>
              <a:gd name="T112" fmla="*/ 1786 w 40"/>
              <a:gd name="T113" fmla="*/ 4763 h 11"/>
              <a:gd name="T114" fmla="*/ 1786 w 40"/>
              <a:gd name="T115" fmla="*/ 4763 h 11"/>
              <a:gd name="T116" fmla="*/ 12859 w 40"/>
              <a:gd name="T117" fmla="*/ 4763 h 11"/>
              <a:gd name="T118" fmla="*/ 12502 w 40"/>
              <a:gd name="T119" fmla="*/ 4763 h 11"/>
              <a:gd name="T120" fmla="*/ 1786 w 40"/>
              <a:gd name="T121" fmla="*/ 4763 h 11"/>
              <a:gd name="T122" fmla="*/ 2500 w 40"/>
              <a:gd name="T123" fmla="*/ 4763 h 11"/>
              <a:gd name="T124" fmla="*/ 11788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6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36" y="0"/>
                </a:lnTo>
                <a:lnTo>
                  <a:pt x="36" y="1"/>
                </a:lnTo>
                <a:lnTo>
                  <a:pt x="5" y="1"/>
                </a:lnTo>
                <a:lnTo>
                  <a:pt x="4" y="1"/>
                </a:lnTo>
                <a:lnTo>
                  <a:pt x="36" y="1"/>
                </a:lnTo>
                <a:lnTo>
                  <a:pt x="37" y="1"/>
                </a:lnTo>
                <a:lnTo>
                  <a:pt x="4" y="1"/>
                </a:lnTo>
                <a:lnTo>
                  <a:pt x="37" y="1"/>
                </a:lnTo>
                <a:lnTo>
                  <a:pt x="3" y="1"/>
                </a:lnTo>
                <a:lnTo>
                  <a:pt x="2" y="2"/>
                </a:lnTo>
                <a:lnTo>
                  <a:pt x="38" y="2"/>
                </a:lnTo>
                <a:lnTo>
                  <a:pt x="2" y="2"/>
                </a:lnTo>
                <a:lnTo>
                  <a:pt x="38" y="2"/>
                </a:lnTo>
                <a:lnTo>
                  <a:pt x="38" y="4"/>
                </a:lnTo>
                <a:lnTo>
                  <a:pt x="2" y="4"/>
                </a:lnTo>
                <a:lnTo>
                  <a:pt x="38" y="4"/>
                </a:lnTo>
                <a:lnTo>
                  <a:pt x="40" y="5"/>
                </a:lnTo>
                <a:lnTo>
                  <a:pt x="2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2" y="6"/>
                </a:lnTo>
                <a:lnTo>
                  <a:pt x="2" y="7"/>
                </a:lnTo>
                <a:lnTo>
                  <a:pt x="38" y="7"/>
                </a:lnTo>
                <a:lnTo>
                  <a:pt x="2" y="7"/>
                </a:lnTo>
                <a:lnTo>
                  <a:pt x="38" y="7"/>
                </a:lnTo>
                <a:lnTo>
                  <a:pt x="38" y="9"/>
                </a:lnTo>
                <a:lnTo>
                  <a:pt x="2" y="9"/>
                </a:lnTo>
                <a:lnTo>
                  <a:pt x="2" y="10"/>
                </a:lnTo>
                <a:lnTo>
                  <a:pt x="38" y="10"/>
                </a:lnTo>
                <a:lnTo>
                  <a:pt x="37" y="10"/>
                </a:lnTo>
                <a:lnTo>
                  <a:pt x="3" y="10"/>
                </a:lnTo>
                <a:lnTo>
                  <a:pt x="4" y="10"/>
                </a:lnTo>
                <a:lnTo>
                  <a:pt x="37" y="10"/>
                </a:lnTo>
                <a:lnTo>
                  <a:pt x="4" y="10"/>
                </a:lnTo>
                <a:lnTo>
                  <a:pt x="4" y="11"/>
                </a:lnTo>
                <a:lnTo>
                  <a:pt x="36" y="11"/>
                </a:lnTo>
                <a:lnTo>
                  <a:pt x="5" y="11"/>
                </a:lnTo>
                <a:lnTo>
                  <a:pt x="36" y="11"/>
                </a:lnTo>
                <a:lnTo>
                  <a:pt x="35" y="11"/>
                </a:lnTo>
                <a:lnTo>
                  <a:pt x="5" y="11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1980565" y="2976563"/>
            <a:ext cx="4763" cy="53975"/>
          </a:xfrm>
          <a:custGeom>
            <a:avLst/>
            <a:gdLst>
              <a:gd name="T0" fmla="*/ 1985 w 12"/>
              <a:gd name="T1" fmla="*/ 51991 h 136"/>
              <a:gd name="T2" fmla="*/ 0 w 12"/>
              <a:gd name="T3" fmla="*/ 51991 h 136"/>
              <a:gd name="T4" fmla="*/ 0 w 12"/>
              <a:gd name="T5" fmla="*/ 2381 h 136"/>
              <a:gd name="T6" fmla="*/ 0 w 12"/>
              <a:gd name="T7" fmla="*/ 2381 h 136"/>
              <a:gd name="T8" fmla="*/ 0 w 12"/>
              <a:gd name="T9" fmla="*/ 51991 h 136"/>
              <a:gd name="T10" fmla="*/ 0 w 12"/>
              <a:gd name="T11" fmla="*/ 51991 h 136"/>
              <a:gd name="T12" fmla="*/ 0 w 12"/>
              <a:gd name="T13" fmla="*/ 1588 h 136"/>
              <a:gd name="T14" fmla="*/ 0 w 12"/>
              <a:gd name="T15" fmla="*/ 1588 h 136"/>
              <a:gd name="T16" fmla="*/ 0 w 12"/>
              <a:gd name="T17" fmla="*/ 52388 h 136"/>
              <a:gd name="T18" fmla="*/ 0 w 12"/>
              <a:gd name="T19" fmla="*/ 52388 h 136"/>
              <a:gd name="T20" fmla="*/ 0 w 12"/>
              <a:gd name="T21" fmla="*/ 1588 h 136"/>
              <a:gd name="T22" fmla="*/ 397 w 12"/>
              <a:gd name="T23" fmla="*/ 1191 h 136"/>
              <a:gd name="T24" fmla="*/ 397 w 12"/>
              <a:gd name="T25" fmla="*/ 52388 h 136"/>
              <a:gd name="T26" fmla="*/ 397 w 12"/>
              <a:gd name="T27" fmla="*/ 53181 h 136"/>
              <a:gd name="T28" fmla="*/ 397 w 12"/>
              <a:gd name="T29" fmla="*/ 794 h 136"/>
              <a:gd name="T30" fmla="*/ 397 w 12"/>
              <a:gd name="T31" fmla="*/ 794 h 136"/>
              <a:gd name="T32" fmla="*/ 397 w 12"/>
              <a:gd name="T33" fmla="*/ 53578 h 136"/>
              <a:gd name="T34" fmla="*/ 397 w 12"/>
              <a:gd name="T35" fmla="*/ 53578 h 136"/>
              <a:gd name="T36" fmla="*/ 397 w 12"/>
              <a:gd name="T37" fmla="*/ 794 h 136"/>
              <a:gd name="T38" fmla="*/ 1191 w 12"/>
              <a:gd name="T39" fmla="*/ 794 h 136"/>
              <a:gd name="T40" fmla="*/ 1191 w 12"/>
              <a:gd name="T41" fmla="*/ 53578 h 136"/>
              <a:gd name="T42" fmla="*/ 1588 w 12"/>
              <a:gd name="T43" fmla="*/ 53578 h 136"/>
              <a:gd name="T44" fmla="*/ 1588 w 12"/>
              <a:gd name="T45" fmla="*/ 0 h 136"/>
              <a:gd name="T46" fmla="*/ 1588 w 12"/>
              <a:gd name="T47" fmla="*/ 0 h 136"/>
              <a:gd name="T48" fmla="*/ 1588 w 12"/>
              <a:gd name="T49" fmla="*/ 53975 h 136"/>
              <a:gd name="T50" fmla="*/ 1588 w 12"/>
              <a:gd name="T51" fmla="*/ 53975 h 136"/>
              <a:gd name="T52" fmla="*/ 1588 w 12"/>
              <a:gd name="T53" fmla="*/ 0 h 136"/>
              <a:gd name="T54" fmla="*/ 1985 w 12"/>
              <a:gd name="T55" fmla="*/ 0 h 136"/>
              <a:gd name="T56" fmla="*/ 1985 w 12"/>
              <a:gd name="T57" fmla="*/ 53975 h 136"/>
              <a:gd name="T58" fmla="*/ 1985 w 12"/>
              <a:gd name="T59" fmla="*/ 53975 h 136"/>
              <a:gd name="T60" fmla="*/ 1985 w 12"/>
              <a:gd name="T61" fmla="*/ 0 h 136"/>
              <a:gd name="T62" fmla="*/ 1985 w 12"/>
              <a:gd name="T63" fmla="*/ 0 h 136"/>
              <a:gd name="T64" fmla="*/ 1985 w 12"/>
              <a:gd name="T65" fmla="*/ 53975 h 136"/>
              <a:gd name="T66" fmla="*/ 2778 w 12"/>
              <a:gd name="T67" fmla="*/ 53975 h 136"/>
              <a:gd name="T68" fmla="*/ 2778 w 12"/>
              <a:gd name="T69" fmla="*/ 0 h 136"/>
              <a:gd name="T70" fmla="*/ 3175 w 12"/>
              <a:gd name="T71" fmla="*/ 0 h 136"/>
              <a:gd name="T72" fmla="*/ 3175 w 12"/>
              <a:gd name="T73" fmla="*/ 53975 h 136"/>
              <a:gd name="T74" fmla="*/ 3175 w 12"/>
              <a:gd name="T75" fmla="*/ 53975 h 136"/>
              <a:gd name="T76" fmla="*/ 3175 w 12"/>
              <a:gd name="T77" fmla="*/ 0 h 136"/>
              <a:gd name="T78" fmla="*/ 3175 w 12"/>
              <a:gd name="T79" fmla="*/ 0 h 136"/>
              <a:gd name="T80" fmla="*/ 3175 w 12"/>
              <a:gd name="T81" fmla="*/ 53975 h 136"/>
              <a:gd name="T82" fmla="*/ 3572 w 12"/>
              <a:gd name="T83" fmla="*/ 53578 h 136"/>
              <a:gd name="T84" fmla="*/ 3572 w 12"/>
              <a:gd name="T85" fmla="*/ 0 h 136"/>
              <a:gd name="T86" fmla="*/ 3572 w 12"/>
              <a:gd name="T87" fmla="*/ 794 h 136"/>
              <a:gd name="T88" fmla="*/ 3572 w 12"/>
              <a:gd name="T89" fmla="*/ 53578 h 136"/>
              <a:gd name="T90" fmla="*/ 3572 w 12"/>
              <a:gd name="T91" fmla="*/ 53578 h 136"/>
              <a:gd name="T92" fmla="*/ 3572 w 12"/>
              <a:gd name="T93" fmla="*/ 794 h 136"/>
              <a:gd name="T94" fmla="*/ 3969 w 12"/>
              <a:gd name="T95" fmla="*/ 794 h 136"/>
              <a:gd name="T96" fmla="*/ 3969 w 12"/>
              <a:gd name="T97" fmla="*/ 53578 h 136"/>
              <a:gd name="T98" fmla="*/ 3969 w 12"/>
              <a:gd name="T99" fmla="*/ 53181 h 136"/>
              <a:gd name="T100" fmla="*/ 3969 w 12"/>
              <a:gd name="T101" fmla="*/ 794 h 136"/>
              <a:gd name="T102" fmla="*/ 3969 w 12"/>
              <a:gd name="T103" fmla="*/ 1191 h 136"/>
              <a:gd name="T104" fmla="*/ 3969 w 12"/>
              <a:gd name="T105" fmla="*/ 52388 h 136"/>
              <a:gd name="T106" fmla="*/ 3969 w 12"/>
              <a:gd name="T107" fmla="*/ 52388 h 136"/>
              <a:gd name="T108" fmla="*/ 3969 w 12"/>
              <a:gd name="T109" fmla="*/ 1588 h 136"/>
              <a:gd name="T110" fmla="*/ 3969 w 12"/>
              <a:gd name="T111" fmla="*/ 1588 h 136"/>
              <a:gd name="T112" fmla="*/ 3969 w 12"/>
              <a:gd name="T113" fmla="*/ 52388 h 136"/>
              <a:gd name="T114" fmla="*/ 4763 w 12"/>
              <a:gd name="T115" fmla="*/ 51991 h 136"/>
              <a:gd name="T116" fmla="*/ 4763 w 12"/>
              <a:gd name="T117" fmla="*/ 1588 h 136"/>
              <a:gd name="T118" fmla="*/ 4763 w 12"/>
              <a:gd name="T119" fmla="*/ 2381 h 136"/>
              <a:gd name="T120" fmla="*/ 4763 w 12"/>
              <a:gd name="T121" fmla="*/ 51991 h 136"/>
              <a:gd name="T122" fmla="*/ 4763 w 12"/>
              <a:gd name="T123" fmla="*/ 51991 h 136"/>
              <a:gd name="T124" fmla="*/ 4763 w 12"/>
              <a:gd name="T125" fmla="*/ 2381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36">
                <a:moveTo>
                  <a:pt x="5" y="131"/>
                </a:moveTo>
                <a:lnTo>
                  <a:pt x="0" y="131"/>
                </a:lnTo>
                <a:lnTo>
                  <a:pt x="0" y="6"/>
                </a:lnTo>
                <a:lnTo>
                  <a:pt x="0" y="131"/>
                </a:lnTo>
                <a:lnTo>
                  <a:pt x="0" y="4"/>
                </a:lnTo>
                <a:lnTo>
                  <a:pt x="0" y="132"/>
                </a:lnTo>
                <a:lnTo>
                  <a:pt x="0" y="4"/>
                </a:lnTo>
                <a:lnTo>
                  <a:pt x="1" y="3"/>
                </a:lnTo>
                <a:lnTo>
                  <a:pt x="1" y="132"/>
                </a:lnTo>
                <a:lnTo>
                  <a:pt x="1" y="134"/>
                </a:lnTo>
                <a:lnTo>
                  <a:pt x="1" y="2"/>
                </a:lnTo>
                <a:lnTo>
                  <a:pt x="1" y="135"/>
                </a:lnTo>
                <a:lnTo>
                  <a:pt x="1" y="2"/>
                </a:lnTo>
                <a:lnTo>
                  <a:pt x="3" y="2"/>
                </a:lnTo>
                <a:lnTo>
                  <a:pt x="3" y="135"/>
                </a:lnTo>
                <a:lnTo>
                  <a:pt x="4" y="135"/>
                </a:lnTo>
                <a:lnTo>
                  <a:pt x="4" y="0"/>
                </a:lnTo>
                <a:lnTo>
                  <a:pt x="4" y="136"/>
                </a:lnTo>
                <a:lnTo>
                  <a:pt x="4" y="0"/>
                </a:lnTo>
                <a:lnTo>
                  <a:pt x="5" y="0"/>
                </a:lnTo>
                <a:lnTo>
                  <a:pt x="5" y="136"/>
                </a:lnTo>
                <a:lnTo>
                  <a:pt x="5" y="0"/>
                </a:lnTo>
                <a:lnTo>
                  <a:pt x="5" y="136"/>
                </a:lnTo>
                <a:lnTo>
                  <a:pt x="7" y="136"/>
                </a:lnTo>
                <a:lnTo>
                  <a:pt x="7" y="0"/>
                </a:lnTo>
                <a:lnTo>
                  <a:pt x="8" y="0"/>
                </a:lnTo>
                <a:lnTo>
                  <a:pt x="8" y="136"/>
                </a:lnTo>
                <a:lnTo>
                  <a:pt x="8" y="0"/>
                </a:lnTo>
                <a:lnTo>
                  <a:pt x="8" y="136"/>
                </a:lnTo>
                <a:lnTo>
                  <a:pt x="9" y="135"/>
                </a:lnTo>
                <a:lnTo>
                  <a:pt x="9" y="0"/>
                </a:lnTo>
                <a:lnTo>
                  <a:pt x="9" y="2"/>
                </a:lnTo>
                <a:lnTo>
                  <a:pt x="9" y="135"/>
                </a:lnTo>
                <a:lnTo>
                  <a:pt x="9" y="2"/>
                </a:lnTo>
                <a:lnTo>
                  <a:pt x="10" y="2"/>
                </a:lnTo>
                <a:lnTo>
                  <a:pt x="10" y="135"/>
                </a:lnTo>
                <a:lnTo>
                  <a:pt x="10" y="134"/>
                </a:lnTo>
                <a:lnTo>
                  <a:pt x="10" y="2"/>
                </a:lnTo>
                <a:lnTo>
                  <a:pt x="10" y="3"/>
                </a:lnTo>
                <a:lnTo>
                  <a:pt x="10" y="132"/>
                </a:lnTo>
                <a:lnTo>
                  <a:pt x="10" y="4"/>
                </a:lnTo>
                <a:lnTo>
                  <a:pt x="10" y="132"/>
                </a:lnTo>
                <a:lnTo>
                  <a:pt x="12" y="131"/>
                </a:lnTo>
                <a:lnTo>
                  <a:pt x="12" y="4"/>
                </a:lnTo>
                <a:lnTo>
                  <a:pt x="12" y="6"/>
                </a:lnTo>
                <a:lnTo>
                  <a:pt x="12" y="131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1980565" y="2976563"/>
            <a:ext cx="14288" cy="3175"/>
          </a:xfrm>
          <a:custGeom>
            <a:avLst/>
            <a:gdLst>
              <a:gd name="T0" fmla="*/ 1786 w 40"/>
              <a:gd name="T1" fmla="*/ 1732 h 11"/>
              <a:gd name="T2" fmla="*/ 1786 w 40"/>
              <a:gd name="T3" fmla="*/ 0 h 11"/>
              <a:gd name="T4" fmla="*/ 12145 w 40"/>
              <a:gd name="T5" fmla="*/ 0 h 11"/>
              <a:gd name="T6" fmla="*/ 12145 w 40"/>
              <a:gd name="T7" fmla="*/ 0 h 11"/>
              <a:gd name="T8" fmla="*/ 1786 w 40"/>
              <a:gd name="T9" fmla="*/ 0 h 11"/>
              <a:gd name="T10" fmla="*/ 1786 w 40"/>
              <a:gd name="T11" fmla="*/ 0 h 11"/>
              <a:gd name="T12" fmla="*/ 12145 w 40"/>
              <a:gd name="T13" fmla="*/ 0 h 11"/>
              <a:gd name="T14" fmla="*/ 12859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9 w 40"/>
              <a:gd name="T21" fmla="*/ 0 h 11"/>
              <a:gd name="T22" fmla="*/ 12859 w 40"/>
              <a:gd name="T23" fmla="*/ 0 h 11"/>
              <a:gd name="T24" fmla="*/ 1429 w 40"/>
              <a:gd name="T25" fmla="*/ 0 h 11"/>
              <a:gd name="T26" fmla="*/ 1072 w 40"/>
              <a:gd name="T27" fmla="*/ 577 h 11"/>
              <a:gd name="T28" fmla="*/ 13216 w 40"/>
              <a:gd name="T29" fmla="*/ 577 h 11"/>
              <a:gd name="T30" fmla="*/ 13216 w 40"/>
              <a:gd name="T31" fmla="*/ 577 h 11"/>
              <a:gd name="T32" fmla="*/ 357 w 40"/>
              <a:gd name="T33" fmla="*/ 577 h 11"/>
              <a:gd name="T34" fmla="*/ 357 w 40"/>
              <a:gd name="T35" fmla="*/ 577 h 11"/>
              <a:gd name="T36" fmla="*/ 13216 w 40"/>
              <a:gd name="T37" fmla="*/ 577 h 11"/>
              <a:gd name="T38" fmla="*/ 13574 w 40"/>
              <a:gd name="T39" fmla="*/ 577 h 11"/>
              <a:gd name="T40" fmla="*/ 357 w 40"/>
              <a:gd name="T41" fmla="*/ 577 h 11"/>
              <a:gd name="T42" fmla="*/ 357 w 40"/>
              <a:gd name="T43" fmla="*/ 866 h 11"/>
              <a:gd name="T44" fmla="*/ 13574 w 40"/>
              <a:gd name="T45" fmla="*/ 866 h 11"/>
              <a:gd name="T46" fmla="*/ 14288 w 40"/>
              <a:gd name="T47" fmla="*/ 1155 h 11"/>
              <a:gd name="T48" fmla="*/ 0 w 40"/>
              <a:gd name="T49" fmla="*/ 1155 h 11"/>
              <a:gd name="T50" fmla="*/ 0 w 40"/>
              <a:gd name="T51" fmla="*/ 1155 h 11"/>
              <a:gd name="T52" fmla="*/ 14288 w 40"/>
              <a:gd name="T53" fmla="*/ 1155 h 11"/>
              <a:gd name="T54" fmla="*/ 14288 w 40"/>
              <a:gd name="T55" fmla="*/ 1155 h 11"/>
              <a:gd name="T56" fmla="*/ 0 w 40"/>
              <a:gd name="T57" fmla="*/ 1155 h 11"/>
              <a:gd name="T58" fmla="*/ 0 w 40"/>
              <a:gd name="T59" fmla="*/ 1732 h 11"/>
              <a:gd name="T60" fmla="*/ 14288 w 40"/>
              <a:gd name="T61" fmla="*/ 1732 h 11"/>
              <a:gd name="T62" fmla="*/ 14288 w 40"/>
              <a:gd name="T63" fmla="*/ 1732 h 11"/>
              <a:gd name="T64" fmla="*/ 0 w 40"/>
              <a:gd name="T65" fmla="*/ 1732 h 11"/>
              <a:gd name="T66" fmla="*/ 0 w 40"/>
              <a:gd name="T67" fmla="*/ 1732 h 11"/>
              <a:gd name="T68" fmla="*/ 14288 w 40"/>
              <a:gd name="T69" fmla="*/ 1732 h 11"/>
              <a:gd name="T70" fmla="*/ 14288 w 40"/>
              <a:gd name="T71" fmla="*/ 2020 h 11"/>
              <a:gd name="T72" fmla="*/ 0 w 40"/>
              <a:gd name="T73" fmla="*/ 2020 h 11"/>
              <a:gd name="T74" fmla="*/ 0 w 40"/>
              <a:gd name="T75" fmla="*/ 2309 h 11"/>
              <a:gd name="T76" fmla="*/ 14288 w 40"/>
              <a:gd name="T77" fmla="*/ 2309 h 11"/>
              <a:gd name="T78" fmla="*/ 14288 w 40"/>
              <a:gd name="T79" fmla="*/ 2309 h 11"/>
              <a:gd name="T80" fmla="*/ 0 w 40"/>
              <a:gd name="T81" fmla="*/ 2309 h 11"/>
              <a:gd name="T82" fmla="*/ 357 w 40"/>
              <a:gd name="T83" fmla="*/ 2309 h 11"/>
              <a:gd name="T84" fmla="*/ 13574 w 40"/>
              <a:gd name="T85" fmla="*/ 2309 h 11"/>
              <a:gd name="T86" fmla="*/ 13574 w 40"/>
              <a:gd name="T87" fmla="*/ 2598 h 11"/>
              <a:gd name="T88" fmla="*/ 357 w 40"/>
              <a:gd name="T89" fmla="*/ 2598 h 11"/>
              <a:gd name="T90" fmla="*/ 357 w 40"/>
              <a:gd name="T91" fmla="*/ 2598 h 11"/>
              <a:gd name="T92" fmla="*/ 13216 w 40"/>
              <a:gd name="T93" fmla="*/ 2598 h 11"/>
              <a:gd name="T94" fmla="*/ 13216 w 40"/>
              <a:gd name="T95" fmla="*/ 2598 h 11"/>
              <a:gd name="T96" fmla="*/ 357 w 40"/>
              <a:gd name="T97" fmla="*/ 2598 h 11"/>
              <a:gd name="T98" fmla="*/ 1072 w 40"/>
              <a:gd name="T99" fmla="*/ 3175 h 11"/>
              <a:gd name="T100" fmla="*/ 13216 w 40"/>
              <a:gd name="T101" fmla="*/ 3175 h 11"/>
              <a:gd name="T102" fmla="*/ 12859 w 40"/>
              <a:gd name="T103" fmla="*/ 3175 h 11"/>
              <a:gd name="T104" fmla="*/ 1429 w 40"/>
              <a:gd name="T105" fmla="*/ 3175 h 11"/>
              <a:gd name="T106" fmla="*/ 1429 w 40"/>
              <a:gd name="T107" fmla="*/ 3175 h 11"/>
              <a:gd name="T108" fmla="*/ 12859 w 40"/>
              <a:gd name="T109" fmla="*/ 3175 h 11"/>
              <a:gd name="T110" fmla="*/ 12859 w 40"/>
              <a:gd name="T111" fmla="*/ 3175 h 11"/>
              <a:gd name="T112" fmla="*/ 1429 w 40"/>
              <a:gd name="T113" fmla="*/ 3175 h 11"/>
              <a:gd name="T114" fmla="*/ 1786 w 40"/>
              <a:gd name="T115" fmla="*/ 3175 h 11"/>
              <a:gd name="T116" fmla="*/ 12145 w 40"/>
              <a:gd name="T117" fmla="*/ 3175 h 11"/>
              <a:gd name="T118" fmla="*/ 12145 w 40"/>
              <a:gd name="T119" fmla="*/ 3175 h 11"/>
              <a:gd name="T120" fmla="*/ 1786 w 40"/>
              <a:gd name="T121" fmla="*/ 3175 h 11"/>
              <a:gd name="T122" fmla="*/ 1786 w 40"/>
              <a:gd name="T123" fmla="*/ 3175 h 11"/>
              <a:gd name="T124" fmla="*/ 12145 w 40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5" y="6"/>
                </a:moveTo>
                <a:lnTo>
                  <a:pt x="5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4" y="0"/>
                </a:lnTo>
                <a:lnTo>
                  <a:pt x="3" y="2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38" y="2"/>
                </a:lnTo>
                <a:lnTo>
                  <a:pt x="1" y="2"/>
                </a:lnTo>
                <a:lnTo>
                  <a:pt x="1" y="3"/>
                </a:lnTo>
                <a:lnTo>
                  <a:pt x="38" y="3"/>
                </a:lnTo>
                <a:lnTo>
                  <a:pt x="40" y="4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40" y="7"/>
                </a:lnTo>
                <a:lnTo>
                  <a:pt x="0" y="7"/>
                </a:lnTo>
                <a:lnTo>
                  <a:pt x="0" y="8"/>
                </a:lnTo>
                <a:lnTo>
                  <a:pt x="40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" y="11"/>
                </a:lnTo>
                <a:lnTo>
                  <a:pt x="37" y="11"/>
                </a:lnTo>
                <a:lnTo>
                  <a:pt x="36" y="11"/>
                </a:lnTo>
                <a:lnTo>
                  <a:pt x="4" y="11"/>
                </a:lnTo>
                <a:lnTo>
                  <a:pt x="36" y="11"/>
                </a:lnTo>
                <a:lnTo>
                  <a:pt x="4" y="11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1990090" y="2968625"/>
            <a:ext cx="4763" cy="11113"/>
          </a:xfrm>
          <a:custGeom>
            <a:avLst/>
            <a:gdLst>
              <a:gd name="T0" fmla="*/ 2382 w 12"/>
              <a:gd name="T1" fmla="*/ 9129 h 28"/>
              <a:gd name="T2" fmla="*/ 0 w 12"/>
              <a:gd name="T3" fmla="*/ 9129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129 h 28"/>
              <a:gd name="T10" fmla="*/ 0 w 12"/>
              <a:gd name="T11" fmla="*/ 9525 h 28"/>
              <a:gd name="T12" fmla="*/ 0 w 12"/>
              <a:gd name="T13" fmla="*/ 1588 h 28"/>
              <a:gd name="T14" fmla="*/ 0 w 12"/>
              <a:gd name="T15" fmla="*/ 1588 h 28"/>
              <a:gd name="T16" fmla="*/ 0 w 12"/>
              <a:gd name="T17" fmla="*/ 9922 h 28"/>
              <a:gd name="T18" fmla="*/ 0 w 12"/>
              <a:gd name="T19" fmla="*/ 9922 h 28"/>
              <a:gd name="T20" fmla="*/ 0 w 12"/>
              <a:gd name="T21" fmla="*/ 794 h 28"/>
              <a:gd name="T22" fmla="*/ 0 w 12"/>
              <a:gd name="T23" fmla="*/ 794 h 28"/>
              <a:gd name="T24" fmla="*/ 0 w 12"/>
              <a:gd name="T25" fmla="*/ 9922 h 28"/>
              <a:gd name="T26" fmla="*/ 397 w 12"/>
              <a:gd name="T27" fmla="*/ 10319 h 28"/>
              <a:gd name="T28" fmla="*/ 397 w 12"/>
              <a:gd name="T29" fmla="*/ 397 h 28"/>
              <a:gd name="T30" fmla="*/ 397 w 12"/>
              <a:gd name="T31" fmla="*/ 397 h 28"/>
              <a:gd name="T32" fmla="*/ 397 w 12"/>
              <a:gd name="T33" fmla="*/ 10319 h 28"/>
              <a:gd name="T34" fmla="*/ 1191 w 12"/>
              <a:gd name="T35" fmla="*/ 10319 h 28"/>
              <a:gd name="T36" fmla="*/ 1191 w 12"/>
              <a:gd name="T37" fmla="*/ 397 h 28"/>
              <a:gd name="T38" fmla="*/ 1191 w 12"/>
              <a:gd name="T39" fmla="*/ 0 h 28"/>
              <a:gd name="T40" fmla="*/ 1191 w 12"/>
              <a:gd name="T41" fmla="*/ 11113 h 28"/>
              <a:gd name="T42" fmla="*/ 1191 w 12"/>
              <a:gd name="T43" fmla="*/ 11113 h 28"/>
              <a:gd name="T44" fmla="*/ 1191 w 12"/>
              <a:gd name="T45" fmla="*/ 0 h 28"/>
              <a:gd name="T46" fmla="*/ 1588 w 12"/>
              <a:gd name="T47" fmla="*/ 0 h 28"/>
              <a:gd name="T48" fmla="*/ 1588 w 12"/>
              <a:gd name="T49" fmla="*/ 11113 h 28"/>
              <a:gd name="T50" fmla="*/ 1588 w 12"/>
              <a:gd name="T51" fmla="*/ 11113 h 28"/>
              <a:gd name="T52" fmla="*/ 1588 w 12"/>
              <a:gd name="T53" fmla="*/ 0 h 28"/>
              <a:gd name="T54" fmla="*/ 1588 w 12"/>
              <a:gd name="T55" fmla="*/ 0 h 28"/>
              <a:gd name="T56" fmla="*/ 1588 w 12"/>
              <a:gd name="T57" fmla="*/ 11113 h 28"/>
              <a:gd name="T58" fmla="*/ 1985 w 12"/>
              <a:gd name="T59" fmla="*/ 11113 h 28"/>
              <a:gd name="T60" fmla="*/ 1985 w 12"/>
              <a:gd name="T61" fmla="*/ 0 h 28"/>
              <a:gd name="T62" fmla="*/ 2382 w 12"/>
              <a:gd name="T63" fmla="*/ 0 h 28"/>
              <a:gd name="T64" fmla="*/ 2382 w 12"/>
              <a:gd name="T65" fmla="*/ 11113 h 28"/>
              <a:gd name="T66" fmla="*/ 2382 w 12"/>
              <a:gd name="T67" fmla="*/ 11113 h 28"/>
              <a:gd name="T68" fmla="*/ 2382 w 12"/>
              <a:gd name="T69" fmla="*/ 0 h 28"/>
              <a:gd name="T70" fmla="*/ 2382 w 12"/>
              <a:gd name="T71" fmla="*/ 0 h 28"/>
              <a:gd name="T72" fmla="*/ 2382 w 12"/>
              <a:gd name="T73" fmla="*/ 11113 h 28"/>
              <a:gd name="T74" fmla="*/ 3175 w 12"/>
              <a:gd name="T75" fmla="*/ 11113 h 28"/>
              <a:gd name="T76" fmla="*/ 3175 w 12"/>
              <a:gd name="T77" fmla="*/ 0 h 28"/>
              <a:gd name="T78" fmla="*/ 3175 w 12"/>
              <a:gd name="T79" fmla="*/ 0 h 28"/>
              <a:gd name="T80" fmla="*/ 3175 w 12"/>
              <a:gd name="T81" fmla="*/ 11113 h 28"/>
              <a:gd name="T82" fmla="*/ 3175 w 12"/>
              <a:gd name="T83" fmla="*/ 11113 h 28"/>
              <a:gd name="T84" fmla="*/ 3175 w 12"/>
              <a:gd name="T85" fmla="*/ 0 h 28"/>
              <a:gd name="T86" fmla="*/ 3572 w 12"/>
              <a:gd name="T87" fmla="*/ 0 h 28"/>
              <a:gd name="T88" fmla="*/ 3572 w 12"/>
              <a:gd name="T89" fmla="*/ 11113 h 28"/>
              <a:gd name="T90" fmla="*/ 3572 w 12"/>
              <a:gd name="T91" fmla="*/ 10319 h 28"/>
              <a:gd name="T92" fmla="*/ 3572 w 12"/>
              <a:gd name="T93" fmla="*/ 397 h 28"/>
              <a:gd name="T94" fmla="*/ 3572 w 12"/>
              <a:gd name="T95" fmla="*/ 397 h 28"/>
              <a:gd name="T96" fmla="*/ 3572 w 12"/>
              <a:gd name="T97" fmla="*/ 10319 h 28"/>
              <a:gd name="T98" fmla="*/ 3969 w 12"/>
              <a:gd name="T99" fmla="*/ 10319 h 28"/>
              <a:gd name="T100" fmla="*/ 3969 w 12"/>
              <a:gd name="T101" fmla="*/ 397 h 28"/>
              <a:gd name="T102" fmla="*/ 3969 w 12"/>
              <a:gd name="T103" fmla="*/ 794 h 28"/>
              <a:gd name="T104" fmla="*/ 3969 w 12"/>
              <a:gd name="T105" fmla="*/ 9922 h 28"/>
              <a:gd name="T106" fmla="*/ 4763 w 12"/>
              <a:gd name="T107" fmla="*/ 9922 h 28"/>
              <a:gd name="T108" fmla="*/ 4763 w 12"/>
              <a:gd name="T109" fmla="*/ 794 h 28"/>
              <a:gd name="T110" fmla="*/ 4763 w 12"/>
              <a:gd name="T111" fmla="*/ 1588 h 28"/>
              <a:gd name="T112" fmla="*/ 4763 w 12"/>
              <a:gd name="T113" fmla="*/ 9922 h 28"/>
              <a:gd name="T114" fmla="*/ 4763 w 12"/>
              <a:gd name="T115" fmla="*/ 9525 h 28"/>
              <a:gd name="T116" fmla="*/ 4763 w 12"/>
              <a:gd name="T117" fmla="*/ 1588 h 28"/>
              <a:gd name="T118" fmla="*/ 4763 w 12"/>
              <a:gd name="T119" fmla="*/ 1984 h 28"/>
              <a:gd name="T120" fmla="*/ 4763 w 12"/>
              <a:gd name="T121" fmla="*/ 9129 h 28"/>
              <a:gd name="T122" fmla="*/ 4763 w 12"/>
              <a:gd name="T123" fmla="*/ 9129 h 28"/>
              <a:gd name="T124" fmla="*/ 4763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1" y="26"/>
                </a:lnTo>
                <a:lnTo>
                  <a:pt x="1" y="1"/>
                </a:lnTo>
                <a:lnTo>
                  <a:pt x="1" y="26"/>
                </a:lnTo>
                <a:lnTo>
                  <a:pt x="3" y="26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9" y="26"/>
                </a:lnTo>
                <a:lnTo>
                  <a:pt x="10" y="26"/>
                </a:lnTo>
                <a:lnTo>
                  <a:pt x="10" y="1"/>
                </a:lnTo>
                <a:lnTo>
                  <a:pt x="10" y="2"/>
                </a:lnTo>
                <a:lnTo>
                  <a:pt x="10" y="25"/>
                </a:lnTo>
                <a:lnTo>
                  <a:pt x="12" y="25"/>
                </a:lnTo>
                <a:lnTo>
                  <a:pt x="12" y="2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1990090" y="2968625"/>
            <a:ext cx="14288" cy="4763"/>
          </a:xfrm>
          <a:custGeom>
            <a:avLst/>
            <a:gdLst>
              <a:gd name="T0" fmla="*/ 2198 w 39"/>
              <a:gd name="T1" fmla="*/ 2382 h 10"/>
              <a:gd name="T2" fmla="*/ 2198 w 39"/>
              <a:gd name="T3" fmla="*/ 0 h 10"/>
              <a:gd name="T4" fmla="*/ 12090 w 39"/>
              <a:gd name="T5" fmla="*/ 0 h 10"/>
              <a:gd name="T6" fmla="*/ 12456 w 39"/>
              <a:gd name="T7" fmla="*/ 0 h 10"/>
              <a:gd name="T8" fmla="*/ 1832 w 39"/>
              <a:gd name="T9" fmla="*/ 0 h 10"/>
              <a:gd name="T10" fmla="*/ 1465 w 39"/>
              <a:gd name="T11" fmla="*/ 0 h 10"/>
              <a:gd name="T12" fmla="*/ 12456 w 39"/>
              <a:gd name="T13" fmla="*/ 0 h 10"/>
              <a:gd name="T14" fmla="*/ 12456 w 39"/>
              <a:gd name="T15" fmla="*/ 0 h 10"/>
              <a:gd name="T16" fmla="*/ 1465 w 39"/>
              <a:gd name="T17" fmla="*/ 0 h 10"/>
              <a:gd name="T18" fmla="*/ 1465 w 39"/>
              <a:gd name="T19" fmla="*/ 0 h 10"/>
              <a:gd name="T20" fmla="*/ 13189 w 39"/>
              <a:gd name="T21" fmla="*/ 0 h 10"/>
              <a:gd name="T22" fmla="*/ 13189 w 39"/>
              <a:gd name="T23" fmla="*/ 0 h 10"/>
              <a:gd name="T24" fmla="*/ 1099 w 39"/>
              <a:gd name="T25" fmla="*/ 0 h 10"/>
              <a:gd name="T26" fmla="*/ 1099 w 39"/>
              <a:gd name="T27" fmla="*/ 0 h 10"/>
              <a:gd name="T28" fmla="*/ 13189 w 39"/>
              <a:gd name="T29" fmla="*/ 0 h 10"/>
              <a:gd name="T30" fmla="*/ 13555 w 39"/>
              <a:gd name="T31" fmla="*/ 476 h 10"/>
              <a:gd name="T32" fmla="*/ 1099 w 39"/>
              <a:gd name="T33" fmla="*/ 476 h 10"/>
              <a:gd name="T34" fmla="*/ 366 w 39"/>
              <a:gd name="T35" fmla="*/ 476 h 10"/>
              <a:gd name="T36" fmla="*/ 13922 w 39"/>
              <a:gd name="T37" fmla="*/ 476 h 10"/>
              <a:gd name="T38" fmla="*/ 13922 w 39"/>
              <a:gd name="T39" fmla="*/ 476 h 10"/>
              <a:gd name="T40" fmla="*/ 366 w 39"/>
              <a:gd name="T41" fmla="*/ 476 h 10"/>
              <a:gd name="T42" fmla="*/ 0 w 39"/>
              <a:gd name="T43" fmla="*/ 953 h 10"/>
              <a:gd name="T44" fmla="*/ 13922 w 39"/>
              <a:gd name="T45" fmla="*/ 953 h 10"/>
              <a:gd name="T46" fmla="*/ 13922 w 39"/>
              <a:gd name="T47" fmla="*/ 953 h 10"/>
              <a:gd name="T48" fmla="*/ 0 w 39"/>
              <a:gd name="T49" fmla="*/ 953 h 10"/>
              <a:gd name="T50" fmla="*/ 0 w 39"/>
              <a:gd name="T51" fmla="*/ 1905 h 10"/>
              <a:gd name="T52" fmla="*/ 13922 w 39"/>
              <a:gd name="T53" fmla="*/ 1905 h 10"/>
              <a:gd name="T54" fmla="*/ 13922 w 39"/>
              <a:gd name="T55" fmla="*/ 1905 h 10"/>
              <a:gd name="T56" fmla="*/ 0 w 39"/>
              <a:gd name="T57" fmla="*/ 1905 h 10"/>
              <a:gd name="T58" fmla="*/ 0 w 39"/>
              <a:gd name="T59" fmla="*/ 2382 h 10"/>
              <a:gd name="T60" fmla="*/ 14288 w 39"/>
              <a:gd name="T61" fmla="*/ 2382 h 10"/>
              <a:gd name="T62" fmla="*/ 14288 w 39"/>
              <a:gd name="T63" fmla="*/ 2382 h 10"/>
              <a:gd name="T64" fmla="*/ 0 w 39"/>
              <a:gd name="T65" fmla="*/ 2382 h 10"/>
              <a:gd name="T66" fmla="*/ 0 w 39"/>
              <a:gd name="T67" fmla="*/ 2382 h 10"/>
              <a:gd name="T68" fmla="*/ 14288 w 39"/>
              <a:gd name="T69" fmla="*/ 2382 h 10"/>
              <a:gd name="T70" fmla="*/ 13922 w 39"/>
              <a:gd name="T71" fmla="*/ 2858 h 10"/>
              <a:gd name="T72" fmla="*/ 0 w 39"/>
              <a:gd name="T73" fmla="*/ 2858 h 10"/>
              <a:gd name="T74" fmla="*/ 0 w 39"/>
              <a:gd name="T75" fmla="*/ 3334 h 10"/>
              <a:gd name="T76" fmla="*/ 13922 w 39"/>
              <a:gd name="T77" fmla="*/ 3334 h 10"/>
              <a:gd name="T78" fmla="*/ 13922 w 39"/>
              <a:gd name="T79" fmla="*/ 3334 h 10"/>
              <a:gd name="T80" fmla="*/ 0 w 39"/>
              <a:gd name="T81" fmla="*/ 3334 h 10"/>
              <a:gd name="T82" fmla="*/ 0 w 39"/>
              <a:gd name="T83" fmla="*/ 3334 h 10"/>
              <a:gd name="T84" fmla="*/ 13922 w 39"/>
              <a:gd name="T85" fmla="*/ 3334 h 10"/>
              <a:gd name="T86" fmla="*/ 13922 w 39"/>
              <a:gd name="T87" fmla="*/ 4287 h 10"/>
              <a:gd name="T88" fmla="*/ 366 w 39"/>
              <a:gd name="T89" fmla="*/ 4287 h 10"/>
              <a:gd name="T90" fmla="*/ 366 w 39"/>
              <a:gd name="T91" fmla="*/ 4287 h 10"/>
              <a:gd name="T92" fmla="*/ 13922 w 39"/>
              <a:gd name="T93" fmla="*/ 4287 h 10"/>
              <a:gd name="T94" fmla="*/ 13555 w 39"/>
              <a:gd name="T95" fmla="*/ 4287 h 10"/>
              <a:gd name="T96" fmla="*/ 1099 w 39"/>
              <a:gd name="T97" fmla="*/ 4287 h 10"/>
              <a:gd name="T98" fmla="*/ 1099 w 39"/>
              <a:gd name="T99" fmla="*/ 4763 h 10"/>
              <a:gd name="T100" fmla="*/ 13189 w 39"/>
              <a:gd name="T101" fmla="*/ 4763 h 10"/>
              <a:gd name="T102" fmla="*/ 13189 w 39"/>
              <a:gd name="T103" fmla="*/ 4763 h 10"/>
              <a:gd name="T104" fmla="*/ 1099 w 39"/>
              <a:gd name="T105" fmla="*/ 4763 h 10"/>
              <a:gd name="T106" fmla="*/ 1465 w 39"/>
              <a:gd name="T107" fmla="*/ 4763 h 10"/>
              <a:gd name="T108" fmla="*/ 13189 w 39"/>
              <a:gd name="T109" fmla="*/ 4763 h 10"/>
              <a:gd name="T110" fmla="*/ 12456 w 39"/>
              <a:gd name="T111" fmla="*/ 4763 h 10"/>
              <a:gd name="T112" fmla="*/ 1465 w 39"/>
              <a:gd name="T113" fmla="*/ 4763 h 10"/>
              <a:gd name="T114" fmla="*/ 1465 w 39"/>
              <a:gd name="T115" fmla="*/ 4763 h 10"/>
              <a:gd name="T116" fmla="*/ 12456 w 39"/>
              <a:gd name="T117" fmla="*/ 4763 h 10"/>
              <a:gd name="T118" fmla="*/ 12456 w 39"/>
              <a:gd name="T119" fmla="*/ 4763 h 10"/>
              <a:gd name="T120" fmla="*/ 1832 w 39"/>
              <a:gd name="T121" fmla="*/ 4763 h 10"/>
              <a:gd name="T122" fmla="*/ 2198 w 39"/>
              <a:gd name="T123" fmla="*/ 4763 h 10"/>
              <a:gd name="T124" fmla="*/ 12090 w 39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6" y="0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8" y="1"/>
                </a:lnTo>
                <a:lnTo>
                  <a:pt x="1" y="1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3" y="9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34" y="10"/>
                </a:lnTo>
                <a:lnTo>
                  <a:pt x="4" y="10"/>
                </a:lnTo>
                <a:lnTo>
                  <a:pt x="34" y="10"/>
                </a:lnTo>
                <a:lnTo>
                  <a:pt x="5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2001203" y="2954338"/>
            <a:ext cx="3175" cy="19050"/>
          </a:xfrm>
          <a:custGeom>
            <a:avLst/>
            <a:gdLst>
              <a:gd name="T0" fmla="*/ 1443 w 11"/>
              <a:gd name="T1" fmla="*/ 16979 h 46"/>
              <a:gd name="T2" fmla="*/ 0 w 11"/>
              <a:gd name="T3" fmla="*/ 16979 h 46"/>
              <a:gd name="T4" fmla="*/ 0 w 11"/>
              <a:gd name="T5" fmla="*/ 2071 h 46"/>
              <a:gd name="T6" fmla="*/ 0 w 11"/>
              <a:gd name="T7" fmla="*/ 1657 h 46"/>
              <a:gd name="T8" fmla="*/ 0 w 11"/>
              <a:gd name="T9" fmla="*/ 16979 h 46"/>
              <a:gd name="T10" fmla="*/ 0 w 11"/>
              <a:gd name="T11" fmla="*/ 17393 h 46"/>
              <a:gd name="T12" fmla="*/ 0 w 11"/>
              <a:gd name="T13" fmla="*/ 1657 h 46"/>
              <a:gd name="T14" fmla="*/ 0 w 11"/>
              <a:gd name="T15" fmla="*/ 1657 h 46"/>
              <a:gd name="T16" fmla="*/ 0 w 11"/>
              <a:gd name="T17" fmla="*/ 17808 h 46"/>
              <a:gd name="T18" fmla="*/ 0 w 11"/>
              <a:gd name="T19" fmla="*/ 17808 h 46"/>
              <a:gd name="T20" fmla="*/ 0 w 11"/>
              <a:gd name="T21" fmla="*/ 1242 h 46"/>
              <a:gd name="T22" fmla="*/ 289 w 11"/>
              <a:gd name="T23" fmla="*/ 1242 h 46"/>
              <a:gd name="T24" fmla="*/ 289 w 11"/>
              <a:gd name="T25" fmla="*/ 17808 h 46"/>
              <a:gd name="T26" fmla="*/ 289 w 11"/>
              <a:gd name="T27" fmla="*/ 18636 h 46"/>
              <a:gd name="T28" fmla="*/ 289 w 11"/>
              <a:gd name="T29" fmla="*/ 1242 h 46"/>
              <a:gd name="T30" fmla="*/ 289 w 11"/>
              <a:gd name="T31" fmla="*/ 414 h 46"/>
              <a:gd name="T32" fmla="*/ 289 w 11"/>
              <a:gd name="T33" fmla="*/ 18636 h 46"/>
              <a:gd name="T34" fmla="*/ 289 w 11"/>
              <a:gd name="T35" fmla="*/ 18636 h 46"/>
              <a:gd name="T36" fmla="*/ 289 w 11"/>
              <a:gd name="T37" fmla="*/ 414 h 46"/>
              <a:gd name="T38" fmla="*/ 866 w 11"/>
              <a:gd name="T39" fmla="*/ 0 h 46"/>
              <a:gd name="T40" fmla="*/ 866 w 11"/>
              <a:gd name="T41" fmla="*/ 19050 h 46"/>
              <a:gd name="T42" fmla="*/ 866 w 11"/>
              <a:gd name="T43" fmla="*/ 19050 h 46"/>
              <a:gd name="T44" fmla="*/ 866 w 11"/>
              <a:gd name="T45" fmla="*/ 0 h 46"/>
              <a:gd name="T46" fmla="*/ 866 w 11"/>
              <a:gd name="T47" fmla="*/ 0 h 46"/>
              <a:gd name="T48" fmla="*/ 866 w 11"/>
              <a:gd name="T49" fmla="*/ 19050 h 46"/>
              <a:gd name="T50" fmla="*/ 1155 w 11"/>
              <a:gd name="T51" fmla="*/ 19050 h 46"/>
              <a:gd name="T52" fmla="*/ 1155 w 11"/>
              <a:gd name="T53" fmla="*/ 0 h 46"/>
              <a:gd name="T54" fmla="*/ 1155 w 11"/>
              <a:gd name="T55" fmla="*/ 0 h 46"/>
              <a:gd name="T56" fmla="*/ 1155 w 11"/>
              <a:gd name="T57" fmla="*/ 19050 h 46"/>
              <a:gd name="T58" fmla="*/ 1155 w 11"/>
              <a:gd name="T59" fmla="*/ 19050 h 46"/>
              <a:gd name="T60" fmla="*/ 1155 w 11"/>
              <a:gd name="T61" fmla="*/ 0 h 46"/>
              <a:gd name="T62" fmla="*/ 1443 w 11"/>
              <a:gd name="T63" fmla="*/ 0 h 46"/>
              <a:gd name="T64" fmla="*/ 1443 w 11"/>
              <a:gd name="T65" fmla="*/ 19050 h 46"/>
              <a:gd name="T66" fmla="*/ 1732 w 11"/>
              <a:gd name="T67" fmla="*/ 19050 h 46"/>
              <a:gd name="T68" fmla="*/ 1732 w 11"/>
              <a:gd name="T69" fmla="*/ 0 h 46"/>
              <a:gd name="T70" fmla="*/ 1732 w 11"/>
              <a:gd name="T71" fmla="*/ 0 h 46"/>
              <a:gd name="T72" fmla="*/ 1732 w 11"/>
              <a:gd name="T73" fmla="*/ 19050 h 46"/>
              <a:gd name="T74" fmla="*/ 1732 w 11"/>
              <a:gd name="T75" fmla="*/ 19050 h 46"/>
              <a:gd name="T76" fmla="*/ 1732 w 11"/>
              <a:gd name="T77" fmla="*/ 0 h 46"/>
              <a:gd name="T78" fmla="*/ 2309 w 11"/>
              <a:gd name="T79" fmla="*/ 0 h 46"/>
              <a:gd name="T80" fmla="*/ 2309 w 11"/>
              <a:gd name="T81" fmla="*/ 19050 h 46"/>
              <a:gd name="T82" fmla="*/ 2309 w 11"/>
              <a:gd name="T83" fmla="*/ 19050 h 46"/>
              <a:gd name="T84" fmla="*/ 2309 w 11"/>
              <a:gd name="T85" fmla="*/ 0 h 46"/>
              <a:gd name="T86" fmla="*/ 2309 w 11"/>
              <a:gd name="T87" fmla="*/ 0 h 46"/>
              <a:gd name="T88" fmla="*/ 2309 w 11"/>
              <a:gd name="T89" fmla="*/ 19050 h 46"/>
              <a:gd name="T90" fmla="*/ 2598 w 11"/>
              <a:gd name="T91" fmla="*/ 18636 h 46"/>
              <a:gd name="T92" fmla="*/ 2598 w 11"/>
              <a:gd name="T93" fmla="*/ 414 h 46"/>
              <a:gd name="T94" fmla="*/ 2886 w 11"/>
              <a:gd name="T95" fmla="*/ 414 h 46"/>
              <a:gd name="T96" fmla="*/ 2886 w 11"/>
              <a:gd name="T97" fmla="*/ 18636 h 46"/>
              <a:gd name="T98" fmla="*/ 2886 w 11"/>
              <a:gd name="T99" fmla="*/ 18636 h 46"/>
              <a:gd name="T100" fmla="*/ 2886 w 11"/>
              <a:gd name="T101" fmla="*/ 1242 h 46"/>
              <a:gd name="T102" fmla="*/ 2886 w 11"/>
              <a:gd name="T103" fmla="*/ 1242 h 46"/>
              <a:gd name="T104" fmla="*/ 2886 w 11"/>
              <a:gd name="T105" fmla="*/ 17808 h 46"/>
              <a:gd name="T106" fmla="*/ 2886 w 11"/>
              <a:gd name="T107" fmla="*/ 17808 h 46"/>
              <a:gd name="T108" fmla="*/ 2886 w 11"/>
              <a:gd name="T109" fmla="*/ 1242 h 46"/>
              <a:gd name="T110" fmla="*/ 2886 w 11"/>
              <a:gd name="T111" fmla="*/ 1657 h 46"/>
              <a:gd name="T112" fmla="*/ 2886 w 11"/>
              <a:gd name="T113" fmla="*/ 17808 h 46"/>
              <a:gd name="T114" fmla="*/ 2886 w 11"/>
              <a:gd name="T115" fmla="*/ 17393 h 46"/>
              <a:gd name="T116" fmla="*/ 2886 w 11"/>
              <a:gd name="T117" fmla="*/ 1657 h 46"/>
              <a:gd name="T118" fmla="*/ 3175 w 11"/>
              <a:gd name="T119" fmla="*/ 1657 h 46"/>
              <a:gd name="T120" fmla="*/ 3175 w 11"/>
              <a:gd name="T121" fmla="*/ 16979 h 46"/>
              <a:gd name="T122" fmla="*/ 3175 w 11"/>
              <a:gd name="T123" fmla="*/ 16979 h 46"/>
              <a:gd name="T124" fmla="*/ 3175 w 11"/>
              <a:gd name="T125" fmla="*/ 2071 h 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6">
                <a:moveTo>
                  <a:pt x="5" y="41"/>
                </a:moveTo>
                <a:lnTo>
                  <a:pt x="0" y="41"/>
                </a:lnTo>
                <a:lnTo>
                  <a:pt x="0" y="5"/>
                </a:lnTo>
                <a:lnTo>
                  <a:pt x="0" y="4"/>
                </a:lnTo>
                <a:lnTo>
                  <a:pt x="0" y="41"/>
                </a:lnTo>
                <a:lnTo>
                  <a:pt x="0" y="42"/>
                </a:lnTo>
                <a:lnTo>
                  <a:pt x="0" y="4"/>
                </a:lnTo>
                <a:lnTo>
                  <a:pt x="0" y="43"/>
                </a:lnTo>
                <a:lnTo>
                  <a:pt x="0" y="3"/>
                </a:lnTo>
                <a:lnTo>
                  <a:pt x="1" y="3"/>
                </a:lnTo>
                <a:lnTo>
                  <a:pt x="1" y="43"/>
                </a:lnTo>
                <a:lnTo>
                  <a:pt x="1" y="45"/>
                </a:lnTo>
                <a:lnTo>
                  <a:pt x="1" y="3"/>
                </a:lnTo>
                <a:lnTo>
                  <a:pt x="1" y="1"/>
                </a:lnTo>
                <a:lnTo>
                  <a:pt x="1" y="45"/>
                </a:lnTo>
                <a:lnTo>
                  <a:pt x="1" y="1"/>
                </a:lnTo>
                <a:lnTo>
                  <a:pt x="3" y="0"/>
                </a:lnTo>
                <a:lnTo>
                  <a:pt x="3" y="46"/>
                </a:lnTo>
                <a:lnTo>
                  <a:pt x="3" y="0"/>
                </a:lnTo>
                <a:lnTo>
                  <a:pt x="3" y="46"/>
                </a:lnTo>
                <a:lnTo>
                  <a:pt x="4" y="46"/>
                </a:lnTo>
                <a:lnTo>
                  <a:pt x="4" y="0"/>
                </a:lnTo>
                <a:lnTo>
                  <a:pt x="4" y="46"/>
                </a:lnTo>
                <a:lnTo>
                  <a:pt x="4" y="0"/>
                </a:lnTo>
                <a:lnTo>
                  <a:pt x="5" y="0"/>
                </a:lnTo>
                <a:lnTo>
                  <a:pt x="5" y="46"/>
                </a:lnTo>
                <a:lnTo>
                  <a:pt x="6" y="46"/>
                </a:lnTo>
                <a:lnTo>
                  <a:pt x="6" y="0"/>
                </a:lnTo>
                <a:lnTo>
                  <a:pt x="6" y="46"/>
                </a:lnTo>
                <a:lnTo>
                  <a:pt x="6" y="0"/>
                </a:lnTo>
                <a:lnTo>
                  <a:pt x="8" y="0"/>
                </a:lnTo>
                <a:lnTo>
                  <a:pt x="8" y="46"/>
                </a:lnTo>
                <a:lnTo>
                  <a:pt x="8" y="0"/>
                </a:lnTo>
                <a:lnTo>
                  <a:pt x="8" y="46"/>
                </a:lnTo>
                <a:lnTo>
                  <a:pt x="9" y="45"/>
                </a:lnTo>
                <a:lnTo>
                  <a:pt x="9" y="1"/>
                </a:lnTo>
                <a:lnTo>
                  <a:pt x="10" y="1"/>
                </a:lnTo>
                <a:lnTo>
                  <a:pt x="10" y="45"/>
                </a:lnTo>
                <a:lnTo>
                  <a:pt x="10" y="3"/>
                </a:lnTo>
                <a:lnTo>
                  <a:pt x="10" y="43"/>
                </a:lnTo>
                <a:lnTo>
                  <a:pt x="10" y="3"/>
                </a:lnTo>
                <a:lnTo>
                  <a:pt x="10" y="4"/>
                </a:lnTo>
                <a:lnTo>
                  <a:pt x="10" y="43"/>
                </a:lnTo>
                <a:lnTo>
                  <a:pt x="10" y="42"/>
                </a:lnTo>
                <a:lnTo>
                  <a:pt x="10" y="4"/>
                </a:lnTo>
                <a:lnTo>
                  <a:pt x="11" y="4"/>
                </a:lnTo>
                <a:lnTo>
                  <a:pt x="11" y="41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2001203" y="2954338"/>
            <a:ext cx="14287" cy="4762"/>
          </a:xfrm>
          <a:custGeom>
            <a:avLst/>
            <a:gdLst>
              <a:gd name="T0" fmla="*/ 1880 w 38"/>
              <a:gd name="T1" fmla="*/ 1984 h 12"/>
              <a:gd name="T2" fmla="*/ 1880 w 38"/>
              <a:gd name="T3" fmla="*/ 0 h 12"/>
              <a:gd name="T4" fmla="*/ 12407 w 38"/>
              <a:gd name="T5" fmla="*/ 0 h 12"/>
              <a:gd name="T6" fmla="*/ 12407 w 38"/>
              <a:gd name="T7" fmla="*/ 0 h 12"/>
              <a:gd name="T8" fmla="*/ 1504 w 38"/>
              <a:gd name="T9" fmla="*/ 0 h 12"/>
              <a:gd name="T10" fmla="*/ 1504 w 38"/>
              <a:gd name="T11" fmla="*/ 0 h 12"/>
              <a:gd name="T12" fmla="*/ 12783 w 38"/>
              <a:gd name="T13" fmla="*/ 0 h 12"/>
              <a:gd name="T14" fmla="*/ 12783 w 38"/>
              <a:gd name="T15" fmla="*/ 0 h 12"/>
              <a:gd name="T16" fmla="*/ 1504 w 38"/>
              <a:gd name="T17" fmla="*/ 0 h 12"/>
              <a:gd name="T18" fmla="*/ 1128 w 38"/>
              <a:gd name="T19" fmla="*/ 0 h 12"/>
              <a:gd name="T20" fmla="*/ 12783 w 38"/>
              <a:gd name="T21" fmla="*/ 0 h 12"/>
              <a:gd name="T22" fmla="*/ 13535 w 38"/>
              <a:gd name="T23" fmla="*/ 0 h 12"/>
              <a:gd name="T24" fmla="*/ 1128 w 38"/>
              <a:gd name="T25" fmla="*/ 0 h 12"/>
              <a:gd name="T26" fmla="*/ 1128 w 38"/>
              <a:gd name="T27" fmla="*/ 0 h 12"/>
              <a:gd name="T28" fmla="*/ 13911 w 38"/>
              <a:gd name="T29" fmla="*/ 0 h 12"/>
              <a:gd name="T30" fmla="*/ 13911 w 38"/>
              <a:gd name="T31" fmla="*/ 397 h 12"/>
              <a:gd name="T32" fmla="*/ 376 w 38"/>
              <a:gd name="T33" fmla="*/ 397 h 12"/>
              <a:gd name="T34" fmla="*/ 376 w 38"/>
              <a:gd name="T35" fmla="*/ 397 h 12"/>
              <a:gd name="T36" fmla="*/ 13911 w 38"/>
              <a:gd name="T37" fmla="*/ 397 h 12"/>
              <a:gd name="T38" fmla="*/ 13911 w 38"/>
              <a:gd name="T39" fmla="*/ 1191 h 12"/>
              <a:gd name="T40" fmla="*/ 376 w 38"/>
              <a:gd name="T41" fmla="*/ 1191 h 12"/>
              <a:gd name="T42" fmla="*/ 376 w 38"/>
              <a:gd name="T43" fmla="*/ 1191 h 12"/>
              <a:gd name="T44" fmla="*/ 14287 w 38"/>
              <a:gd name="T45" fmla="*/ 1191 h 12"/>
              <a:gd name="T46" fmla="*/ 14287 w 38"/>
              <a:gd name="T47" fmla="*/ 1191 h 12"/>
              <a:gd name="T48" fmla="*/ 0 w 38"/>
              <a:gd name="T49" fmla="*/ 1191 h 12"/>
              <a:gd name="T50" fmla="*/ 0 w 38"/>
              <a:gd name="T51" fmla="*/ 1587 h 12"/>
              <a:gd name="T52" fmla="*/ 14287 w 38"/>
              <a:gd name="T53" fmla="*/ 1587 h 12"/>
              <a:gd name="T54" fmla="*/ 14287 w 38"/>
              <a:gd name="T55" fmla="*/ 1587 h 12"/>
              <a:gd name="T56" fmla="*/ 0 w 38"/>
              <a:gd name="T57" fmla="*/ 1587 h 12"/>
              <a:gd name="T58" fmla="*/ 0 w 38"/>
              <a:gd name="T59" fmla="*/ 1587 h 12"/>
              <a:gd name="T60" fmla="*/ 14287 w 38"/>
              <a:gd name="T61" fmla="*/ 1587 h 12"/>
              <a:gd name="T62" fmla="*/ 14287 w 38"/>
              <a:gd name="T63" fmla="*/ 1984 h 12"/>
              <a:gd name="T64" fmla="*/ 0 w 38"/>
              <a:gd name="T65" fmla="*/ 1984 h 12"/>
              <a:gd name="T66" fmla="*/ 0 w 38"/>
              <a:gd name="T67" fmla="*/ 1984 h 12"/>
              <a:gd name="T68" fmla="*/ 14287 w 38"/>
              <a:gd name="T69" fmla="*/ 1984 h 12"/>
              <a:gd name="T70" fmla="*/ 14287 w 38"/>
              <a:gd name="T71" fmla="*/ 2778 h 12"/>
              <a:gd name="T72" fmla="*/ 0 w 38"/>
              <a:gd name="T73" fmla="*/ 2778 h 12"/>
              <a:gd name="T74" fmla="*/ 0 w 38"/>
              <a:gd name="T75" fmla="*/ 3175 h 12"/>
              <a:gd name="T76" fmla="*/ 14287 w 38"/>
              <a:gd name="T77" fmla="*/ 3175 h 12"/>
              <a:gd name="T78" fmla="*/ 14287 w 38"/>
              <a:gd name="T79" fmla="*/ 3175 h 12"/>
              <a:gd name="T80" fmla="*/ 0 w 38"/>
              <a:gd name="T81" fmla="*/ 3175 h 12"/>
              <a:gd name="T82" fmla="*/ 376 w 38"/>
              <a:gd name="T83" fmla="*/ 3175 h 12"/>
              <a:gd name="T84" fmla="*/ 14287 w 38"/>
              <a:gd name="T85" fmla="*/ 3175 h 12"/>
              <a:gd name="T86" fmla="*/ 13911 w 38"/>
              <a:gd name="T87" fmla="*/ 3572 h 12"/>
              <a:gd name="T88" fmla="*/ 376 w 38"/>
              <a:gd name="T89" fmla="*/ 3572 h 12"/>
              <a:gd name="T90" fmla="*/ 376 w 38"/>
              <a:gd name="T91" fmla="*/ 3572 h 12"/>
              <a:gd name="T92" fmla="*/ 13911 w 38"/>
              <a:gd name="T93" fmla="*/ 3572 h 12"/>
              <a:gd name="T94" fmla="*/ 13911 w 38"/>
              <a:gd name="T95" fmla="*/ 3572 h 12"/>
              <a:gd name="T96" fmla="*/ 376 w 38"/>
              <a:gd name="T97" fmla="*/ 3572 h 12"/>
              <a:gd name="T98" fmla="*/ 1128 w 38"/>
              <a:gd name="T99" fmla="*/ 3572 h 12"/>
              <a:gd name="T100" fmla="*/ 13911 w 38"/>
              <a:gd name="T101" fmla="*/ 3572 h 12"/>
              <a:gd name="T102" fmla="*/ 13535 w 38"/>
              <a:gd name="T103" fmla="*/ 3968 h 12"/>
              <a:gd name="T104" fmla="*/ 1128 w 38"/>
              <a:gd name="T105" fmla="*/ 3968 h 12"/>
              <a:gd name="T106" fmla="*/ 1128 w 38"/>
              <a:gd name="T107" fmla="*/ 3968 h 12"/>
              <a:gd name="T108" fmla="*/ 12783 w 38"/>
              <a:gd name="T109" fmla="*/ 3968 h 12"/>
              <a:gd name="T110" fmla="*/ 12783 w 38"/>
              <a:gd name="T111" fmla="*/ 3968 h 12"/>
              <a:gd name="T112" fmla="*/ 1504 w 38"/>
              <a:gd name="T113" fmla="*/ 3968 h 12"/>
              <a:gd name="T114" fmla="*/ 1504 w 38"/>
              <a:gd name="T115" fmla="*/ 4762 h 12"/>
              <a:gd name="T116" fmla="*/ 12783 w 38"/>
              <a:gd name="T117" fmla="*/ 4762 h 12"/>
              <a:gd name="T118" fmla="*/ 12407 w 38"/>
              <a:gd name="T119" fmla="*/ 4762 h 12"/>
              <a:gd name="T120" fmla="*/ 1504 w 38"/>
              <a:gd name="T121" fmla="*/ 4762 h 12"/>
              <a:gd name="T122" fmla="*/ 1880 w 38"/>
              <a:gd name="T123" fmla="*/ 4762 h 12"/>
              <a:gd name="T124" fmla="*/ 12407 w 3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7" y="3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7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34" y="10"/>
                </a:lnTo>
                <a:lnTo>
                  <a:pt x="4" y="10"/>
                </a:lnTo>
                <a:lnTo>
                  <a:pt x="4" y="12"/>
                </a:lnTo>
                <a:lnTo>
                  <a:pt x="34" y="12"/>
                </a:lnTo>
                <a:lnTo>
                  <a:pt x="33" y="12"/>
                </a:lnTo>
                <a:lnTo>
                  <a:pt x="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2010728" y="2947988"/>
            <a:ext cx="4762" cy="11112"/>
          </a:xfrm>
          <a:custGeom>
            <a:avLst/>
            <a:gdLst>
              <a:gd name="T0" fmla="*/ 2381 w 10"/>
              <a:gd name="T1" fmla="*/ 8519 h 30"/>
              <a:gd name="T2" fmla="*/ 0 w 10"/>
              <a:gd name="T3" fmla="*/ 8519 h 30"/>
              <a:gd name="T4" fmla="*/ 0 w 10"/>
              <a:gd name="T5" fmla="*/ 1852 h 30"/>
              <a:gd name="T6" fmla="*/ 0 w 10"/>
              <a:gd name="T7" fmla="*/ 1482 h 30"/>
              <a:gd name="T8" fmla="*/ 0 w 10"/>
              <a:gd name="T9" fmla="*/ 8519 h 30"/>
              <a:gd name="T10" fmla="*/ 0 w 10"/>
              <a:gd name="T11" fmla="*/ 9260 h 30"/>
              <a:gd name="T12" fmla="*/ 0 w 10"/>
              <a:gd name="T13" fmla="*/ 1482 h 30"/>
              <a:gd name="T14" fmla="*/ 0 w 10"/>
              <a:gd name="T15" fmla="*/ 1482 h 30"/>
              <a:gd name="T16" fmla="*/ 0 w 10"/>
              <a:gd name="T17" fmla="*/ 9630 h 30"/>
              <a:gd name="T18" fmla="*/ 0 w 10"/>
              <a:gd name="T19" fmla="*/ 9630 h 30"/>
              <a:gd name="T20" fmla="*/ 0 w 10"/>
              <a:gd name="T21" fmla="*/ 1111 h 30"/>
              <a:gd name="T22" fmla="*/ 0 w 10"/>
              <a:gd name="T23" fmla="*/ 1111 h 30"/>
              <a:gd name="T24" fmla="*/ 0 w 10"/>
              <a:gd name="T25" fmla="*/ 9630 h 30"/>
              <a:gd name="T26" fmla="*/ 0 w 10"/>
              <a:gd name="T27" fmla="*/ 10001 h 30"/>
              <a:gd name="T28" fmla="*/ 0 w 10"/>
              <a:gd name="T29" fmla="*/ 1111 h 30"/>
              <a:gd name="T30" fmla="*/ 476 w 10"/>
              <a:gd name="T31" fmla="*/ 741 h 30"/>
              <a:gd name="T32" fmla="*/ 476 w 10"/>
              <a:gd name="T33" fmla="*/ 10001 h 30"/>
              <a:gd name="T34" fmla="*/ 476 w 10"/>
              <a:gd name="T35" fmla="*/ 10001 h 30"/>
              <a:gd name="T36" fmla="*/ 476 w 10"/>
              <a:gd name="T37" fmla="*/ 0 h 30"/>
              <a:gd name="T38" fmla="*/ 476 w 10"/>
              <a:gd name="T39" fmla="*/ 0 h 30"/>
              <a:gd name="T40" fmla="*/ 476 w 10"/>
              <a:gd name="T41" fmla="*/ 10001 h 30"/>
              <a:gd name="T42" fmla="*/ 952 w 10"/>
              <a:gd name="T43" fmla="*/ 10371 h 30"/>
              <a:gd name="T44" fmla="*/ 952 w 10"/>
              <a:gd name="T45" fmla="*/ 0 h 30"/>
              <a:gd name="T46" fmla="*/ 952 w 10"/>
              <a:gd name="T47" fmla="*/ 0 h 30"/>
              <a:gd name="T48" fmla="*/ 952 w 10"/>
              <a:gd name="T49" fmla="*/ 10371 h 30"/>
              <a:gd name="T50" fmla="*/ 952 w 10"/>
              <a:gd name="T51" fmla="*/ 10371 h 30"/>
              <a:gd name="T52" fmla="*/ 952 w 10"/>
              <a:gd name="T53" fmla="*/ 0 h 30"/>
              <a:gd name="T54" fmla="*/ 1905 w 10"/>
              <a:gd name="T55" fmla="*/ 0 h 30"/>
              <a:gd name="T56" fmla="*/ 1905 w 10"/>
              <a:gd name="T57" fmla="*/ 11112 h 30"/>
              <a:gd name="T58" fmla="*/ 2381 w 10"/>
              <a:gd name="T59" fmla="*/ 11112 h 30"/>
              <a:gd name="T60" fmla="*/ 2381 w 10"/>
              <a:gd name="T61" fmla="*/ 0 h 30"/>
              <a:gd name="T62" fmla="*/ 2381 w 10"/>
              <a:gd name="T63" fmla="*/ 0 h 30"/>
              <a:gd name="T64" fmla="*/ 2381 w 10"/>
              <a:gd name="T65" fmla="*/ 11112 h 30"/>
              <a:gd name="T66" fmla="*/ 2381 w 10"/>
              <a:gd name="T67" fmla="*/ 11112 h 30"/>
              <a:gd name="T68" fmla="*/ 2381 w 10"/>
              <a:gd name="T69" fmla="*/ 0 h 30"/>
              <a:gd name="T70" fmla="*/ 2857 w 10"/>
              <a:gd name="T71" fmla="*/ 0 h 30"/>
              <a:gd name="T72" fmla="*/ 2857 w 10"/>
              <a:gd name="T73" fmla="*/ 11112 h 30"/>
              <a:gd name="T74" fmla="*/ 2857 w 10"/>
              <a:gd name="T75" fmla="*/ 10371 h 30"/>
              <a:gd name="T76" fmla="*/ 2857 w 10"/>
              <a:gd name="T77" fmla="*/ 0 h 30"/>
              <a:gd name="T78" fmla="*/ 2857 w 10"/>
              <a:gd name="T79" fmla="*/ 0 h 30"/>
              <a:gd name="T80" fmla="*/ 2857 w 10"/>
              <a:gd name="T81" fmla="*/ 10371 h 30"/>
              <a:gd name="T82" fmla="*/ 3810 w 10"/>
              <a:gd name="T83" fmla="*/ 10371 h 30"/>
              <a:gd name="T84" fmla="*/ 3810 w 10"/>
              <a:gd name="T85" fmla="*/ 0 h 30"/>
              <a:gd name="T86" fmla="*/ 4286 w 10"/>
              <a:gd name="T87" fmla="*/ 0 h 30"/>
              <a:gd name="T88" fmla="*/ 4286 w 10"/>
              <a:gd name="T89" fmla="*/ 10001 h 30"/>
              <a:gd name="T90" fmla="*/ 4286 w 10"/>
              <a:gd name="T91" fmla="*/ 10001 h 30"/>
              <a:gd name="T92" fmla="*/ 4286 w 10"/>
              <a:gd name="T93" fmla="*/ 0 h 30"/>
              <a:gd name="T94" fmla="*/ 4286 w 10"/>
              <a:gd name="T95" fmla="*/ 741 h 30"/>
              <a:gd name="T96" fmla="*/ 4286 w 10"/>
              <a:gd name="T97" fmla="*/ 10001 h 30"/>
              <a:gd name="T98" fmla="*/ 4286 w 10"/>
              <a:gd name="T99" fmla="*/ 10001 h 30"/>
              <a:gd name="T100" fmla="*/ 4286 w 10"/>
              <a:gd name="T101" fmla="*/ 1111 h 30"/>
              <a:gd name="T102" fmla="*/ 4762 w 10"/>
              <a:gd name="T103" fmla="*/ 1111 h 30"/>
              <a:gd name="T104" fmla="*/ 4762 w 10"/>
              <a:gd name="T105" fmla="*/ 9630 h 30"/>
              <a:gd name="T106" fmla="*/ 4762 w 10"/>
              <a:gd name="T107" fmla="*/ 9630 h 30"/>
              <a:gd name="T108" fmla="*/ 4762 w 10"/>
              <a:gd name="T109" fmla="*/ 1111 h 30"/>
              <a:gd name="T110" fmla="*/ 4762 w 10"/>
              <a:gd name="T111" fmla="*/ 1482 h 30"/>
              <a:gd name="T112" fmla="*/ 4762 w 10"/>
              <a:gd name="T113" fmla="*/ 9630 h 30"/>
              <a:gd name="T114" fmla="*/ 4762 w 10"/>
              <a:gd name="T115" fmla="*/ 9260 h 30"/>
              <a:gd name="T116" fmla="*/ 4762 w 10"/>
              <a:gd name="T117" fmla="*/ 1482 h 30"/>
              <a:gd name="T118" fmla="*/ 4762 w 10"/>
              <a:gd name="T119" fmla="*/ 1482 h 30"/>
              <a:gd name="T120" fmla="*/ 4762 w 10"/>
              <a:gd name="T121" fmla="*/ 8519 h 30"/>
              <a:gd name="T122" fmla="*/ 4762 w 10"/>
              <a:gd name="T123" fmla="*/ 8519 h 30"/>
              <a:gd name="T124" fmla="*/ 4762 w 10"/>
              <a:gd name="T125" fmla="*/ 1852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30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5"/>
                </a:lnTo>
                <a:lnTo>
                  <a:pt x="0" y="4"/>
                </a:lnTo>
                <a:lnTo>
                  <a:pt x="0" y="26"/>
                </a:lnTo>
                <a:lnTo>
                  <a:pt x="0" y="3"/>
                </a:lnTo>
                <a:lnTo>
                  <a:pt x="0" y="26"/>
                </a:lnTo>
                <a:lnTo>
                  <a:pt x="0" y="27"/>
                </a:lnTo>
                <a:lnTo>
                  <a:pt x="0" y="3"/>
                </a:lnTo>
                <a:lnTo>
                  <a:pt x="1" y="2"/>
                </a:lnTo>
                <a:lnTo>
                  <a:pt x="1" y="27"/>
                </a:lnTo>
                <a:lnTo>
                  <a:pt x="1" y="0"/>
                </a:lnTo>
                <a:lnTo>
                  <a:pt x="1" y="27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2" y="0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7"/>
                </a:lnTo>
                <a:lnTo>
                  <a:pt x="9" y="0"/>
                </a:lnTo>
                <a:lnTo>
                  <a:pt x="9" y="2"/>
                </a:lnTo>
                <a:lnTo>
                  <a:pt x="9" y="27"/>
                </a:lnTo>
                <a:lnTo>
                  <a:pt x="9" y="3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4"/>
                </a:lnTo>
                <a:lnTo>
                  <a:pt x="10" y="26"/>
                </a:lnTo>
                <a:lnTo>
                  <a:pt x="10" y="25"/>
                </a:lnTo>
                <a:lnTo>
                  <a:pt x="10" y="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2010728" y="2947988"/>
            <a:ext cx="23812" cy="4762"/>
          </a:xfrm>
          <a:custGeom>
            <a:avLst/>
            <a:gdLst>
              <a:gd name="T0" fmla="*/ 1804 w 66"/>
              <a:gd name="T1" fmla="*/ 1984 h 12"/>
              <a:gd name="T2" fmla="*/ 1804 w 66"/>
              <a:gd name="T3" fmla="*/ 0 h 12"/>
              <a:gd name="T4" fmla="*/ 21647 w 66"/>
              <a:gd name="T5" fmla="*/ 0 h 12"/>
              <a:gd name="T6" fmla="*/ 22008 w 66"/>
              <a:gd name="T7" fmla="*/ 0 h 12"/>
              <a:gd name="T8" fmla="*/ 1804 w 66"/>
              <a:gd name="T9" fmla="*/ 0 h 12"/>
              <a:gd name="T10" fmla="*/ 1443 w 66"/>
              <a:gd name="T11" fmla="*/ 0 h 12"/>
              <a:gd name="T12" fmla="*/ 22008 w 66"/>
              <a:gd name="T13" fmla="*/ 0 h 12"/>
              <a:gd name="T14" fmla="*/ 22008 w 66"/>
              <a:gd name="T15" fmla="*/ 0 h 12"/>
              <a:gd name="T16" fmla="*/ 722 w 66"/>
              <a:gd name="T17" fmla="*/ 0 h 12"/>
              <a:gd name="T18" fmla="*/ 722 w 66"/>
              <a:gd name="T19" fmla="*/ 0 h 12"/>
              <a:gd name="T20" fmla="*/ 22369 w 66"/>
              <a:gd name="T21" fmla="*/ 0 h 12"/>
              <a:gd name="T22" fmla="*/ 22730 w 66"/>
              <a:gd name="T23" fmla="*/ 0 h 12"/>
              <a:gd name="T24" fmla="*/ 722 w 66"/>
              <a:gd name="T25" fmla="*/ 0 h 12"/>
              <a:gd name="T26" fmla="*/ 361 w 66"/>
              <a:gd name="T27" fmla="*/ 0 h 12"/>
              <a:gd name="T28" fmla="*/ 22730 w 66"/>
              <a:gd name="T29" fmla="*/ 0 h 12"/>
              <a:gd name="T30" fmla="*/ 22730 w 66"/>
              <a:gd name="T31" fmla="*/ 0 h 12"/>
              <a:gd name="T32" fmla="*/ 361 w 66"/>
              <a:gd name="T33" fmla="*/ 0 h 12"/>
              <a:gd name="T34" fmla="*/ 361 w 66"/>
              <a:gd name="T35" fmla="*/ 794 h 12"/>
              <a:gd name="T36" fmla="*/ 23451 w 66"/>
              <a:gd name="T37" fmla="*/ 794 h 12"/>
              <a:gd name="T38" fmla="*/ 23451 w 66"/>
              <a:gd name="T39" fmla="*/ 1191 h 12"/>
              <a:gd name="T40" fmla="*/ 0 w 66"/>
              <a:gd name="T41" fmla="*/ 1191 h 12"/>
              <a:gd name="T42" fmla="*/ 0 w 66"/>
              <a:gd name="T43" fmla="*/ 1191 h 12"/>
              <a:gd name="T44" fmla="*/ 23451 w 66"/>
              <a:gd name="T45" fmla="*/ 1191 h 12"/>
              <a:gd name="T46" fmla="*/ 23451 w 66"/>
              <a:gd name="T47" fmla="*/ 1191 h 12"/>
              <a:gd name="T48" fmla="*/ 0 w 66"/>
              <a:gd name="T49" fmla="*/ 1191 h 12"/>
              <a:gd name="T50" fmla="*/ 0 w 66"/>
              <a:gd name="T51" fmla="*/ 1587 h 12"/>
              <a:gd name="T52" fmla="*/ 23451 w 66"/>
              <a:gd name="T53" fmla="*/ 1587 h 12"/>
              <a:gd name="T54" fmla="*/ 23451 w 66"/>
              <a:gd name="T55" fmla="*/ 1587 h 12"/>
              <a:gd name="T56" fmla="*/ 0 w 66"/>
              <a:gd name="T57" fmla="*/ 1587 h 12"/>
              <a:gd name="T58" fmla="*/ 0 w 66"/>
              <a:gd name="T59" fmla="*/ 1587 h 12"/>
              <a:gd name="T60" fmla="*/ 23812 w 66"/>
              <a:gd name="T61" fmla="*/ 1587 h 12"/>
              <a:gd name="T62" fmla="*/ 23812 w 66"/>
              <a:gd name="T63" fmla="*/ 1984 h 12"/>
              <a:gd name="T64" fmla="*/ 0 w 66"/>
              <a:gd name="T65" fmla="*/ 1984 h 12"/>
              <a:gd name="T66" fmla="*/ 0 w 66"/>
              <a:gd name="T67" fmla="*/ 1984 h 12"/>
              <a:gd name="T68" fmla="*/ 23812 w 66"/>
              <a:gd name="T69" fmla="*/ 1984 h 12"/>
              <a:gd name="T70" fmla="*/ 23451 w 66"/>
              <a:gd name="T71" fmla="*/ 2778 h 12"/>
              <a:gd name="T72" fmla="*/ 0 w 66"/>
              <a:gd name="T73" fmla="*/ 2778 h 12"/>
              <a:gd name="T74" fmla="*/ 0 w 66"/>
              <a:gd name="T75" fmla="*/ 2778 h 12"/>
              <a:gd name="T76" fmla="*/ 23451 w 66"/>
              <a:gd name="T77" fmla="*/ 2778 h 12"/>
              <a:gd name="T78" fmla="*/ 23451 w 66"/>
              <a:gd name="T79" fmla="*/ 3175 h 12"/>
              <a:gd name="T80" fmla="*/ 0 w 66"/>
              <a:gd name="T81" fmla="*/ 3175 h 12"/>
              <a:gd name="T82" fmla="*/ 0 w 66"/>
              <a:gd name="T83" fmla="*/ 3175 h 12"/>
              <a:gd name="T84" fmla="*/ 23451 w 66"/>
              <a:gd name="T85" fmla="*/ 3175 h 12"/>
              <a:gd name="T86" fmla="*/ 23451 w 66"/>
              <a:gd name="T87" fmla="*/ 3175 h 12"/>
              <a:gd name="T88" fmla="*/ 0 w 66"/>
              <a:gd name="T89" fmla="*/ 3175 h 12"/>
              <a:gd name="T90" fmla="*/ 361 w 66"/>
              <a:gd name="T91" fmla="*/ 3572 h 12"/>
              <a:gd name="T92" fmla="*/ 23451 w 66"/>
              <a:gd name="T93" fmla="*/ 3572 h 12"/>
              <a:gd name="T94" fmla="*/ 22730 w 66"/>
              <a:gd name="T95" fmla="*/ 3572 h 12"/>
              <a:gd name="T96" fmla="*/ 361 w 66"/>
              <a:gd name="T97" fmla="*/ 3572 h 12"/>
              <a:gd name="T98" fmla="*/ 361 w 66"/>
              <a:gd name="T99" fmla="*/ 3572 h 12"/>
              <a:gd name="T100" fmla="*/ 22730 w 66"/>
              <a:gd name="T101" fmla="*/ 3572 h 12"/>
              <a:gd name="T102" fmla="*/ 22730 w 66"/>
              <a:gd name="T103" fmla="*/ 4365 h 12"/>
              <a:gd name="T104" fmla="*/ 722 w 66"/>
              <a:gd name="T105" fmla="*/ 4365 h 12"/>
              <a:gd name="T106" fmla="*/ 722 w 66"/>
              <a:gd name="T107" fmla="*/ 4365 h 12"/>
              <a:gd name="T108" fmla="*/ 22369 w 66"/>
              <a:gd name="T109" fmla="*/ 4365 h 12"/>
              <a:gd name="T110" fmla="*/ 22008 w 66"/>
              <a:gd name="T111" fmla="*/ 4365 h 12"/>
              <a:gd name="T112" fmla="*/ 722 w 66"/>
              <a:gd name="T113" fmla="*/ 4365 h 12"/>
              <a:gd name="T114" fmla="*/ 1443 w 66"/>
              <a:gd name="T115" fmla="*/ 4365 h 12"/>
              <a:gd name="T116" fmla="*/ 22008 w 66"/>
              <a:gd name="T117" fmla="*/ 4365 h 12"/>
              <a:gd name="T118" fmla="*/ 22008 w 66"/>
              <a:gd name="T119" fmla="*/ 4762 h 12"/>
              <a:gd name="T120" fmla="*/ 1804 w 66"/>
              <a:gd name="T121" fmla="*/ 4762 h 12"/>
              <a:gd name="T122" fmla="*/ 1804 w 66"/>
              <a:gd name="T123" fmla="*/ 4762 h 12"/>
              <a:gd name="T124" fmla="*/ 21647 w 66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5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1" y="0"/>
                </a:lnTo>
                <a:lnTo>
                  <a:pt x="2" y="0"/>
                </a:lnTo>
                <a:lnTo>
                  <a:pt x="62" y="0"/>
                </a:lnTo>
                <a:lnTo>
                  <a:pt x="63" y="0"/>
                </a:lnTo>
                <a:lnTo>
                  <a:pt x="2" y="0"/>
                </a:lnTo>
                <a:lnTo>
                  <a:pt x="1" y="0"/>
                </a:lnTo>
                <a:lnTo>
                  <a:pt x="63" y="0"/>
                </a:lnTo>
                <a:lnTo>
                  <a:pt x="1" y="0"/>
                </a:lnTo>
                <a:lnTo>
                  <a:pt x="1" y="2"/>
                </a:lnTo>
                <a:lnTo>
                  <a:pt x="65" y="2"/>
                </a:lnTo>
                <a:lnTo>
                  <a:pt x="65" y="3"/>
                </a:lnTo>
                <a:lnTo>
                  <a:pt x="0" y="3"/>
                </a:lnTo>
                <a:lnTo>
                  <a:pt x="65" y="3"/>
                </a:lnTo>
                <a:lnTo>
                  <a:pt x="0" y="3"/>
                </a:lnTo>
                <a:lnTo>
                  <a:pt x="0" y="4"/>
                </a:lnTo>
                <a:lnTo>
                  <a:pt x="65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5" y="7"/>
                </a:lnTo>
                <a:lnTo>
                  <a:pt x="0" y="7"/>
                </a:lnTo>
                <a:lnTo>
                  <a:pt x="65" y="7"/>
                </a:lnTo>
                <a:lnTo>
                  <a:pt x="65" y="8"/>
                </a:lnTo>
                <a:lnTo>
                  <a:pt x="0" y="8"/>
                </a:lnTo>
                <a:lnTo>
                  <a:pt x="65" y="8"/>
                </a:lnTo>
                <a:lnTo>
                  <a:pt x="0" y="8"/>
                </a:lnTo>
                <a:lnTo>
                  <a:pt x="1" y="9"/>
                </a:lnTo>
                <a:lnTo>
                  <a:pt x="65" y="9"/>
                </a:lnTo>
                <a:lnTo>
                  <a:pt x="63" y="9"/>
                </a:lnTo>
                <a:lnTo>
                  <a:pt x="1" y="9"/>
                </a:lnTo>
                <a:lnTo>
                  <a:pt x="63" y="9"/>
                </a:lnTo>
                <a:lnTo>
                  <a:pt x="63" y="11"/>
                </a:lnTo>
                <a:lnTo>
                  <a:pt x="2" y="11"/>
                </a:lnTo>
                <a:lnTo>
                  <a:pt x="62" y="11"/>
                </a:lnTo>
                <a:lnTo>
                  <a:pt x="61" y="11"/>
                </a:lnTo>
                <a:lnTo>
                  <a:pt x="2" y="11"/>
                </a:lnTo>
                <a:lnTo>
                  <a:pt x="4" y="11"/>
                </a:lnTo>
                <a:lnTo>
                  <a:pt x="61" y="11"/>
                </a:lnTo>
                <a:lnTo>
                  <a:pt x="61" y="12"/>
                </a:lnTo>
                <a:lnTo>
                  <a:pt x="5" y="12"/>
                </a:lnTo>
                <a:lnTo>
                  <a:pt x="6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2029778" y="2940050"/>
            <a:ext cx="4762" cy="12700"/>
          </a:xfrm>
          <a:custGeom>
            <a:avLst/>
            <a:gdLst>
              <a:gd name="T0" fmla="*/ 2381 w 12"/>
              <a:gd name="T1" fmla="*/ 9832 h 31"/>
              <a:gd name="T2" fmla="*/ 0 w 12"/>
              <a:gd name="T3" fmla="*/ 9832 h 31"/>
              <a:gd name="T4" fmla="*/ 0 w 12"/>
              <a:gd name="T5" fmla="*/ 2868 h 31"/>
              <a:gd name="T6" fmla="*/ 0 w 12"/>
              <a:gd name="T7" fmla="*/ 2048 h 31"/>
              <a:gd name="T8" fmla="*/ 0 w 12"/>
              <a:gd name="T9" fmla="*/ 9832 h 31"/>
              <a:gd name="T10" fmla="*/ 0 w 12"/>
              <a:gd name="T11" fmla="*/ 10652 h 31"/>
              <a:gd name="T12" fmla="*/ 0 w 12"/>
              <a:gd name="T13" fmla="*/ 2048 h 31"/>
              <a:gd name="T14" fmla="*/ 0 w 12"/>
              <a:gd name="T15" fmla="*/ 2048 h 31"/>
              <a:gd name="T16" fmla="*/ 0 w 12"/>
              <a:gd name="T17" fmla="*/ 10652 h 31"/>
              <a:gd name="T18" fmla="*/ 0 w 12"/>
              <a:gd name="T19" fmla="*/ 11061 h 31"/>
              <a:gd name="T20" fmla="*/ 0 w 12"/>
              <a:gd name="T21" fmla="*/ 1639 h 31"/>
              <a:gd name="T22" fmla="*/ 794 w 12"/>
              <a:gd name="T23" fmla="*/ 1639 h 31"/>
              <a:gd name="T24" fmla="*/ 794 w 12"/>
              <a:gd name="T25" fmla="*/ 11061 h 31"/>
              <a:gd name="T26" fmla="*/ 794 w 12"/>
              <a:gd name="T27" fmla="*/ 11061 h 31"/>
              <a:gd name="T28" fmla="*/ 794 w 12"/>
              <a:gd name="T29" fmla="*/ 1639 h 31"/>
              <a:gd name="T30" fmla="*/ 794 w 12"/>
              <a:gd name="T31" fmla="*/ 1229 h 31"/>
              <a:gd name="T32" fmla="*/ 794 w 12"/>
              <a:gd name="T33" fmla="*/ 11471 h 31"/>
              <a:gd name="T34" fmla="*/ 794 w 12"/>
              <a:gd name="T35" fmla="*/ 11471 h 31"/>
              <a:gd name="T36" fmla="*/ 794 w 12"/>
              <a:gd name="T37" fmla="*/ 819 h 31"/>
              <a:gd name="T38" fmla="*/ 1191 w 12"/>
              <a:gd name="T39" fmla="*/ 819 h 31"/>
              <a:gd name="T40" fmla="*/ 1191 w 12"/>
              <a:gd name="T41" fmla="*/ 11471 h 31"/>
              <a:gd name="T42" fmla="*/ 1191 w 12"/>
              <a:gd name="T43" fmla="*/ 12290 h 31"/>
              <a:gd name="T44" fmla="*/ 1191 w 12"/>
              <a:gd name="T45" fmla="*/ 819 h 31"/>
              <a:gd name="T46" fmla="*/ 1587 w 12"/>
              <a:gd name="T47" fmla="*/ 819 h 31"/>
              <a:gd name="T48" fmla="*/ 1587 w 12"/>
              <a:gd name="T49" fmla="*/ 12290 h 31"/>
              <a:gd name="T50" fmla="*/ 1587 w 12"/>
              <a:gd name="T51" fmla="*/ 12290 h 31"/>
              <a:gd name="T52" fmla="*/ 1587 w 12"/>
              <a:gd name="T53" fmla="*/ 819 h 31"/>
              <a:gd name="T54" fmla="*/ 2381 w 12"/>
              <a:gd name="T55" fmla="*/ 819 h 31"/>
              <a:gd name="T56" fmla="*/ 2381 w 12"/>
              <a:gd name="T57" fmla="*/ 12290 h 31"/>
              <a:gd name="T58" fmla="*/ 2381 w 12"/>
              <a:gd name="T59" fmla="*/ 12700 h 31"/>
              <a:gd name="T60" fmla="*/ 2381 w 12"/>
              <a:gd name="T61" fmla="*/ 0 h 31"/>
              <a:gd name="T62" fmla="*/ 2381 w 12"/>
              <a:gd name="T63" fmla="*/ 0 h 31"/>
              <a:gd name="T64" fmla="*/ 2381 w 12"/>
              <a:gd name="T65" fmla="*/ 12700 h 31"/>
              <a:gd name="T66" fmla="*/ 2778 w 12"/>
              <a:gd name="T67" fmla="*/ 12700 h 31"/>
              <a:gd name="T68" fmla="*/ 2778 w 12"/>
              <a:gd name="T69" fmla="*/ 0 h 31"/>
              <a:gd name="T70" fmla="*/ 2778 w 12"/>
              <a:gd name="T71" fmla="*/ 819 h 31"/>
              <a:gd name="T72" fmla="*/ 2778 w 12"/>
              <a:gd name="T73" fmla="*/ 12290 h 31"/>
              <a:gd name="T74" fmla="*/ 2778 w 12"/>
              <a:gd name="T75" fmla="*/ 12290 h 31"/>
              <a:gd name="T76" fmla="*/ 2778 w 12"/>
              <a:gd name="T77" fmla="*/ 819 h 31"/>
              <a:gd name="T78" fmla="*/ 3175 w 12"/>
              <a:gd name="T79" fmla="*/ 819 h 31"/>
              <a:gd name="T80" fmla="*/ 3175 w 12"/>
              <a:gd name="T81" fmla="*/ 12290 h 31"/>
              <a:gd name="T82" fmla="*/ 3572 w 12"/>
              <a:gd name="T83" fmla="*/ 12290 h 31"/>
              <a:gd name="T84" fmla="*/ 3572 w 12"/>
              <a:gd name="T85" fmla="*/ 819 h 31"/>
              <a:gd name="T86" fmla="*/ 3572 w 12"/>
              <a:gd name="T87" fmla="*/ 819 h 31"/>
              <a:gd name="T88" fmla="*/ 3572 w 12"/>
              <a:gd name="T89" fmla="*/ 11471 h 31"/>
              <a:gd name="T90" fmla="*/ 3572 w 12"/>
              <a:gd name="T91" fmla="*/ 11471 h 31"/>
              <a:gd name="T92" fmla="*/ 3572 w 12"/>
              <a:gd name="T93" fmla="*/ 819 h 31"/>
              <a:gd name="T94" fmla="*/ 4365 w 12"/>
              <a:gd name="T95" fmla="*/ 1229 h 31"/>
              <a:gd name="T96" fmla="*/ 4365 w 12"/>
              <a:gd name="T97" fmla="*/ 11471 h 31"/>
              <a:gd name="T98" fmla="*/ 4365 w 12"/>
              <a:gd name="T99" fmla="*/ 11061 h 31"/>
              <a:gd name="T100" fmla="*/ 4365 w 12"/>
              <a:gd name="T101" fmla="*/ 1639 h 31"/>
              <a:gd name="T102" fmla="*/ 4365 w 12"/>
              <a:gd name="T103" fmla="*/ 1639 h 31"/>
              <a:gd name="T104" fmla="*/ 4365 w 12"/>
              <a:gd name="T105" fmla="*/ 11061 h 31"/>
              <a:gd name="T106" fmla="*/ 4365 w 12"/>
              <a:gd name="T107" fmla="*/ 11061 h 31"/>
              <a:gd name="T108" fmla="*/ 4365 w 12"/>
              <a:gd name="T109" fmla="*/ 1639 h 31"/>
              <a:gd name="T110" fmla="*/ 4365 w 12"/>
              <a:gd name="T111" fmla="*/ 2048 h 31"/>
              <a:gd name="T112" fmla="*/ 4365 w 12"/>
              <a:gd name="T113" fmla="*/ 10652 h 31"/>
              <a:gd name="T114" fmla="*/ 4365 w 12"/>
              <a:gd name="T115" fmla="*/ 10652 h 31"/>
              <a:gd name="T116" fmla="*/ 4365 w 12"/>
              <a:gd name="T117" fmla="*/ 2048 h 31"/>
              <a:gd name="T118" fmla="*/ 4762 w 12"/>
              <a:gd name="T119" fmla="*/ 2048 h 31"/>
              <a:gd name="T120" fmla="*/ 4762 w 12"/>
              <a:gd name="T121" fmla="*/ 9832 h 31"/>
              <a:gd name="T122" fmla="*/ 4762 w 12"/>
              <a:gd name="T123" fmla="*/ 9832 h 31"/>
              <a:gd name="T124" fmla="*/ 4762 w 12"/>
              <a:gd name="T125" fmla="*/ 2868 h 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1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2" y="4"/>
                </a:lnTo>
                <a:lnTo>
                  <a:pt x="2" y="27"/>
                </a:lnTo>
                <a:lnTo>
                  <a:pt x="2" y="4"/>
                </a:lnTo>
                <a:lnTo>
                  <a:pt x="2" y="3"/>
                </a:lnTo>
                <a:lnTo>
                  <a:pt x="2" y="28"/>
                </a:lnTo>
                <a:lnTo>
                  <a:pt x="2" y="2"/>
                </a:lnTo>
                <a:lnTo>
                  <a:pt x="3" y="2"/>
                </a:lnTo>
                <a:lnTo>
                  <a:pt x="3" y="28"/>
                </a:lnTo>
                <a:lnTo>
                  <a:pt x="3" y="30"/>
                </a:lnTo>
                <a:lnTo>
                  <a:pt x="3" y="2"/>
                </a:lnTo>
                <a:lnTo>
                  <a:pt x="4" y="2"/>
                </a:lnTo>
                <a:lnTo>
                  <a:pt x="4" y="30"/>
                </a:lnTo>
                <a:lnTo>
                  <a:pt x="4" y="2"/>
                </a:lnTo>
                <a:lnTo>
                  <a:pt x="6" y="2"/>
                </a:lnTo>
                <a:lnTo>
                  <a:pt x="6" y="30"/>
                </a:lnTo>
                <a:lnTo>
                  <a:pt x="6" y="31"/>
                </a:lnTo>
                <a:lnTo>
                  <a:pt x="6" y="0"/>
                </a:lnTo>
                <a:lnTo>
                  <a:pt x="6" y="31"/>
                </a:lnTo>
                <a:lnTo>
                  <a:pt x="7" y="31"/>
                </a:lnTo>
                <a:lnTo>
                  <a:pt x="7" y="0"/>
                </a:lnTo>
                <a:lnTo>
                  <a:pt x="7" y="2"/>
                </a:lnTo>
                <a:lnTo>
                  <a:pt x="7" y="30"/>
                </a:lnTo>
                <a:lnTo>
                  <a:pt x="7" y="2"/>
                </a:lnTo>
                <a:lnTo>
                  <a:pt x="8" y="2"/>
                </a:lnTo>
                <a:lnTo>
                  <a:pt x="8" y="30"/>
                </a:lnTo>
                <a:lnTo>
                  <a:pt x="9" y="30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1" y="3"/>
                </a:lnTo>
                <a:lnTo>
                  <a:pt x="11" y="28"/>
                </a:lnTo>
                <a:lnTo>
                  <a:pt x="11" y="27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1" y="5"/>
                </a:lnTo>
                <a:lnTo>
                  <a:pt x="11" y="26"/>
                </a:lnTo>
                <a:lnTo>
                  <a:pt x="11" y="5"/>
                </a:lnTo>
                <a:lnTo>
                  <a:pt x="12" y="5"/>
                </a:lnTo>
                <a:lnTo>
                  <a:pt x="12" y="24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2029778" y="2940050"/>
            <a:ext cx="12700" cy="4763"/>
          </a:xfrm>
          <a:custGeom>
            <a:avLst/>
            <a:gdLst>
              <a:gd name="T0" fmla="*/ 1954 w 39"/>
              <a:gd name="T1" fmla="*/ 2778 h 12"/>
              <a:gd name="T2" fmla="*/ 1954 w 39"/>
              <a:gd name="T3" fmla="*/ 0 h 12"/>
              <a:gd name="T4" fmla="*/ 10746 w 39"/>
              <a:gd name="T5" fmla="*/ 0 h 12"/>
              <a:gd name="T6" fmla="*/ 10746 w 39"/>
              <a:gd name="T7" fmla="*/ 0 h 12"/>
              <a:gd name="T8" fmla="*/ 1954 w 39"/>
              <a:gd name="T9" fmla="*/ 0 h 12"/>
              <a:gd name="T10" fmla="*/ 1954 w 39"/>
              <a:gd name="T11" fmla="*/ 794 h 12"/>
              <a:gd name="T12" fmla="*/ 11397 w 39"/>
              <a:gd name="T13" fmla="*/ 794 h 12"/>
              <a:gd name="T14" fmla="*/ 11723 w 39"/>
              <a:gd name="T15" fmla="*/ 794 h 12"/>
              <a:gd name="T16" fmla="*/ 1303 w 39"/>
              <a:gd name="T17" fmla="*/ 794 h 12"/>
              <a:gd name="T18" fmla="*/ 1303 w 39"/>
              <a:gd name="T19" fmla="*/ 794 h 12"/>
              <a:gd name="T20" fmla="*/ 11723 w 39"/>
              <a:gd name="T21" fmla="*/ 794 h 12"/>
              <a:gd name="T22" fmla="*/ 11723 w 39"/>
              <a:gd name="T23" fmla="*/ 794 h 12"/>
              <a:gd name="T24" fmla="*/ 977 w 39"/>
              <a:gd name="T25" fmla="*/ 794 h 12"/>
              <a:gd name="T26" fmla="*/ 977 w 39"/>
              <a:gd name="T27" fmla="*/ 794 h 12"/>
              <a:gd name="T28" fmla="*/ 12049 w 39"/>
              <a:gd name="T29" fmla="*/ 794 h 12"/>
              <a:gd name="T30" fmla="*/ 12049 w 39"/>
              <a:gd name="T31" fmla="*/ 794 h 12"/>
              <a:gd name="T32" fmla="*/ 651 w 39"/>
              <a:gd name="T33" fmla="*/ 794 h 12"/>
              <a:gd name="T34" fmla="*/ 651 w 39"/>
              <a:gd name="T35" fmla="*/ 1191 h 12"/>
              <a:gd name="T36" fmla="*/ 12049 w 39"/>
              <a:gd name="T37" fmla="*/ 1191 h 12"/>
              <a:gd name="T38" fmla="*/ 12700 w 39"/>
              <a:gd name="T39" fmla="*/ 1588 h 12"/>
              <a:gd name="T40" fmla="*/ 651 w 39"/>
              <a:gd name="T41" fmla="*/ 1588 h 12"/>
              <a:gd name="T42" fmla="*/ 651 w 39"/>
              <a:gd name="T43" fmla="*/ 1588 h 12"/>
              <a:gd name="T44" fmla="*/ 12700 w 39"/>
              <a:gd name="T45" fmla="*/ 1588 h 12"/>
              <a:gd name="T46" fmla="*/ 12700 w 39"/>
              <a:gd name="T47" fmla="*/ 1588 h 12"/>
              <a:gd name="T48" fmla="*/ 0 w 39"/>
              <a:gd name="T49" fmla="*/ 1588 h 12"/>
              <a:gd name="T50" fmla="*/ 0 w 39"/>
              <a:gd name="T51" fmla="*/ 1985 h 12"/>
              <a:gd name="T52" fmla="*/ 12700 w 39"/>
              <a:gd name="T53" fmla="*/ 1985 h 12"/>
              <a:gd name="T54" fmla="*/ 12700 w 39"/>
              <a:gd name="T55" fmla="*/ 1985 h 12"/>
              <a:gd name="T56" fmla="*/ 0 w 39"/>
              <a:gd name="T57" fmla="*/ 1985 h 12"/>
              <a:gd name="T58" fmla="*/ 0 w 39"/>
              <a:gd name="T59" fmla="*/ 1985 h 12"/>
              <a:gd name="T60" fmla="*/ 12700 w 39"/>
              <a:gd name="T61" fmla="*/ 1985 h 12"/>
              <a:gd name="T62" fmla="*/ 12700 w 39"/>
              <a:gd name="T63" fmla="*/ 2778 h 12"/>
              <a:gd name="T64" fmla="*/ 0 w 39"/>
              <a:gd name="T65" fmla="*/ 2778 h 12"/>
              <a:gd name="T66" fmla="*/ 0 w 39"/>
              <a:gd name="T67" fmla="*/ 3175 h 12"/>
              <a:gd name="T68" fmla="*/ 12700 w 39"/>
              <a:gd name="T69" fmla="*/ 3175 h 12"/>
              <a:gd name="T70" fmla="*/ 12700 w 39"/>
              <a:gd name="T71" fmla="*/ 3175 h 12"/>
              <a:gd name="T72" fmla="*/ 0 w 39"/>
              <a:gd name="T73" fmla="*/ 3175 h 12"/>
              <a:gd name="T74" fmla="*/ 0 w 39"/>
              <a:gd name="T75" fmla="*/ 3175 h 12"/>
              <a:gd name="T76" fmla="*/ 12700 w 39"/>
              <a:gd name="T77" fmla="*/ 3175 h 12"/>
              <a:gd name="T78" fmla="*/ 12700 w 39"/>
              <a:gd name="T79" fmla="*/ 3572 h 12"/>
              <a:gd name="T80" fmla="*/ 0 w 39"/>
              <a:gd name="T81" fmla="*/ 3572 h 12"/>
              <a:gd name="T82" fmla="*/ 651 w 39"/>
              <a:gd name="T83" fmla="*/ 3572 h 12"/>
              <a:gd name="T84" fmla="*/ 12700 w 39"/>
              <a:gd name="T85" fmla="*/ 3572 h 12"/>
              <a:gd name="T86" fmla="*/ 12700 w 39"/>
              <a:gd name="T87" fmla="*/ 3572 h 12"/>
              <a:gd name="T88" fmla="*/ 651 w 39"/>
              <a:gd name="T89" fmla="*/ 3572 h 12"/>
              <a:gd name="T90" fmla="*/ 651 w 39"/>
              <a:gd name="T91" fmla="*/ 4366 h 12"/>
              <a:gd name="T92" fmla="*/ 12049 w 39"/>
              <a:gd name="T93" fmla="*/ 4366 h 12"/>
              <a:gd name="T94" fmla="*/ 12049 w 39"/>
              <a:gd name="T95" fmla="*/ 4366 h 12"/>
              <a:gd name="T96" fmla="*/ 651 w 39"/>
              <a:gd name="T97" fmla="*/ 4366 h 12"/>
              <a:gd name="T98" fmla="*/ 977 w 39"/>
              <a:gd name="T99" fmla="*/ 4366 h 12"/>
              <a:gd name="T100" fmla="*/ 12049 w 39"/>
              <a:gd name="T101" fmla="*/ 4366 h 12"/>
              <a:gd name="T102" fmla="*/ 11723 w 39"/>
              <a:gd name="T103" fmla="*/ 4366 h 12"/>
              <a:gd name="T104" fmla="*/ 977 w 39"/>
              <a:gd name="T105" fmla="*/ 4366 h 12"/>
              <a:gd name="T106" fmla="*/ 1303 w 39"/>
              <a:gd name="T107" fmla="*/ 4763 h 12"/>
              <a:gd name="T108" fmla="*/ 11723 w 39"/>
              <a:gd name="T109" fmla="*/ 4763 h 12"/>
              <a:gd name="T110" fmla="*/ 11723 w 39"/>
              <a:gd name="T111" fmla="*/ 4763 h 12"/>
              <a:gd name="T112" fmla="*/ 1303 w 39"/>
              <a:gd name="T113" fmla="*/ 4763 h 12"/>
              <a:gd name="T114" fmla="*/ 1954 w 39"/>
              <a:gd name="T115" fmla="*/ 4763 h 12"/>
              <a:gd name="T116" fmla="*/ 11397 w 39"/>
              <a:gd name="T117" fmla="*/ 4763 h 12"/>
              <a:gd name="T118" fmla="*/ 10746 w 39"/>
              <a:gd name="T119" fmla="*/ 4763 h 12"/>
              <a:gd name="T120" fmla="*/ 1954 w 39"/>
              <a:gd name="T121" fmla="*/ 4763 h 12"/>
              <a:gd name="T122" fmla="*/ 1954 w 39"/>
              <a:gd name="T123" fmla="*/ 4763 h 12"/>
              <a:gd name="T124" fmla="*/ 10746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6" y="2"/>
                </a:lnTo>
                <a:lnTo>
                  <a:pt x="35" y="2"/>
                </a:lnTo>
                <a:lnTo>
                  <a:pt x="36" y="2"/>
                </a:lnTo>
                <a:lnTo>
                  <a:pt x="4" y="2"/>
                </a:lnTo>
                <a:lnTo>
                  <a:pt x="36" y="2"/>
                </a:lnTo>
                <a:lnTo>
                  <a:pt x="3" y="2"/>
                </a:lnTo>
                <a:lnTo>
                  <a:pt x="37" y="2"/>
                </a:lnTo>
                <a:lnTo>
                  <a:pt x="2" y="2"/>
                </a:lnTo>
                <a:lnTo>
                  <a:pt x="2" y="3"/>
                </a:lnTo>
                <a:lnTo>
                  <a:pt x="37" y="3"/>
                </a:lnTo>
                <a:lnTo>
                  <a:pt x="39" y="4"/>
                </a:lnTo>
                <a:lnTo>
                  <a:pt x="2" y="4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39" y="9"/>
                </a:lnTo>
                <a:lnTo>
                  <a:pt x="0" y="9"/>
                </a:lnTo>
                <a:lnTo>
                  <a:pt x="2" y="9"/>
                </a:lnTo>
                <a:lnTo>
                  <a:pt x="39" y="9"/>
                </a:lnTo>
                <a:lnTo>
                  <a:pt x="2" y="9"/>
                </a:lnTo>
                <a:lnTo>
                  <a:pt x="2" y="11"/>
                </a:lnTo>
                <a:lnTo>
                  <a:pt x="37" y="11"/>
                </a:lnTo>
                <a:lnTo>
                  <a:pt x="2" y="11"/>
                </a:lnTo>
                <a:lnTo>
                  <a:pt x="3" y="11"/>
                </a:lnTo>
                <a:lnTo>
                  <a:pt x="37" y="11"/>
                </a:lnTo>
                <a:lnTo>
                  <a:pt x="36" y="11"/>
                </a:lnTo>
                <a:lnTo>
                  <a:pt x="3" y="11"/>
                </a:lnTo>
                <a:lnTo>
                  <a:pt x="4" y="12"/>
                </a:lnTo>
                <a:lnTo>
                  <a:pt x="36" y="12"/>
                </a:lnTo>
                <a:lnTo>
                  <a:pt x="4" y="12"/>
                </a:lnTo>
                <a:lnTo>
                  <a:pt x="6" y="12"/>
                </a:lnTo>
                <a:lnTo>
                  <a:pt x="35" y="12"/>
                </a:lnTo>
                <a:lnTo>
                  <a:pt x="33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2040890" y="2911475"/>
            <a:ext cx="1588" cy="33338"/>
          </a:xfrm>
          <a:custGeom>
            <a:avLst/>
            <a:gdLst>
              <a:gd name="T0" fmla="*/ 722 w 11"/>
              <a:gd name="T1" fmla="*/ 31330 h 83"/>
              <a:gd name="T2" fmla="*/ 0 w 11"/>
              <a:gd name="T3" fmla="*/ 31330 h 83"/>
              <a:gd name="T4" fmla="*/ 0 w 11"/>
              <a:gd name="T5" fmla="*/ 2008 h 83"/>
              <a:gd name="T6" fmla="*/ 0 w 11"/>
              <a:gd name="T7" fmla="*/ 2008 h 83"/>
              <a:gd name="T8" fmla="*/ 0 w 11"/>
              <a:gd name="T9" fmla="*/ 31731 h 83"/>
              <a:gd name="T10" fmla="*/ 0 w 11"/>
              <a:gd name="T11" fmla="*/ 31731 h 83"/>
              <a:gd name="T12" fmla="*/ 0 w 11"/>
              <a:gd name="T13" fmla="*/ 2008 h 83"/>
              <a:gd name="T14" fmla="*/ 0 w 11"/>
              <a:gd name="T15" fmla="*/ 1607 h 83"/>
              <a:gd name="T16" fmla="*/ 0 w 11"/>
              <a:gd name="T17" fmla="*/ 31731 h 83"/>
              <a:gd name="T18" fmla="*/ 0 w 11"/>
              <a:gd name="T19" fmla="*/ 32133 h 83"/>
              <a:gd name="T20" fmla="*/ 0 w 11"/>
              <a:gd name="T21" fmla="*/ 1607 h 83"/>
              <a:gd name="T22" fmla="*/ 0 w 11"/>
              <a:gd name="T23" fmla="*/ 1607 h 83"/>
              <a:gd name="T24" fmla="*/ 0 w 11"/>
              <a:gd name="T25" fmla="*/ 32133 h 83"/>
              <a:gd name="T26" fmla="*/ 0 w 11"/>
              <a:gd name="T27" fmla="*/ 32133 h 83"/>
              <a:gd name="T28" fmla="*/ 0 w 11"/>
              <a:gd name="T29" fmla="*/ 1205 h 83"/>
              <a:gd name="T30" fmla="*/ 289 w 11"/>
              <a:gd name="T31" fmla="*/ 1205 h 83"/>
              <a:gd name="T32" fmla="*/ 289 w 11"/>
              <a:gd name="T33" fmla="*/ 32936 h 83"/>
              <a:gd name="T34" fmla="*/ 289 w 11"/>
              <a:gd name="T35" fmla="*/ 32936 h 83"/>
              <a:gd name="T36" fmla="*/ 289 w 11"/>
              <a:gd name="T37" fmla="*/ 1205 h 83"/>
              <a:gd name="T38" fmla="*/ 289 w 11"/>
              <a:gd name="T39" fmla="*/ 803 h 83"/>
              <a:gd name="T40" fmla="*/ 289 w 11"/>
              <a:gd name="T41" fmla="*/ 32936 h 83"/>
              <a:gd name="T42" fmla="*/ 433 w 11"/>
              <a:gd name="T43" fmla="*/ 32936 h 83"/>
              <a:gd name="T44" fmla="*/ 433 w 11"/>
              <a:gd name="T45" fmla="*/ 803 h 83"/>
              <a:gd name="T46" fmla="*/ 433 w 11"/>
              <a:gd name="T47" fmla="*/ 0 h 83"/>
              <a:gd name="T48" fmla="*/ 433 w 11"/>
              <a:gd name="T49" fmla="*/ 33338 h 83"/>
              <a:gd name="T50" fmla="*/ 577 w 11"/>
              <a:gd name="T51" fmla="*/ 33338 h 83"/>
              <a:gd name="T52" fmla="*/ 577 w 11"/>
              <a:gd name="T53" fmla="*/ 0 h 83"/>
              <a:gd name="T54" fmla="*/ 577 w 11"/>
              <a:gd name="T55" fmla="*/ 0 h 83"/>
              <a:gd name="T56" fmla="*/ 577 w 11"/>
              <a:gd name="T57" fmla="*/ 33338 h 83"/>
              <a:gd name="T58" fmla="*/ 722 w 11"/>
              <a:gd name="T59" fmla="*/ 33338 h 83"/>
              <a:gd name="T60" fmla="*/ 722 w 11"/>
              <a:gd name="T61" fmla="*/ 0 h 83"/>
              <a:gd name="T62" fmla="*/ 722 w 11"/>
              <a:gd name="T63" fmla="*/ 0 h 83"/>
              <a:gd name="T64" fmla="*/ 722 w 11"/>
              <a:gd name="T65" fmla="*/ 33338 h 83"/>
              <a:gd name="T66" fmla="*/ 722 w 11"/>
              <a:gd name="T67" fmla="*/ 33338 h 83"/>
              <a:gd name="T68" fmla="*/ 722 w 11"/>
              <a:gd name="T69" fmla="*/ 0 h 83"/>
              <a:gd name="T70" fmla="*/ 1011 w 11"/>
              <a:gd name="T71" fmla="*/ 0 h 83"/>
              <a:gd name="T72" fmla="*/ 1011 w 11"/>
              <a:gd name="T73" fmla="*/ 33338 h 83"/>
              <a:gd name="T74" fmla="*/ 1155 w 11"/>
              <a:gd name="T75" fmla="*/ 33338 h 83"/>
              <a:gd name="T76" fmla="*/ 1155 w 11"/>
              <a:gd name="T77" fmla="*/ 0 h 83"/>
              <a:gd name="T78" fmla="*/ 1155 w 11"/>
              <a:gd name="T79" fmla="*/ 0 h 83"/>
              <a:gd name="T80" fmla="*/ 1155 w 11"/>
              <a:gd name="T81" fmla="*/ 33338 h 83"/>
              <a:gd name="T82" fmla="*/ 1155 w 11"/>
              <a:gd name="T83" fmla="*/ 32936 h 83"/>
              <a:gd name="T84" fmla="*/ 1155 w 11"/>
              <a:gd name="T85" fmla="*/ 803 h 83"/>
              <a:gd name="T86" fmla="*/ 1299 w 11"/>
              <a:gd name="T87" fmla="*/ 803 h 83"/>
              <a:gd name="T88" fmla="*/ 1299 w 11"/>
              <a:gd name="T89" fmla="*/ 32936 h 83"/>
              <a:gd name="T90" fmla="*/ 1299 w 11"/>
              <a:gd name="T91" fmla="*/ 32936 h 83"/>
              <a:gd name="T92" fmla="*/ 1299 w 11"/>
              <a:gd name="T93" fmla="*/ 1205 h 83"/>
              <a:gd name="T94" fmla="*/ 1299 w 11"/>
              <a:gd name="T95" fmla="*/ 1205 h 83"/>
              <a:gd name="T96" fmla="*/ 1299 w 11"/>
              <a:gd name="T97" fmla="*/ 32936 h 83"/>
              <a:gd name="T98" fmla="*/ 1588 w 11"/>
              <a:gd name="T99" fmla="*/ 32133 h 83"/>
              <a:gd name="T100" fmla="*/ 1588 w 11"/>
              <a:gd name="T101" fmla="*/ 1205 h 83"/>
              <a:gd name="T102" fmla="*/ 1588 w 11"/>
              <a:gd name="T103" fmla="*/ 1607 h 83"/>
              <a:gd name="T104" fmla="*/ 1588 w 11"/>
              <a:gd name="T105" fmla="*/ 32133 h 83"/>
              <a:gd name="T106" fmla="*/ 1588 w 11"/>
              <a:gd name="T107" fmla="*/ 32133 h 83"/>
              <a:gd name="T108" fmla="*/ 1588 w 11"/>
              <a:gd name="T109" fmla="*/ 1607 h 83"/>
              <a:gd name="T110" fmla="*/ 1588 w 11"/>
              <a:gd name="T111" fmla="*/ 1607 h 83"/>
              <a:gd name="T112" fmla="*/ 1588 w 11"/>
              <a:gd name="T113" fmla="*/ 31731 h 83"/>
              <a:gd name="T114" fmla="*/ 1588 w 11"/>
              <a:gd name="T115" fmla="*/ 31731 h 83"/>
              <a:gd name="T116" fmla="*/ 1588 w 11"/>
              <a:gd name="T117" fmla="*/ 2008 h 83"/>
              <a:gd name="T118" fmla="*/ 1588 w 11"/>
              <a:gd name="T119" fmla="*/ 2008 h 83"/>
              <a:gd name="T120" fmla="*/ 1588 w 11"/>
              <a:gd name="T121" fmla="*/ 31731 h 83"/>
              <a:gd name="T122" fmla="*/ 1588 w 11"/>
              <a:gd name="T123" fmla="*/ 31330 h 83"/>
              <a:gd name="T124" fmla="*/ 1588 w 11"/>
              <a:gd name="T125" fmla="*/ 200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3">
                <a:moveTo>
                  <a:pt x="5" y="78"/>
                </a:moveTo>
                <a:lnTo>
                  <a:pt x="0" y="78"/>
                </a:lnTo>
                <a:lnTo>
                  <a:pt x="0" y="5"/>
                </a:lnTo>
                <a:lnTo>
                  <a:pt x="0" y="79"/>
                </a:lnTo>
                <a:lnTo>
                  <a:pt x="0" y="5"/>
                </a:lnTo>
                <a:lnTo>
                  <a:pt x="0" y="4"/>
                </a:lnTo>
                <a:lnTo>
                  <a:pt x="0" y="79"/>
                </a:lnTo>
                <a:lnTo>
                  <a:pt x="0" y="80"/>
                </a:lnTo>
                <a:lnTo>
                  <a:pt x="0" y="4"/>
                </a:lnTo>
                <a:lnTo>
                  <a:pt x="0" y="80"/>
                </a:lnTo>
                <a:lnTo>
                  <a:pt x="0" y="3"/>
                </a:lnTo>
                <a:lnTo>
                  <a:pt x="2" y="3"/>
                </a:lnTo>
                <a:lnTo>
                  <a:pt x="2" y="82"/>
                </a:lnTo>
                <a:lnTo>
                  <a:pt x="2" y="3"/>
                </a:lnTo>
                <a:lnTo>
                  <a:pt x="2" y="2"/>
                </a:lnTo>
                <a:lnTo>
                  <a:pt x="2" y="82"/>
                </a:lnTo>
                <a:lnTo>
                  <a:pt x="3" y="82"/>
                </a:lnTo>
                <a:lnTo>
                  <a:pt x="3" y="2"/>
                </a:lnTo>
                <a:lnTo>
                  <a:pt x="3" y="0"/>
                </a:lnTo>
                <a:lnTo>
                  <a:pt x="3" y="83"/>
                </a:lnTo>
                <a:lnTo>
                  <a:pt x="4" y="83"/>
                </a:lnTo>
                <a:lnTo>
                  <a:pt x="4" y="0"/>
                </a:lnTo>
                <a:lnTo>
                  <a:pt x="4" y="83"/>
                </a:lnTo>
                <a:lnTo>
                  <a:pt x="5" y="83"/>
                </a:lnTo>
                <a:lnTo>
                  <a:pt x="5" y="0"/>
                </a:lnTo>
                <a:lnTo>
                  <a:pt x="5" y="83"/>
                </a:lnTo>
                <a:lnTo>
                  <a:pt x="5" y="0"/>
                </a:lnTo>
                <a:lnTo>
                  <a:pt x="7" y="0"/>
                </a:lnTo>
                <a:lnTo>
                  <a:pt x="7" y="83"/>
                </a:lnTo>
                <a:lnTo>
                  <a:pt x="8" y="83"/>
                </a:lnTo>
                <a:lnTo>
                  <a:pt x="8" y="0"/>
                </a:lnTo>
                <a:lnTo>
                  <a:pt x="8" y="83"/>
                </a:lnTo>
                <a:lnTo>
                  <a:pt x="8" y="82"/>
                </a:lnTo>
                <a:lnTo>
                  <a:pt x="8" y="2"/>
                </a:lnTo>
                <a:lnTo>
                  <a:pt x="9" y="2"/>
                </a:lnTo>
                <a:lnTo>
                  <a:pt x="9" y="82"/>
                </a:lnTo>
                <a:lnTo>
                  <a:pt x="9" y="3"/>
                </a:lnTo>
                <a:lnTo>
                  <a:pt x="9" y="82"/>
                </a:lnTo>
                <a:lnTo>
                  <a:pt x="11" y="80"/>
                </a:lnTo>
                <a:lnTo>
                  <a:pt x="11" y="3"/>
                </a:lnTo>
                <a:lnTo>
                  <a:pt x="11" y="4"/>
                </a:lnTo>
                <a:lnTo>
                  <a:pt x="11" y="80"/>
                </a:lnTo>
                <a:lnTo>
                  <a:pt x="11" y="4"/>
                </a:lnTo>
                <a:lnTo>
                  <a:pt x="11" y="79"/>
                </a:lnTo>
                <a:lnTo>
                  <a:pt x="11" y="5"/>
                </a:lnTo>
                <a:lnTo>
                  <a:pt x="11" y="79"/>
                </a:lnTo>
                <a:lnTo>
                  <a:pt x="11" y="78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2040890" y="2911475"/>
            <a:ext cx="12700" cy="4763"/>
          </a:xfrm>
          <a:custGeom>
            <a:avLst/>
            <a:gdLst>
              <a:gd name="T0" fmla="*/ 1671 w 38"/>
              <a:gd name="T1" fmla="*/ 1985 h 12"/>
              <a:gd name="T2" fmla="*/ 1671 w 38"/>
              <a:gd name="T3" fmla="*/ 0 h 12"/>
              <a:gd name="T4" fmla="*/ 11029 w 38"/>
              <a:gd name="T5" fmla="*/ 0 h 12"/>
              <a:gd name="T6" fmla="*/ 11029 w 38"/>
              <a:gd name="T7" fmla="*/ 0 h 12"/>
              <a:gd name="T8" fmla="*/ 1671 w 38"/>
              <a:gd name="T9" fmla="*/ 0 h 12"/>
              <a:gd name="T10" fmla="*/ 1337 w 38"/>
              <a:gd name="T11" fmla="*/ 0 h 12"/>
              <a:gd name="T12" fmla="*/ 11029 w 38"/>
              <a:gd name="T13" fmla="*/ 0 h 12"/>
              <a:gd name="T14" fmla="*/ 11697 w 38"/>
              <a:gd name="T15" fmla="*/ 0 h 12"/>
              <a:gd name="T16" fmla="*/ 1337 w 38"/>
              <a:gd name="T17" fmla="*/ 0 h 12"/>
              <a:gd name="T18" fmla="*/ 1003 w 38"/>
              <a:gd name="T19" fmla="*/ 0 h 12"/>
              <a:gd name="T20" fmla="*/ 12032 w 38"/>
              <a:gd name="T21" fmla="*/ 0 h 12"/>
              <a:gd name="T22" fmla="*/ 12032 w 38"/>
              <a:gd name="T23" fmla="*/ 794 h 12"/>
              <a:gd name="T24" fmla="*/ 1003 w 38"/>
              <a:gd name="T25" fmla="*/ 794 h 12"/>
              <a:gd name="T26" fmla="*/ 668 w 38"/>
              <a:gd name="T27" fmla="*/ 794 h 12"/>
              <a:gd name="T28" fmla="*/ 12032 w 38"/>
              <a:gd name="T29" fmla="*/ 794 h 12"/>
              <a:gd name="T30" fmla="*/ 12366 w 38"/>
              <a:gd name="T31" fmla="*/ 1191 h 12"/>
              <a:gd name="T32" fmla="*/ 668 w 38"/>
              <a:gd name="T33" fmla="*/ 1191 h 12"/>
              <a:gd name="T34" fmla="*/ 668 w 38"/>
              <a:gd name="T35" fmla="*/ 1191 h 12"/>
              <a:gd name="T36" fmla="*/ 12366 w 38"/>
              <a:gd name="T37" fmla="*/ 1191 h 12"/>
              <a:gd name="T38" fmla="*/ 12366 w 38"/>
              <a:gd name="T39" fmla="*/ 1191 h 12"/>
              <a:gd name="T40" fmla="*/ 0 w 38"/>
              <a:gd name="T41" fmla="*/ 1191 h 12"/>
              <a:gd name="T42" fmla="*/ 0 w 38"/>
              <a:gd name="T43" fmla="*/ 1588 h 12"/>
              <a:gd name="T44" fmla="*/ 12366 w 38"/>
              <a:gd name="T45" fmla="*/ 1588 h 12"/>
              <a:gd name="T46" fmla="*/ 12700 w 38"/>
              <a:gd name="T47" fmla="*/ 1588 h 12"/>
              <a:gd name="T48" fmla="*/ 0 w 38"/>
              <a:gd name="T49" fmla="*/ 1588 h 12"/>
              <a:gd name="T50" fmla="*/ 0 w 38"/>
              <a:gd name="T51" fmla="*/ 1588 h 12"/>
              <a:gd name="T52" fmla="*/ 12700 w 38"/>
              <a:gd name="T53" fmla="*/ 1588 h 12"/>
              <a:gd name="T54" fmla="*/ 12700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2700 w 38"/>
              <a:gd name="T61" fmla="*/ 1985 h 12"/>
              <a:gd name="T62" fmla="*/ 12700 w 38"/>
              <a:gd name="T63" fmla="*/ 1985 h 12"/>
              <a:gd name="T64" fmla="*/ 0 w 38"/>
              <a:gd name="T65" fmla="*/ 1985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175 h 12"/>
              <a:gd name="T80" fmla="*/ 0 w 38"/>
              <a:gd name="T81" fmla="*/ 3175 h 12"/>
              <a:gd name="T82" fmla="*/ 0 w 38"/>
              <a:gd name="T83" fmla="*/ 3572 h 12"/>
              <a:gd name="T84" fmla="*/ 12366 w 38"/>
              <a:gd name="T85" fmla="*/ 3572 h 12"/>
              <a:gd name="T86" fmla="*/ 12366 w 38"/>
              <a:gd name="T87" fmla="*/ 3572 h 12"/>
              <a:gd name="T88" fmla="*/ 0 w 38"/>
              <a:gd name="T89" fmla="*/ 3572 h 12"/>
              <a:gd name="T90" fmla="*/ 668 w 38"/>
              <a:gd name="T91" fmla="*/ 3572 h 12"/>
              <a:gd name="T92" fmla="*/ 12366 w 38"/>
              <a:gd name="T93" fmla="*/ 3572 h 12"/>
              <a:gd name="T94" fmla="*/ 12366 w 38"/>
              <a:gd name="T95" fmla="*/ 3969 h 12"/>
              <a:gd name="T96" fmla="*/ 668 w 38"/>
              <a:gd name="T97" fmla="*/ 3969 h 12"/>
              <a:gd name="T98" fmla="*/ 668 w 38"/>
              <a:gd name="T99" fmla="*/ 3969 h 12"/>
              <a:gd name="T100" fmla="*/ 12032 w 38"/>
              <a:gd name="T101" fmla="*/ 3969 h 12"/>
              <a:gd name="T102" fmla="*/ 12032 w 38"/>
              <a:gd name="T103" fmla="*/ 4763 h 12"/>
              <a:gd name="T104" fmla="*/ 1003 w 38"/>
              <a:gd name="T105" fmla="*/ 4763 h 12"/>
              <a:gd name="T106" fmla="*/ 1003 w 38"/>
              <a:gd name="T107" fmla="*/ 4763 h 12"/>
              <a:gd name="T108" fmla="*/ 12032 w 38"/>
              <a:gd name="T109" fmla="*/ 4763 h 12"/>
              <a:gd name="T110" fmla="*/ 11697 w 38"/>
              <a:gd name="T111" fmla="*/ 4763 h 12"/>
              <a:gd name="T112" fmla="*/ 1337 w 38"/>
              <a:gd name="T113" fmla="*/ 4763 h 12"/>
              <a:gd name="T114" fmla="*/ 1337 w 38"/>
              <a:gd name="T115" fmla="*/ 4763 h 12"/>
              <a:gd name="T116" fmla="*/ 11029 w 38"/>
              <a:gd name="T117" fmla="*/ 4763 h 12"/>
              <a:gd name="T118" fmla="*/ 11029 w 38"/>
              <a:gd name="T119" fmla="*/ 4763 h 12"/>
              <a:gd name="T120" fmla="*/ 1671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3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6" y="2"/>
                </a:lnTo>
                <a:lnTo>
                  <a:pt x="3" y="2"/>
                </a:lnTo>
                <a:lnTo>
                  <a:pt x="2" y="2"/>
                </a:lnTo>
                <a:lnTo>
                  <a:pt x="36" y="2"/>
                </a:lnTo>
                <a:lnTo>
                  <a:pt x="37" y="3"/>
                </a:lnTo>
                <a:lnTo>
                  <a:pt x="2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2" y="10"/>
                </a:lnTo>
                <a:lnTo>
                  <a:pt x="36" y="10"/>
                </a:lnTo>
                <a:lnTo>
                  <a:pt x="36" y="12"/>
                </a:lnTo>
                <a:lnTo>
                  <a:pt x="3" y="12"/>
                </a:lnTo>
                <a:lnTo>
                  <a:pt x="36" y="12"/>
                </a:lnTo>
                <a:lnTo>
                  <a:pt x="35" y="12"/>
                </a:lnTo>
                <a:lnTo>
                  <a:pt x="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2050415" y="2905125"/>
            <a:ext cx="3175" cy="11113"/>
          </a:xfrm>
          <a:custGeom>
            <a:avLst/>
            <a:gdLst>
              <a:gd name="T0" fmla="*/ 1732 w 11"/>
              <a:gd name="T1" fmla="*/ 8431 h 29"/>
              <a:gd name="T2" fmla="*/ 0 w 11"/>
              <a:gd name="T3" fmla="*/ 8431 h 29"/>
              <a:gd name="T4" fmla="*/ 0 w 11"/>
              <a:gd name="T5" fmla="*/ 1916 h 29"/>
              <a:gd name="T6" fmla="*/ 0 w 11"/>
              <a:gd name="T7" fmla="*/ 1916 h 29"/>
              <a:gd name="T8" fmla="*/ 0 w 11"/>
              <a:gd name="T9" fmla="*/ 9197 h 29"/>
              <a:gd name="T10" fmla="*/ 289 w 11"/>
              <a:gd name="T11" fmla="*/ 9580 h 29"/>
              <a:gd name="T12" fmla="*/ 289 w 11"/>
              <a:gd name="T13" fmla="*/ 1916 h 29"/>
              <a:gd name="T14" fmla="*/ 289 w 11"/>
              <a:gd name="T15" fmla="*/ 1150 h 29"/>
              <a:gd name="T16" fmla="*/ 289 w 11"/>
              <a:gd name="T17" fmla="*/ 9580 h 29"/>
              <a:gd name="T18" fmla="*/ 289 w 11"/>
              <a:gd name="T19" fmla="*/ 9580 h 29"/>
              <a:gd name="T20" fmla="*/ 289 w 11"/>
              <a:gd name="T21" fmla="*/ 1150 h 29"/>
              <a:gd name="T22" fmla="*/ 289 w 11"/>
              <a:gd name="T23" fmla="*/ 766 h 29"/>
              <a:gd name="T24" fmla="*/ 289 w 11"/>
              <a:gd name="T25" fmla="*/ 9963 h 29"/>
              <a:gd name="T26" fmla="*/ 289 w 11"/>
              <a:gd name="T27" fmla="*/ 9963 h 29"/>
              <a:gd name="T28" fmla="*/ 289 w 11"/>
              <a:gd name="T29" fmla="*/ 766 h 29"/>
              <a:gd name="T30" fmla="*/ 289 w 11"/>
              <a:gd name="T31" fmla="*/ 766 h 29"/>
              <a:gd name="T32" fmla="*/ 289 w 11"/>
              <a:gd name="T33" fmla="*/ 9963 h 29"/>
              <a:gd name="T34" fmla="*/ 866 w 11"/>
              <a:gd name="T35" fmla="*/ 10347 h 29"/>
              <a:gd name="T36" fmla="*/ 866 w 11"/>
              <a:gd name="T37" fmla="*/ 766 h 29"/>
              <a:gd name="T38" fmla="*/ 866 w 11"/>
              <a:gd name="T39" fmla="*/ 383 h 29"/>
              <a:gd name="T40" fmla="*/ 866 w 11"/>
              <a:gd name="T41" fmla="*/ 10347 h 29"/>
              <a:gd name="T42" fmla="*/ 1155 w 11"/>
              <a:gd name="T43" fmla="*/ 11113 h 29"/>
              <a:gd name="T44" fmla="*/ 1155 w 11"/>
              <a:gd name="T45" fmla="*/ 383 h 29"/>
              <a:gd name="T46" fmla="*/ 1155 w 11"/>
              <a:gd name="T47" fmla="*/ 0 h 29"/>
              <a:gd name="T48" fmla="*/ 1155 w 11"/>
              <a:gd name="T49" fmla="*/ 11113 h 29"/>
              <a:gd name="T50" fmla="*/ 1443 w 11"/>
              <a:gd name="T51" fmla="*/ 11113 h 29"/>
              <a:gd name="T52" fmla="*/ 1443 w 11"/>
              <a:gd name="T53" fmla="*/ 0 h 29"/>
              <a:gd name="T54" fmla="*/ 1443 w 11"/>
              <a:gd name="T55" fmla="*/ 0 h 29"/>
              <a:gd name="T56" fmla="*/ 1443 w 11"/>
              <a:gd name="T57" fmla="*/ 11113 h 29"/>
              <a:gd name="T58" fmla="*/ 1443 w 11"/>
              <a:gd name="T59" fmla="*/ 11113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1113 h 29"/>
              <a:gd name="T66" fmla="*/ 1732 w 11"/>
              <a:gd name="T67" fmla="*/ 11113 h 29"/>
              <a:gd name="T68" fmla="*/ 1732 w 11"/>
              <a:gd name="T69" fmla="*/ 0 h 29"/>
              <a:gd name="T70" fmla="*/ 1732 w 11"/>
              <a:gd name="T71" fmla="*/ 0 h 29"/>
              <a:gd name="T72" fmla="*/ 1732 w 11"/>
              <a:gd name="T73" fmla="*/ 11113 h 29"/>
              <a:gd name="T74" fmla="*/ 2309 w 11"/>
              <a:gd name="T75" fmla="*/ 11113 h 29"/>
              <a:gd name="T76" fmla="*/ 2309 w 11"/>
              <a:gd name="T77" fmla="*/ 0 h 29"/>
              <a:gd name="T78" fmla="*/ 2598 w 11"/>
              <a:gd name="T79" fmla="*/ 0 h 29"/>
              <a:gd name="T80" fmla="*/ 2598 w 11"/>
              <a:gd name="T81" fmla="*/ 11113 h 29"/>
              <a:gd name="T82" fmla="*/ 2598 w 11"/>
              <a:gd name="T83" fmla="*/ 11113 h 29"/>
              <a:gd name="T84" fmla="*/ 2598 w 11"/>
              <a:gd name="T85" fmla="*/ 383 h 29"/>
              <a:gd name="T86" fmla="*/ 2598 w 11"/>
              <a:gd name="T87" fmla="*/ 383 h 29"/>
              <a:gd name="T88" fmla="*/ 2598 w 11"/>
              <a:gd name="T89" fmla="*/ 10347 h 29"/>
              <a:gd name="T90" fmla="*/ 2886 w 11"/>
              <a:gd name="T91" fmla="*/ 10347 h 29"/>
              <a:gd name="T92" fmla="*/ 2886 w 11"/>
              <a:gd name="T93" fmla="*/ 766 h 29"/>
              <a:gd name="T94" fmla="*/ 2886 w 11"/>
              <a:gd name="T95" fmla="*/ 766 h 29"/>
              <a:gd name="T96" fmla="*/ 2886 w 11"/>
              <a:gd name="T97" fmla="*/ 9963 h 29"/>
              <a:gd name="T98" fmla="*/ 2886 w 11"/>
              <a:gd name="T99" fmla="*/ 9963 h 29"/>
              <a:gd name="T100" fmla="*/ 2886 w 11"/>
              <a:gd name="T101" fmla="*/ 766 h 29"/>
              <a:gd name="T102" fmla="*/ 2886 w 11"/>
              <a:gd name="T103" fmla="*/ 766 h 29"/>
              <a:gd name="T104" fmla="*/ 2886 w 11"/>
              <a:gd name="T105" fmla="*/ 9963 h 29"/>
              <a:gd name="T106" fmla="*/ 3175 w 11"/>
              <a:gd name="T107" fmla="*/ 9580 h 29"/>
              <a:gd name="T108" fmla="*/ 3175 w 11"/>
              <a:gd name="T109" fmla="*/ 1150 h 29"/>
              <a:gd name="T110" fmla="*/ 3175 w 11"/>
              <a:gd name="T111" fmla="*/ 1150 h 29"/>
              <a:gd name="T112" fmla="*/ 3175 w 11"/>
              <a:gd name="T113" fmla="*/ 9580 h 29"/>
              <a:gd name="T114" fmla="*/ 3175 w 11"/>
              <a:gd name="T115" fmla="*/ 9580 h 29"/>
              <a:gd name="T116" fmla="*/ 3175 w 11"/>
              <a:gd name="T117" fmla="*/ 1916 h 29"/>
              <a:gd name="T118" fmla="*/ 3175 w 11"/>
              <a:gd name="T119" fmla="*/ 1916 h 29"/>
              <a:gd name="T120" fmla="*/ 3175 w 11"/>
              <a:gd name="T121" fmla="*/ 9197 h 29"/>
              <a:gd name="T122" fmla="*/ 3175 w 11"/>
              <a:gd name="T123" fmla="*/ 8431 h 29"/>
              <a:gd name="T124" fmla="*/ 3175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1" y="25"/>
                </a:lnTo>
                <a:lnTo>
                  <a:pt x="1" y="5"/>
                </a:lnTo>
                <a:lnTo>
                  <a:pt x="1" y="3"/>
                </a:lnTo>
                <a:lnTo>
                  <a:pt x="1" y="25"/>
                </a:lnTo>
                <a:lnTo>
                  <a:pt x="1" y="3"/>
                </a:lnTo>
                <a:lnTo>
                  <a:pt x="1" y="2"/>
                </a:lnTo>
                <a:lnTo>
                  <a:pt x="1" y="26"/>
                </a:lnTo>
                <a:lnTo>
                  <a:pt x="1" y="2"/>
                </a:lnTo>
                <a:lnTo>
                  <a:pt x="1" y="26"/>
                </a:lnTo>
                <a:lnTo>
                  <a:pt x="3" y="27"/>
                </a:lnTo>
                <a:lnTo>
                  <a:pt x="3" y="2"/>
                </a:lnTo>
                <a:lnTo>
                  <a:pt x="3" y="1"/>
                </a:lnTo>
                <a:lnTo>
                  <a:pt x="3" y="27"/>
                </a:lnTo>
                <a:lnTo>
                  <a:pt x="4" y="29"/>
                </a:lnTo>
                <a:lnTo>
                  <a:pt x="4" y="1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8" y="29"/>
                </a:lnTo>
                <a:lnTo>
                  <a:pt x="8" y="0"/>
                </a:lnTo>
                <a:lnTo>
                  <a:pt x="9" y="0"/>
                </a:lnTo>
                <a:lnTo>
                  <a:pt x="9" y="29"/>
                </a:lnTo>
                <a:lnTo>
                  <a:pt x="9" y="1"/>
                </a:lnTo>
                <a:lnTo>
                  <a:pt x="9" y="27"/>
                </a:lnTo>
                <a:lnTo>
                  <a:pt x="10" y="27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1" y="25"/>
                </a:lnTo>
                <a:lnTo>
                  <a:pt x="11" y="3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2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2050415" y="2905125"/>
            <a:ext cx="12700" cy="4763"/>
          </a:xfrm>
          <a:custGeom>
            <a:avLst/>
            <a:gdLst>
              <a:gd name="T0" fmla="*/ 1954 w 39"/>
              <a:gd name="T1" fmla="*/ 2165 h 11"/>
              <a:gd name="T2" fmla="*/ 1954 w 39"/>
              <a:gd name="T3" fmla="*/ 0 h 11"/>
              <a:gd name="T4" fmla="*/ 10746 w 39"/>
              <a:gd name="T5" fmla="*/ 0 h 11"/>
              <a:gd name="T6" fmla="*/ 11072 w 39"/>
              <a:gd name="T7" fmla="*/ 0 h 11"/>
              <a:gd name="T8" fmla="*/ 1628 w 39"/>
              <a:gd name="T9" fmla="*/ 0 h 11"/>
              <a:gd name="T10" fmla="*/ 1628 w 39"/>
              <a:gd name="T11" fmla="*/ 0 h 11"/>
              <a:gd name="T12" fmla="*/ 11723 w 39"/>
              <a:gd name="T13" fmla="*/ 0 h 11"/>
              <a:gd name="T14" fmla="*/ 11723 w 39"/>
              <a:gd name="T15" fmla="*/ 0 h 11"/>
              <a:gd name="T16" fmla="*/ 1628 w 39"/>
              <a:gd name="T17" fmla="*/ 0 h 11"/>
              <a:gd name="T18" fmla="*/ 1303 w 39"/>
              <a:gd name="T19" fmla="*/ 0 h 11"/>
              <a:gd name="T20" fmla="*/ 11723 w 39"/>
              <a:gd name="T21" fmla="*/ 0 h 11"/>
              <a:gd name="T22" fmla="*/ 12049 w 39"/>
              <a:gd name="T23" fmla="*/ 433 h 11"/>
              <a:gd name="T24" fmla="*/ 1303 w 39"/>
              <a:gd name="T25" fmla="*/ 433 h 11"/>
              <a:gd name="T26" fmla="*/ 977 w 39"/>
              <a:gd name="T27" fmla="*/ 433 h 11"/>
              <a:gd name="T28" fmla="*/ 12049 w 39"/>
              <a:gd name="T29" fmla="*/ 433 h 11"/>
              <a:gd name="T30" fmla="*/ 12049 w 39"/>
              <a:gd name="T31" fmla="*/ 866 h 11"/>
              <a:gd name="T32" fmla="*/ 977 w 39"/>
              <a:gd name="T33" fmla="*/ 866 h 11"/>
              <a:gd name="T34" fmla="*/ 326 w 39"/>
              <a:gd name="T35" fmla="*/ 866 h 11"/>
              <a:gd name="T36" fmla="*/ 12374 w 39"/>
              <a:gd name="T37" fmla="*/ 866 h 11"/>
              <a:gd name="T38" fmla="*/ 12374 w 39"/>
              <a:gd name="T39" fmla="*/ 866 h 11"/>
              <a:gd name="T40" fmla="*/ 326 w 39"/>
              <a:gd name="T41" fmla="*/ 866 h 11"/>
              <a:gd name="T42" fmla="*/ 326 w 39"/>
              <a:gd name="T43" fmla="*/ 866 h 11"/>
              <a:gd name="T44" fmla="*/ 12700 w 39"/>
              <a:gd name="T45" fmla="*/ 866 h 11"/>
              <a:gd name="T46" fmla="*/ 12700 w 39"/>
              <a:gd name="T47" fmla="*/ 1299 h 11"/>
              <a:gd name="T48" fmla="*/ 326 w 39"/>
              <a:gd name="T49" fmla="*/ 1299 h 11"/>
              <a:gd name="T50" fmla="*/ 326 w 39"/>
              <a:gd name="T51" fmla="*/ 1299 h 11"/>
              <a:gd name="T52" fmla="*/ 12700 w 39"/>
              <a:gd name="T53" fmla="*/ 1299 h 11"/>
              <a:gd name="T54" fmla="*/ 12700 w 39"/>
              <a:gd name="T55" fmla="*/ 2165 h 11"/>
              <a:gd name="T56" fmla="*/ 326 w 39"/>
              <a:gd name="T57" fmla="*/ 2165 h 11"/>
              <a:gd name="T58" fmla="*/ 0 w 39"/>
              <a:gd name="T59" fmla="*/ 2165 h 11"/>
              <a:gd name="T60" fmla="*/ 12700 w 39"/>
              <a:gd name="T61" fmla="*/ 2165 h 11"/>
              <a:gd name="T62" fmla="*/ 12700 w 39"/>
              <a:gd name="T63" fmla="*/ 2165 h 11"/>
              <a:gd name="T64" fmla="*/ 0 w 39"/>
              <a:gd name="T65" fmla="*/ 2165 h 11"/>
              <a:gd name="T66" fmla="*/ 0 w 39"/>
              <a:gd name="T67" fmla="*/ 2598 h 11"/>
              <a:gd name="T68" fmla="*/ 12700 w 39"/>
              <a:gd name="T69" fmla="*/ 2598 h 11"/>
              <a:gd name="T70" fmla="*/ 12700 w 39"/>
              <a:gd name="T71" fmla="*/ 3031 h 11"/>
              <a:gd name="T72" fmla="*/ 326 w 39"/>
              <a:gd name="T73" fmla="*/ 3031 h 11"/>
              <a:gd name="T74" fmla="*/ 326 w 39"/>
              <a:gd name="T75" fmla="*/ 3031 h 11"/>
              <a:gd name="T76" fmla="*/ 12700 w 39"/>
              <a:gd name="T77" fmla="*/ 3031 h 11"/>
              <a:gd name="T78" fmla="*/ 12700 w 39"/>
              <a:gd name="T79" fmla="*/ 3031 h 11"/>
              <a:gd name="T80" fmla="*/ 326 w 39"/>
              <a:gd name="T81" fmla="*/ 3031 h 11"/>
              <a:gd name="T82" fmla="*/ 326 w 39"/>
              <a:gd name="T83" fmla="*/ 3464 h 11"/>
              <a:gd name="T84" fmla="*/ 12700 w 39"/>
              <a:gd name="T85" fmla="*/ 3464 h 11"/>
              <a:gd name="T86" fmla="*/ 12374 w 39"/>
              <a:gd name="T87" fmla="*/ 3464 h 11"/>
              <a:gd name="T88" fmla="*/ 326 w 39"/>
              <a:gd name="T89" fmla="*/ 3464 h 11"/>
              <a:gd name="T90" fmla="*/ 326 w 39"/>
              <a:gd name="T91" fmla="*/ 3464 h 11"/>
              <a:gd name="T92" fmla="*/ 12374 w 39"/>
              <a:gd name="T93" fmla="*/ 3464 h 11"/>
              <a:gd name="T94" fmla="*/ 12049 w 39"/>
              <a:gd name="T95" fmla="*/ 4330 h 11"/>
              <a:gd name="T96" fmla="*/ 977 w 39"/>
              <a:gd name="T97" fmla="*/ 4330 h 11"/>
              <a:gd name="T98" fmla="*/ 977 w 39"/>
              <a:gd name="T99" fmla="*/ 4330 h 11"/>
              <a:gd name="T100" fmla="*/ 12049 w 39"/>
              <a:gd name="T101" fmla="*/ 4330 h 11"/>
              <a:gd name="T102" fmla="*/ 12049 w 39"/>
              <a:gd name="T103" fmla="*/ 4763 h 11"/>
              <a:gd name="T104" fmla="*/ 1303 w 39"/>
              <a:gd name="T105" fmla="*/ 4763 h 11"/>
              <a:gd name="T106" fmla="*/ 1303 w 39"/>
              <a:gd name="T107" fmla="*/ 4763 h 11"/>
              <a:gd name="T108" fmla="*/ 11723 w 39"/>
              <a:gd name="T109" fmla="*/ 4763 h 11"/>
              <a:gd name="T110" fmla="*/ 11723 w 39"/>
              <a:gd name="T111" fmla="*/ 4763 h 11"/>
              <a:gd name="T112" fmla="*/ 1628 w 39"/>
              <a:gd name="T113" fmla="*/ 4763 h 11"/>
              <a:gd name="T114" fmla="*/ 1628 w 39"/>
              <a:gd name="T115" fmla="*/ 4763 h 11"/>
              <a:gd name="T116" fmla="*/ 11723 w 39"/>
              <a:gd name="T117" fmla="*/ 4763 h 11"/>
              <a:gd name="T118" fmla="*/ 11072 w 39"/>
              <a:gd name="T119" fmla="*/ 4763 h 11"/>
              <a:gd name="T120" fmla="*/ 1628 w 39"/>
              <a:gd name="T121" fmla="*/ 4763 h 11"/>
              <a:gd name="T122" fmla="*/ 1954 w 39"/>
              <a:gd name="T123" fmla="*/ 4763 h 11"/>
              <a:gd name="T124" fmla="*/ 1074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6" y="0"/>
                </a:lnTo>
                <a:lnTo>
                  <a:pt x="5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4" y="1"/>
                </a:lnTo>
                <a:lnTo>
                  <a:pt x="3" y="1"/>
                </a:lnTo>
                <a:lnTo>
                  <a:pt x="37" y="1"/>
                </a:lnTo>
                <a:lnTo>
                  <a:pt x="37" y="2"/>
                </a:lnTo>
                <a:lnTo>
                  <a:pt x="3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39" y="2"/>
                </a:lnTo>
                <a:lnTo>
                  <a:pt x="39" y="3"/>
                </a:lnTo>
                <a:lnTo>
                  <a:pt x="1" y="3"/>
                </a:lnTo>
                <a:lnTo>
                  <a:pt x="39" y="3"/>
                </a:lnTo>
                <a:lnTo>
                  <a:pt x="39" y="5"/>
                </a:lnTo>
                <a:lnTo>
                  <a:pt x="1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1" y="7"/>
                </a:lnTo>
                <a:lnTo>
                  <a:pt x="39" y="7"/>
                </a:lnTo>
                <a:lnTo>
                  <a:pt x="1" y="7"/>
                </a:lnTo>
                <a:lnTo>
                  <a:pt x="1" y="8"/>
                </a:lnTo>
                <a:lnTo>
                  <a:pt x="39" y="8"/>
                </a:lnTo>
                <a:lnTo>
                  <a:pt x="38" y="8"/>
                </a:lnTo>
                <a:lnTo>
                  <a:pt x="1" y="8"/>
                </a:lnTo>
                <a:lnTo>
                  <a:pt x="38" y="8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7" y="11"/>
                </a:lnTo>
                <a:lnTo>
                  <a:pt x="4" y="11"/>
                </a:lnTo>
                <a:lnTo>
                  <a:pt x="36" y="11"/>
                </a:lnTo>
                <a:lnTo>
                  <a:pt x="5" y="11"/>
                </a:lnTo>
                <a:lnTo>
                  <a:pt x="36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2058353" y="2890838"/>
            <a:ext cx="4762" cy="19050"/>
          </a:xfrm>
          <a:custGeom>
            <a:avLst/>
            <a:gdLst>
              <a:gd name="T0" fmla="*/ 2165 w 11"/>
              <a:gd name="T1" fmla="*/ 16618 h 47"/>
              <a:gd name="T2" fmla="*/ 0 w 11"/>
              <a:gd name="T3" fmla="*/ 16618 h 47"/>
              <a:gd name="T4" fmla="*/ 0 w 11"/>
              <a:gd name="T5" fmla="*/ 2432 h 47"/>
              <a:gd name="T6" fmla="*/ 0 w 11"/>
              <a:gd name="T7" fmla="*/ 2027 h 47"/>
              <a:gd name="T8" fmla="*/ 0 w 11"/>
              <a:gd name="T9" fmla="*/ 17023 h 47"/>
              <a:gd name="T10" fmla="*/ 0 w 11"/>
              <a:gd name="T11" fmla="*/ 17429 h 47"/>
              <a:gd name="T12" fmla="*/ 0 w 11"/>
              <a:gd name="T13" fmla="*/ 1621 h 47"/>
              <a:gd name="T14" fmla="*/ 0 w 11"/>
              <a:gd name="T15" fmla="*/ 1621 h 47"/>
              <a:gd name="T16" fmla="*/ 0 w 11"/>
              <a:gd name="T17" fmla="*/ 17429 h 47"/>
              <a:gd name="T18" fmla="*/ 0 w 11"/>
              <a:gd name="T19" fmla="*/ 17429 h 47"/>
              <a:gd name="T20" fmla="*/ 0 w 11"/>
              <a:gd name="T21" fmla="*/ 1621 h 47"/>
              <a:gd name="T22" fmla="*/ 433 w 11"/>
              <a:gd name="T23" fmla="*/ 1216 h 47"/>
              <a:gd name="T24" fmla="*/ 433 w 11"/>
              <a:gd name="T25" fmla="*/ 17834 h 47"/>
              <a:gd name="T26" fmla="*/ 433 w 11"/>
              <a:gd name="T27" fmla="*/ 17834 h 47"/>
              <a:gd name="T28" fmla="*/ 433 w 11"/>
              <a:gd name="T29" fmla="*/ 1216 h 47"/>
              <a:gd name="T30" fmla="*/ 866 w 11"/>
              <a:gd name="T31" fmla="*/ 1216 h 47"/>
              <a:gd name="T32" fmla="*/ 866 w 11"/>
              <a:gd name="T33" fmla="*/ 17834 h 47"/>
              <a:gd name="T34" fmla="*/ 866 w 11"/>
              <a:gd name="T35" fmla="*/ 18645 h 47"/>
              <a:gd name="T36" fmla="*/ 866 w 11"/>
              <a:gd name="T37" fmla="*/ 405 h 47"/>
              <a:gd name="T38" fmla="*/ 866 w 11"/>
              <a:gd name="T39" fmla="*/ 405 h 47"/>
              <a:gd name="T40" fmla="*/ 866 w 11"/>
              <a:gd name="T41" fmla="*/ 18645 h 47"/>
              <a:gd name="T42" fmla="*/ 1732 w 11"/>
              <a:gd name="T43" fmla="*/ 19050 h 47"/>
              <a:gd name="T44" fmla="*/ 1732 w 11"/>
              <a:gd name="T45" fmla="*/ 0 h 47"/>
              <a:gd name="T46" fmla="*/ 1732 w 11"/>
              <a:gd name="T47" fmla="*/ 0 h 47"/>
              <a:gd name="T48" fmla="*/ 1732 w 11"/>
              <a:gd name="T49" fmla="*/ 19050 h 47"/>
              <a:gd name="T50" fmla="*/ 1732 w 11"/>
              <a:gd name="T51" fmla="*/ 19050 h 47"/>
              <a:gd name="T52" fmla="*/ 1732 w 11"/>
              <a:gd name="T53" fmla="*/ 0 h 47"/>
              <a:gd name="T54" fmla="*/ 2165 w 11"/>
              <a:gd name="T55" fmla="*/ 0 h 47"/>
              <a:gd name="T56" fmla="*/ 2165 w 11"/>
              <a:gd name="T57" fmla="*/ 19050 h 47"/>
              <a:gd name="T58" fmla="*/ 2165 w 11"/>
              <a:gd name="T59" fmla="*/ 19050 h 47"/>
              <a:gd name="T60" fmla="*/ 2165 w 11"/>
              <a:gd name="T61" fmla="*/ 0 h 47"/>
              <a:gd name="T62" fmla="*/ 2165 w 11"/>
              <a:gd name="T63" fmla="*/ 0 h 47"/>
              <a:gd name="T64" fmla="*/ 2165 w 11"/>
              <a:gd name="T65" fmla="*/ 19050 h 47"/>
              <a:gd name="T66" fmla="*/ 2597 w 11"/>
              <a:gd name="T67" fmla="*/ 19050 h 47"/>
              <a:gd name="T68" fmla="*/ 2597 w 11"/>
              <a:gd name="T69" fmla="*/ 0 h 47"/>
              <a:gd name="T70" fmla="*/ 3463 w 11"/>
              <a:gd name="T71" fmla="*/ 0 h 47"/>
              <a:gd name="T72" fmla="*/ 3463 w 11"/>
              <a:gd name="T73" fmla="*/ 19050 h 47"/>
              <a:gd name="T74" fmla="*/ 3463 w 11"/>
              <a:gd name="T75" fmla="*/ 19050 h 47"/>
              <a:gd name="T76" fmla="*/ 3463 w 11"/>
              <a:gd name="T77" fmla="*/ 0 h 47"/>
              <a:gd name="T78" fmla="*/ 3463 w 11"/>
              <a:gd name="T79" fmla="*/ 0 h 47"/>
              <a:gd name="T80" fmla="*/ 3463 w 11"/>
              <a:gd name="T81" fmla="*/ 19050 h 47"/>
              <a:gd name="T82" fmla="*/ 3896 w 11"/>
              <a:gd name="T83" fmla="*/ 19050 h 47"/>
              <a:gd name="T84" fmla="*/ 3896 w 11"/>
              <a:gd name="T85" fmla="*/ 0 h 47"/>
              <a:gd name="T86" fmla="*/ 3896 w 11"/>
              <a:gd name="T87" fmla="*/ 405 h 47"/>
              <a:gd name="T88" fmla="*/ 3896 w 11"/>
              <a:gd name="T89" fmla="*/ 18645 h 47"/>
              <a:gd name="T90" fmla="*/ 3896 w 11"/>
              <a:gd name="T91" fmla="*/ 18645 h 47"/>
              <a:gd name="T92" fmla="*/ 3896 w 11"/>
              <a:gd name="T93" fmla="*/ 405 h 47"/>
              <a:gd name="T94" fmla="*/ 4329 w 11"/>
              <a:gd name="T95" fmla="*/ 1216 h 47"/>
              <a:gd name="T96" fmla="*/ 4329 w 11"/>
              <a:gd name="T97" fmla="*/ 17834 h 47"/>
              <a:gd name="T98" fmla="*/ 4329 w 11"/>
              <a:gd name="T99" fmla="*/ 17834 h 47"/>
              <a:gd name="T100" fmla="*/ 4329 w 11"/>
              <a:gd name="T101" fmla="*/ 1216 h 47"/>
              <a:gd name="T102" fmla="*/ 4762 w 11"/>
              <a:gd name="T103" fmla="*/ 1216 h 47"/>
              <a:gd name="T104" fmla="*/ 4762 w 11"/>
              <a:gd name="T105" fmla="*/ 17834 h 47"/>
              <a:gd name="T106" fmla="*/ 4762 w 11"/>
              <a:gd name="T107" fmla="*/ 17429 h 47"/>
              <a:gd name="T108" fmla="*/ 4762 w 11"/>
              <a:gd name="T109" fmla="*/ 1621 h 47"/>
              <a:gd name="T110" fmla="*/ 4762 w 11"/>
              <a:gd name="T111" fmla="*/ 1621 h 47"/>
              <a:gd name="T112" fmla="*/ 4762 w 11"/>
              <a:gd name="T113" fmla="*/ 17429 h 47"/>
              <a:gd name="T114" fmla="*/ 4762 w 11"/>
              <a:gd name="T115" fmla="*/ 17429 h 47"/>
              <a:gd name="T116" fmla="*/ 4762 w 11"/>
              <a:gd name="T117" fmla="*/ 1621 h 47"/>
              <a:gd name="T118" fmla="*/ 4762 w 11"/>
              <a:gd name="T119" fmla="*/ 2027 h 47"/>
              <a:gd name="T120" fmla="*/ 4762 w 11"/>
              <a:gd name="T121" fmla="*/ 17023 h 47"/>
              <a:gd name="T122" fmla="*/ 4762 w 11"/>
              <a:gd name="T123" fmla="*/ 16618 h 47"/>
              <a:gd name="T124" fmla="*/ 4762 w 11"/>
              <a:gd name="T125" fmla="*/ 2432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5" y="41"/>
                </a:moveTo>
                <a:lnTo>
                  <a:pt x="0" y="41"/>
                </a:lnTo>
                <a:lnTo>
                  <a:pt x="0" y="6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4"/>
                </a:lnTo>
                <a:lnTo>
                  <a:pt x="0" y="43"/>
                </a:lnTo>
                <a:lnTo>
                  <a:pt x="0" y="4"/>
                </a:lnTo>
                <a:lnTo>
                  <a:pt x="1" y="3"/>
                </a:lnTo>
                <a:lnTo>
                  <a:pt x="1" y="44"/>
                </a:lnTo>
                <a:lnTo>
                  <a:pt x="1" y="3"/>
                </a:lnTo>
                <a:lnTo>
                  <a:pt x="2" y="3"/>
                </a:lnTo>
                <a:lnTo>
                  <a:pt x="2" y="44"/>
                </a:lnTo>
                <a:lnTo>
                  <a:pt x="2" y="46"/>
                </a:lnTo>
                <a:lnTo>
                  <a:pt x="2" y="1"/>
                </a:lnTo>
                <a:lnTo>
                  <a:pt x="2" y="46"/>
                </a:lnTo>
                <a:lnTo>
                  <a:pt x="4" y="47"/>
                </a:lnTo>
                <a:lnTo>
                  <a:pt x="4" y="0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6" y="47"/>
                </a:lnTo>
                <a:lnTo>
                  <a:pt x="6" y="0"/>
                </a:lnTo>
                <a:lnTo>
                  <a:pt x="8" y="0"/>
                </a:lnTo>
                <a:lnTo>
                  <a:pt x="8" y="47"/>
                </a:lnTo>
                <a:lnTo>
                  <a:pt x="8" y="0"/>
                </a:lnTo>
                <a:lnTo>
                  <a:pt x="8" y="47"/>
                </a:lnTo>
                <a:lnTo>
                  <a:pt x="9" y="47"/>
                </a:lnTo>
                <a:lnTo>
                  <a:pt x="9" y="0"/>
                </a:lnTo>
                <a:lnTo>
                  <a:pt x="9" y="1"/>
                </a:lnTo>
                <a:lnTo>
                  <a:pt x="9" y="46"/>
                </a:lnTo>
                <a:lnTo>
                  <a:pt x="9" y="1"/>
                </a:lnTo>
                <a:lnTo>
                  <a:pt x="10" y="3"/>
                </a:lnTo>
                <a:lnTo>
                  <a:pt x="10" y="44"/>
                </a:lnTo>
                <a:lnTo>
                  <a:pt x="10" y="3"/>
                </a:lnTo>
                <a:lnTo>
                  <a:pt x="11" y="3"/>
                </a:lnTo>
                <a:lnTo>
                  <a:pt x="11" y="44"/>
                </a:lnTo>
                <a:lnTo>
                  <a:pt x="11" y="43"/>
                </a:lnTo>
                <a:lnTo>
                  <a:pt x="11" y="4"/>
                </a:lnTo>
                <a:lnTo>
                  <a:pt x="11" y="43"/>
                </a:lnTo>
                <a:lnTo>
                  <a:pt x="11" y="4"/>
                </a:lnTo>
                <a:lnTo>
                  <a:pt x="11" y="5"/>
                </a:lnTo>
                <a:lnTo>
                  <a:pt x="11" y="42"/>
                </a:lnTo>
                <a:lnTo>
                  <a:pt x="11" y="41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2058353" y="2890838"/>
            <a:ext cx="14287" cy="4762"/>
          </a:xfrm>
          <a:custGeom>
            <a:avLst/>
            <a:gdLst>
              <a:gd name="T0" fmla="*/ 1832 w 39"/>
              <a:gd name="T1" fmla="*/ 2597 h 11"/>
              <a:gd name="T2" fmla="*/ 1832 w 39"/>
              <a:gd name="T3" fmla="*/ 0 h 11"/>
              <a:gd name="T4" fmla="*/ 12455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5 w 39"/>
              <a:gd name="T13" fmla="*/ 0 h 11"/>
              <a:gd name="T14" fmla="*/ 12822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2822 w 39"/>
              <a:gd name="T21" fmla="*/ 0 h 11"/>
              <a:gd name="T22" fmla="*/ 12822 w 39"/>
              <a:gd name="T23" fmla="*/ 0 h 11"/>
              <a:gd name="T24" fmla="*/ 1465 w 39"/>
              <a:gd name="T25" fmla="*/ 0 h 11"/>
              <a:gd name="T26" fmla="*/ 733 w 39"/>
              <a:gd name="T27" fmla="*/ 433 h 11"/>
              <a:gd name="T28" fmla="*/ 13554 w 39"/>
              <a:gd name="T29" fmla="*/ 433 h 11"/>
              <a:gd name="T30" fmla="*/ 13554 w 39"/>
              <a:gd name="T31" fmla="*/ 433 h 11"/>
              <a:gd name="T32" fmla="*/ 733 w 39"/>
              <a:gd name="T33" fmla="*/ 433 h 11"/>
              <a:gd name="T34" fmla="*/ 733 w 39"/>
              <a:gd name="T35" fmla="*/ 1299 h 11"/>
              <a:gd name="T36" fmla="*/ 13554 w 39"/>
              <a:gd name="T37" fmla="*/ 1299 h 11"/>
              <a:gd name="T38" fmla="*/ 13921 w 39"/>
              <a:gd name="T39" fmla="*/ 1299 h 11"/>
              <a:gd name="T40" fmla="*/ 366 w 39"/>
              <a:gd name="T41" fmla="*/ 1299 h 11"/>
              <a:gd name="T42" fmla="*/ 366 w 39"/>
              <a:gd name="T43" fmla="*/ 1299 h 11"/>
              <a:gd name="T44" fmla="*/ 13921 w 39"/>
              <a:gd name="T45" fmla="*/ 1299 h 11"/>
              <a:gd name="T46" fmla="*/ 13921 w 39"/>
              <a:gd name="T47" fmla="*/ 1732 h 11"/>
              <a:gd name="T48" fmla="*/ 0 w 39"/>
              <a:gd name="T49" fmla="*/ 1732 h 11"/>
              <a:gd name="T50" fmla="*/ 0 w 39"/>
              <a:gd name="T51" fmla="*/ 1732 h 11"/>
              <a:gd name="T52" fmla="*/ 14287 w 39"/>
              <a:gd name="T53" fmla="*/ 1732 h 11"/>
              <a:gd name="T54" fmla="*/ 14287 w 39"/>
              <a:gd name="T55" fmla="*/ 1732 h 11"/>
              <a:gd name="T56" fmla="*/ 0 w 39"/>
              <a:gd name="T57" fmla="*/ 1732 h 11"/>
              <a:gd name="T58" fmla="*/ 0 w 39"/>
              <a:gd name="T59" fmla="*/ 2165 h 11"/>
              <a:gd name="T60" fmla="*/ 14287 w 39"/>
              <a:gd name="T61" fmla="*/ 2165 h 11"/>
              <a:gd name="T62" fmla="*/ 14287 w 39"/>
              <a:gd name="T63" fmla="*/ 2597 h 11"/>
              <a:gd name="T64" fmla="*/ 0 w 39"/>
              <a:gd name="T65" fmla="*/ 2597 h 11"/>
              <a:gd name="T66" fmla="*/ 0 w 39"/>
              <a:gd name="T67" fmla="*/ 2597 h 11"/>
              <a:gd name="T68" fmla="*/ 14287 w 39"/>
              <a:gd name="T69" fmla="*/ 2597 h 11"/>
              <a:gd name="T70" fmla="*/ 14287 w 39"/>
              <a:gd name="T71" fmla="*/ 2597 h 11"/>
              <a:gd name="T72" fmla="*/ 0 w 39"/>
              <a:gd name="T73" fmla="*/ 2597 h 11"/>
              <a:gd name="T74" fmla="*/ 0 w 39"/>
              <a:gd name="T75" fmla="*/ 3463 h 11"/>
              <a:gd name="T76" fmla="*/ 14287 w 39"/>
              <a:gd name="T77" fmla="*/ 3463 h 11"/>
              <a:gd name="T78" fmla="*/ 13921 w 39"/>
              <a:gd name="T79" fmla="*/ 3463 h 11"/>
              <a:gd name="T80" fmla="*/ 0 w 39"/>
              <a:gd name="T81" fmla="*/ 3463 h 11"/>
              <a:gd name="T82" fmla="*/ 366 w 39"/>
              <a:gd name="T83" fmla="*/ 3896 h 11"/>
              <a:gd name="T84" fmla="*/ 13921 w 39"/>
              <a:gd name="T85" fmla="*/ 3896 h 11"/>
              <a:gd name="T86" fmla="*/ 13921 w 39"/>
              <a:gd name="T87" fmla="*/ 3896 h 11"/>
              <a:gd name="T88" fmla="*/ 366 w 39"/>
              <a:gd name="T89" fmla="*/ 3896 h 11"/>
              <a:gd name="T90" fmla="*/ 733 w 39"/>
              <a:gd name="T91" fmla="*/ 3896 h 11"/>
              <a:gd name="T92" fmla="*/ 13554 w 39"/>
              <a:gd name="T93" fmla="*/ 3896 h 11"/>
              <a:gd name="T94" fmla="*/ 13554 w 39"/>
              <a:gd name="T95" fmla="*/ 3896 h 11"/>
              <a:gd name="T96" fmla="*/ 733 w 39"/>
              <a:gd name="T97" fmla="*/ 3896 h 11"/>
              <a:gd name="T98" fmla="*/ 733 w 39"/>
              <a:gd name="T99" fmla="*/ 4329 h 11"/>
              <a:gd name="T100" fmla="*/ 13554 w 39"/>
              <a:gd name="T101" fmla="*/ 4329 h 11"/>
              <a:gd name="T102" fmla="*/ 12822 w 39"/>
              <a:gd name="T103" fmla="*/ 4329 h 11"/>
              <a:gd name="T104" fmla="*/ 1465 w 39"/>
              <a:gd name="T105" fmla="*/ 4329 h 11"/>
              <a:gd name="T106" fmla="*/ 1465 w 39"/>
              <a:gd name="T107" fmla="*/ 4762 h 11"/>
              <a:gd name="T108" fmla="*/ 12822 w 39"/>
              <a:gd name="T109" fmla="*/ 4762 h 11"/>
              <a:gd name="T110" fmla="*/ 12822 w 39"/>
              <a:gd name="T111" fmla="*/ 4762 h 11"/>
              <a:gd name="T112" fmla="*/ 1465 w 39"/>
              <a:gd name="T113" fmla="*/ 4762 h 11"/>
              <a:gd name="T114" fmla="*/ 1832 w 39"/>
              <a:gd name="T115" fmla="*/ 4762 h 11"/>
              <a:gd name="T116" fmla="*/ 12455 w 39"/>
              <a:gd name="T117" fmla="*/ 4762 h 11"/>
              <a:gd name="T118" fmla="*/ 12455 w 39"/>
              <a:gd name="T119" fmla="*/ 4762 h 11"/>
              <a:gd name="T120" fmla="*/ 1832 w 39"/>
              <a:gd name="T121" fmla="*/ 4762 h 11"/>
              <a:gd name="T122" fmla="*/ 1832 w 39"/>
              <a:gd name="T123" fmla="*/ 4762 h 11"/>
              <a:gd name="T124" fmla="*/ 12455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6"/>
                </a:moveTo>
                <a:lnTo>
                  <a:pt x="5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4" y="0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2" y="3"/>
                </a:lnTo>
                <a:lnTo>
                  <a:pt x="37" y="3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0" y="8"/>
                </a:lnTo>
                <a:lnTo>
                  <a:pt x="39" y="8"/>
                </a:lnTo>
                <a:lnTo>
                  <a:pt x="38" y="8"/>
                </a:lnTo>
                <a:lnTo>
                  <a:pt x="0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35" y="10"/>
                </a:lnTo>
                <a:lnTo>
                  <a:pt x="4" y="10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2067878" y="2884488"/>
            <a:ext cx="4762" cy="11112"/>
          </a:xfrm>
          <a:custGeom>
            <a:avLst/>
            <a:gdLst>
              <a:gd name="T0" fmla="*/ 2597 w 11"/>
              <a:gd name="T1" fmla="*/ 9196 h 29"/>
              <a:gd name="T2" fmla="*/ 0 w 11"/>
              <a:gd name="T3" fmla="*/ 9196 h 29"/>
              <a:gd name="T4" fmla="*/ 0 w 11"/>
              <a:gd name="T5" fmla="*/ 2682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196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962 h 29"/>
              <a:gd name="T18" fmla="*/ 0 w 11"/>
              <a:gd name="T19" fmla="*/ 9962 h 29"/>
              <a:gd name="T20" fmla="*/ 0 w 11"/>
              <a:gd name="T21" fmla="*/ 1533 h 29"/>
              <a:gd name="T22" fmla="*/ 0 w 11"/>
              <a:gd name="T23" fmla="*/ 1150 h 29"/>
              <a:gd name="T24" fmla="*/ 0 w 11"/>
              <a:gd name="T25" fmla="*/ 10346 h 29"/>
              <a:gd name="T26" fmla="*/ 433 w 11"/>
              <a:gd name="T27" fmla="*/ 10346 h 29"/>
              <a:gd name="T28" fmla="*/ 433 w 11"/>
              <a:gd name="T29" fmla="*/ 1150 h 29"/>
              <a:gd name="T30" fmla="*/ 433 w 11"/>
              <a:gd name="T31" fmla="*/ 1150 h 29"/>
              <a:gd name="T32" fmla="*/ 433 w 11"/>
              <a:gd name="T33" fmla="*/ 10346 h 29"/>
              <a:gd name="T34" fmla="*/ 866 w 11"/>
              <a:gd name="T35" fmla="*/ 10346 h 29"/>
              <a:gd name="T36" fmla="*/ 866 w 11"/>
              <a:gd name="T37" fmla="*/ 766 h 29"/>
              <a:gd name="T38" fmla="*/ 866 w 11"/>
              <a:gd name="T39" fmla="*/ 766 h 29"/>
              <a:gd name="T40" fmla="*/ 866 w 11"/>
              <a:gd name="T41" fmla="*/ 10729 h 29"/>
              <a:gd name="T42" fmla="*/ 866 w 11"/>
              <a:gd name="T43" fmla="*/ 10729 h 29"/>
              <a:gd name="T44" fmla="*/ 866 w 11"/>
              <a:gd name="T45" fmla="*/ 766 h 29"/>
              <a:gd name="T46" fmla="*/ 1732 w 11"/>
              <a:gd name="T47" fmla="*/ 766 h 29"/>
              <a:gd name="T48" fmla="*/ 1732 w 11"/>
              <a:gd name="T49" fmla="*/ 11112 h 29"/>
              <a:gd name="T50" fmla="*/ 1732 w 11"/>
              <a:gd name="T51" fmla="*/ 11112 h 29"/>
              <a:gd name="T52" fmla="*/ 1732 w 11"/>
              <a:gd name="T53" fmla="*/ 766 h 29"/>
              <a:gd name="T54" fmla="*/ 1732 w 11"/>
              <a:gd name="T55" fmla="*/ 0 h 29"/>
              <a:gd name="T56" fmla="*/ 1732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597 w 11"/>
              <a:gd name="T63" fmla="*/ 0 h 29"/>
              <a:gd name="T64" fmla="*/ 2597 w 11"/>
              <a:gd name="T65" fmla="*/ 11112 h 29"/>
              <a:gd name="T66" fmla="*/ 2597 w 11"/>
              <a:gd name="T67" fmla="*/ 11112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2 h 29"/>
              <a:gd name="T74" fmla="*/ 3030 w 11"/>
              <a:gd name="T75" fmla="*/ 11112 h 29"/>
              <a:gd name="T76" fmla="*/ 3030 w 11"/>
              <a:gd name="T77" fmla="*/ 766 h 29"/>
              <a:gd name="T78" fmla="*/ 3030 w 11"/>
              <a:gd name="T79" fmla="*/ 766 h 29"/>
              <a:gd name="T80" fmla="*/ 3030 w 11"/>
              <a:gd name="T81" fmla="*/ 11112 h 29"/>
              <a:gd name="T82" fmla="*/ 3030 w 11"/>
              <a:gd name="T83" fmla="*/ 10729 h 29"/>
              <a:gd name="T84" fmla="*/ 3030 w 11"/>
              <a:gd name="T85" fmla="*/ 766 h 29"/>
              <a:gd name="T86" fmla="*/ 3896 w 11"/>
              <a:gd name="T87" fmla="*/ 766 h 29"/>
              <a:gd name="T88" fmla="*/ 3896 w 11"/>
              <a:gd name="T89" fmla="*/ 10729 h 29"/>
              <a:gd name="T90" fmla="*/ 3896 w 11"/>
              <a:gd name="T91" fmla="*/ 10346 h 29"/>
              <a:gd name="T92" fmla="*/ 3896 w 11"/>
              <a:gd name="T93" fmla="*/ 766 h 29"/>
              <a:gd name="T94" fmla="*/ 3896 w 11"/>
              <a:gd name="T95" fmla="*/ 1150 h 29"/>
              <a:gd name="T96" fmla="*/ 3896 w 11"/>
              <a:gd name="T97" fmla="*/ 10346 h 29"/>
              <a:gd name="T98" fmla="*/ 4329 w 11"/>
              <a:gd name="T99" fmla="*/ 10346 h 29"/>
              <a:gd name="T100" fmla="*/ 4329 w 11"/>
              <a:gd name="T101" fmla="*/ 1150 h 29"/>
              <a:gd name="T102" fmla="*/ 4329 w 11"/>
              <a:gd name="T103" fmla="*/ 1150 h 29"/>
              <a:gd name="T104" fmla="*/ 4329 w 11"/>
              <a:gd name="T105" fmla="*/ 10346 h 29"/>
              <a:gd name="T106" fmla="*/ 4329 w 11"/>
              <a:gd name="T107" fmla="*/ 9962 h 29"/>
              <a:gd name="T108" fmla="*/ 4329 w 11"/>
              <a:gd name="T109" fmla="*/ 1533 h 29"/>
              <a:gd name="T110" fmla="*/ 4762 w 11"/>
              <a:gd name="T111" fmla="*/ 1533 h 29"/>
              <a:gd name="T112" fmla="*/ 4762 w 11"/>
              <a:gd name="T113" fmla="*/ 9962 h 29"/>
              <a:gd name="T114" fmla="*/ 4762 w 11"/>
              <a:gd name="T115" fmla="*/ 9196 h 29"/>
              <a:gd name="T116" fmla="*/ 4762 w 11"/>
              <a:gd name="T117" fmla="*/ 1533 h 29"/>
              <a:gd name="T118" fmla="*/ 4762 w 11"/>
              <a:gd name="T119" fmla="*/ 1916 h 29"/>
              <a:gd name="T120" fmla="*/ 4762 w 11"/>
              <a:gd name="T121" fmla="*/ 9196 h 29"/>
              <a:gd name="T122" fmla="*/ 4762 w 11"/>
              <a:gd name="T123" fmla="*/ 9196 h 29"/>
              <a:gd name="T124" fmla="*/ 4762 w 11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7"/>
                </a:lnTo>
                <a:lnTo>
                  <a:pt x="2" y="27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4" y="2"/>
                </a:lnTo>
                <a:lnTo>
                  <a:pt x="4" y="29"/>
                </a:lnTo>
                <a:lnTo>
                  <a:pt x="4" y="2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2"/>
                </a:lnTo>
                <a:lnTo>
                  <a:pt x="7" y="29"/>
                </a:lnTo>
                <a:lnTo>
                  <a:pt x="7" y="28"/>
                </a:lnTo>
                <a:lnTo>
                  <a:pt x="7" y="2"/>
                </a:lnTo>
                <a:lnTo>
                  <a:pt x="9" y="2"/>
                </a:lnTo>
                <a:lnTo>
                  <a:pt x="9" y="28"/>
                </a:lnTo>
                <a:lnTo>
                  <a:pt x="9" y="27"/>
                </a:lnTo>
                <a:lnTo>
                  <a:pt x="9" y="2"/>
                </a:lnTo>
                <a:lnTo>
                  <a:pt x="9" y="3"/>
                </a:lnTo>
                <a:lnTo>
                  <a:pt x="9" y="27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4"/>
                </a:lnTo>
                <a:lnTo>
                  <a:pt x="11" y="4"/>
                </a:lnTo>
                <a:lnTo>
                  <a:pt x="11" y="26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2067878" y="2884488"/>
            <a:ext cx="14287" cy="3175"/>
          </a:xfrm>
          <a:custGeom>
            <a:avLst/>
            <a:gdLst>
              <a:gd name="T0" fmla="*/ 2198 w 39"/>
              <a:gd name="T1" fmla="*/ 1852 h 12"/>
              <a:gd name="T2" fmla="*/ 2198 w 39"/>
              <a:gd name="T3" fmla="*/ 0 h 12"/>
              <a:gd name="T4" fmla="*/ 12089 w 39"/>
              <a:gd name="T5" fmla="*/ 0 h 12"/>
              <a:gd name="T6" fmla="*/ 12455 w 39"/>
              <a:gd name="T7" fmla="*/ 0 h 12"/>
              <a:gd name="T8" fmla="*/ 1832 w 39"/>
              <a:gd name="T9" fmla="*/ 0 h 12"/>
              <a:gd name="T10" fmla="*/ 1465 w 39"/>
              <a:gd name="T11" fmla="*/ 0 h 12"/>
              <a:gd name="T12" fmla="*/ 12455 w 39"/>
              <a:gd name="T13" fmla="*/ 0 h 12"/>
              <a:gd name="T14" fmla="*/ 12455 w 39"/>
              <a:gd name="T15" fmla="*/ 529 h 12"/>
              <a:gd name="T16" fmla="*/ 1465 w 39"/>
              <a:gd name="T17" fmla="*/ 529 h 12"/>
              <a:gd name="T18" fmla="*/ 1465 w 39"/>
              <a:gd name="T19" fmla="*/ 529 h 12"/>
              <a:gd name="T20" fmla="*/ 12822 w 39"/>
              <a:gd name="T21" fmla="*/ 529 h 12"/>
              <a:gd name="T22" fmla="*/ 12822 w 39"/>
              <a:gd name="T23" fmla="*/ 529 h 12"/>
              <a:gd name="T24" fmla="*/ 733 w 39"/>
              <a:gd name="T25" fmla="*/ 529 h 12"/>
              <a:gd name="T26" fmla="*/ 733 w 39"/>
              <a:gd name="T27" fmla="*/ 529 h 12"/>
              <a:gd name="T28" fmla="*/ 12822 w 39"/>
              <a:gd name="T29" fmla="*/ 529 h 12"/>
              <a:gd name="T30" fmla="*/ 13554 w 39"/>
              <a:gd name="T31" fmla="*/ 529 h 12"/>
              <a:gd name="T32" fmla="*/ 733 w 39"/>
              <a:gd name="T33" fmla="*/ 529 h 12"/>
              <a:gd name="T34" fmla="*/ 366 w 39"/>
              <a:gd name="T35" fmla="*/ 794 h 12"/>
              <a:gd name="T36" fmla="*/ 13921 w 39"/>
              <a:gd name="T37" fmla="*/ 794 h 12"/>
              <a:gd name="T38" fmla="*/ 13921 w 39"/>
              <a:gd name="T39" fmla="*/ 794 h 12"/>
              <a:gd name="T40" fmla="*/ 366 w 39"/>
              <a:gd name="T41" fmla="*/ 794 h 12"/>
              <a:gd name="T42" fmla="*/ 0 w 39"/>
              <a:gd name="T43" fmla="*/ 794 h 12"/>
              <a:gd name="T44" fmla="*/ 13921 w 39"/>
              <a:gd name="T45" fmla="*/ 794 h 12"/>
              <a:gd name="T46" fmla="*/ 13921 w 39"/>
              <a:gd name="T47" fmla="*/ 1058 h 12"/>
              <a:gd name="T48" fmla="*/ 0 w 39"/>
              <a:gd name="T49" fmla="*/ 1058 h 12"/>
              <a:gd name="T50" fmla="*/ 0 w 39"/>
              <a:gd name="T51" fmla="*/ 1058 h 12"/>
              <a:gd name="T52" fmla="*/ 13921 w 39"/>
              <a:gd name="T53" fmla="*/ 1058 h 12"/>
              <a:gd name="T54" fmla="*/ 13921 w 39"/>
              <a:gd name="T55" fmla="*/ 1058 h 12"/>
              <a:gd name="T56" fmla="*/ 0 w 39"/>
              <a:gd name="T57" fmla="*/ 1058 h 12"/>
              <a:gd name="T58" fmla="*/ 0 w 39"/>
              <a:gd name="T59" fmla="*/ 1323 h 12"/>
              <a:gd name="T60" fmla="*/ 13921 w 39"/>
              <a:gd name="T61" fmla="*/ 1323 h 12"/>
              <a:gd name="T62" fmla="*/ 14287 w 39"/>
              <a:gd name="T63" fmla="*/ 1852 h 12"/>
              <a:gd name="T64" fmla="*/ 0 w 39"/>
              <a:gd name="T65" fmla="*/ 1852 h 12"/>
              <a:gd name="T66" fmla="*/ 0 w 39"/>
              <a:gd name="T67" fmla="*/ 1852 h 12"/>
              <a:gd name="T68" fmla="*/ 13921 w 39"/>
              <a:gd name="T69" fmla="*/ 1852 h 12"/>
              <a:gd name="T70" fmla="*/ 13921 w 39"/>
              <a:gd name="T71" fmla="*/ 1852 h 12"/>
              <a:gd name="T72" fmla="*/ 0 w 39"/>
              <a:gd name="T73" fmla="*/ 1852 h 12"/>
              <a:gd name="T74" fmla="*/ 0 w 39"/>
              <a:gd name="T75" fmla="*/ 2117 h 12"/>
              <a:gd name="T76" fmla="*/ 13921 w 39"/>
              <a:gd name="T77" fmla="*/ 2117 h 12"/>
              <a:gd name="T78" fmla="*/ 13921 w 39"/>
              <a:gd name="T79" fmla="*/ 2117 h 12"/>
              <a:gd name="T80" fmla="*/ 0 w 39"/>
              <a:gd name="T81" fmla="*/ 2117 h 12"/>
              <a:gd name="T82" fmla="*/ 0 w 39"/>
              <a:gd name="T83" fmla="*/ 2117 h 12"/>
              <a:gd name="T84" fmla="*/ 13921 w 39"/>
              <a:gd name="T85" fmla="*/ 2117 h 12"/>
              <a:gd name="T86" fmla="*/ 13921 w 39"/>
              <a:gd name="T87" fmla="*/ 2381 h 12"/>
              <a:gd name="T88" fmla="*/ 366 w 39"/>
              <a:gd name="T89" fmla="*/ 2381 h 12"/>
              <a:gd name="T90" fmla="*/ 366 w 39"/>
              <a:gd name="T91" fmla="*/ 2381 h 12"/>
              <a:gd name="T92" fmla="*/ 13921 w 39"/>
              <a:gd name="T93" fmla="*/ 2381 h 12"/>
              <a:gd name="T94" fmla="*/ 13554 w 39"/>
              <a:gd name="T95" fmla="*/ 2381 h 12"/>
              <a:gd name="T96" fmla="*/ 733 w 39"/>
              <a:gd name="T97" fmla="*/ 2381 h 12"/>
              <a:gd name="T98" fmla="*/ 733 w 39"/>
              <a:gd name="T99" fmla="*/ 2646 h 12"/>
              <a:gd name="T100" fmla="*/ 12822 w 39"/>
              <a:gd name="T101" fmla="*/ 2646 h 12"/>
              <a:gd name="T102" fmla="*/ 12822 w 39"/>
              <a:gd name="T103" fmla="*/ 2646 h 12"/>
              <a:gd name="T104" fmla="*/ 733 w 39"/>
              <a:gd name="T105" fmla="*/ 2646 h 12"/>
              <a:gd name="T106" fmla="*/ 1465 w 39"/>
              <a:gd name="T107" fmla="*/ 3175 h 12"/>
              <a:gd name="T108" fmla="*/ 12822 w 39"/>
              <a:gd name="T109" fmla="*/ 3175 h 12"/>
              <a:gd name="T110" fmla="*/ 12455 w 39"/>
              <a:gd name="T111" fmla="*/ 3175 h 12"/>
              <a:gd name="T112" fmla="*/ 1465 w 39"/>
              <a:gd name="T113" fmla="*/ 3175 h 12"/>
              <a:gd name="T114" fmla="*/ 1465 w 39"/>
              <a:gd name="T115" fmla="*/ 3175 h 12"/>
              <a:gd name="T116" fmla="*/ 12455 w 39"/>
              <a:gd name="T117" fmla="*/ 3175 h 12"/>
              <a:gd name="T118" fmla="*/ 12455 w 39"/>
              <a:gd name="T119" fmla="*/ 3175 h 12"/>
              <a:gd name="T120" fmla="*/ 1832 w 39"/>
              <a:gd name="T121" fmla="*/ 3175 h 12"/>
              <a:gd name="T122" fmla="*/ 2198 w 39"/>
              <a:gd name="T123" fmla="*/ 3175 h 12"/>
              <a:gd name="T124" fmla="*/ 12089 w 39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2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35" y="2"/>
                </a:lnTo>
                <a:lnTo>
                  <a:pt x="37" y="2"/>
                </a:lnTo>
                <a:lnTo>
                  <a:pt x="2" y="2"/>
                </a:lnTo>
                <a:lnTo>
                  <a:pt x="1" y="3"/>
                </a:lnTo>
                <a:lnTo>
                  <a:pt x="38" y="3"/>
                </a:lnTo>
                <a:lnTo>
                  <a:pt x="1" y="3"/>
                </a:lnTo>
                <a:lnTo>
                  <a:pt x="0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9" y="7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4" y="12"/>
                </a:lnTo>
                <a:lnTo>
                  <a:pt x="35" y="12"/>
                </a:lnTo>
                <a:lnTo>
                  <a:pt x="34" y="12"/>
                </a:lnTo>
                <a:lnTo>
                  <a:pt x="4" y="12"/>
                </a:lnTo>
                <a:lnTo>
                  <a:pt x="34" y="12"/>
                </a:lnTo>
                <a:lnTo>
                  <a:pt x="5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2078990" y="2876550"/>
            <a:ext cx="3175" cy="11113"/>
          </a:xfrm>
          <a:custGeom>
            <a:avLst/>
            <a:gdLst>
              <a:gd name="T0" fmla="*/ 1443 w 11"/>
              <a:gd name="T1" fmla="*/ 9197 h 29"/>
              <a:gd name="T2" fmla="*/ 0 w 11"/>
              <a:gd name="T3" fmla="*/ 9197 h 29"/>
              <a:gd name="T4" fmla="*/ 0 w 11"/>
              <a:gd name="T5" fmla="*/ 2299 h 29"/>
              <a:gd name="T6" fmla="*/ 0 w 11"/>
              <a:gd name="T7" fmla="*/ 1916 h 29"/>
              <a:gd name="T8" fmla="*/ 0 w 11"/>
              <a:gd name="T9" fmla="*/ 9197 h 29"/>
              <a:gd name="T10" fmla="*/ 0 w 11"/>
              <a:gd name="T11" fmla="*/ 9197 h 29"/>
              <a:gd name="T12" fmla="*/ 0 w 11"/>
              <a:gd name="T13" fmla="*/ 1150 h 29"/>
              <a:gd name="T14" fmla="*/ 0 w 11"/>
              <a:gd name="T15" fmla="*/ 1150 h 29"/>
              <a:gd name="T16" fmla="*/ 0 w 11"/>
              <a:gd name="T17" fmla="*/ 9580 h 29"/>
              <a:gd name="T18" fmla="*/ 0 w 11"/>
              <a:gd name="T19" fmla="*/ 9580 h 29"/>
              <a:gd name="T20" fmla="*/ 0 w 11"/>
              <a:gd name="T21" fmla="*/ 1150 h 29"/>
              <a:gd name="T22" fmla="*/ 289 w 11"/>
              <a:gd name="T23" fmla="*/ 766 h 29"/>
              <a:gd name="T24" fmla="*/ 289 w 11"/>
              <a:gd name="T25" fmla="*/ 9580 h 29"/>
              <a:gd name="T26" fmla="*/ 289 w 11"/>
              <a:gd name="T27" fmla="*/ 9963 h 29"/>
              <a:gd name="T28" fmla="*/ 289 w 11"/>
              <a:gd name="T29" fmla="*/ 766 h 29"/>
              <a:gd name="T30" fmla="*/ 289 w 11"/>
              <a:gd name="T31" fmla="*/ 766 h 29"/>
              <a:gd name="T32" fmla="*/ 289 w 11"/>
              <a:gd name="T33" fmla="*/ 9963 h 29"/>
              <a:gd name="T34" fmla="*/ 289 w 11"/>
              <a:gd name="T35" fmla="*/ 9963 h 29"/>
              <a:gd name="T36" fmla="*/ 289 w 11"/>
              <a:gd name="T37" fmla="*/ 383 h 29"/>
              <a:gd name="T38" fmla="*/ 577 w 11"/>
              <a:gd name="T39" fmla="*/ 383 h 29"/>
              <a:gd name="T40" fmla="*/ 577 w 11"/>
              <a:gd name="T41" fmla="*/ 10347 h 29"/>
              <a:gd name="T42" fmla="*/ 577 w 11"/>
              <a:gd name="T43" fmla="*/ 10347 h 29"/>
              <a:gd name="T44" fmla="*/ 577 w 11"/>
              <a:gd name="T45" fmla="*/ 383 h 29"/>
              <a:gd name="T46" fmla="*/ 577 w 11"/>
              <a:gd name="T47" fmla="*/ 383 h 29"/>
              <a:gd name="T48" fmla="*/ 577 w 11"/>
              <a:gd name="T49" fmla="*/ 11113 h 29"/>
              <a:gd name="T50" fmla="*/ 1155 w 11"/>
              <a:gd name="T51" fmla="*/ 11113 h 29"/>
              <a:gd name="T52" fmla="*/ 1155 w 11"/>
              <a:gd name="T53" fmla="*/ 0 h 29"/>
              <a:gd name="T54" fmla="*/ 1155 w 11"/>
              <a:gd name="T55" fmla="*/ 0 h 29"/>
              <a:gd name="T56" fmla="*/ 1155 w 11"/>
              <a:gd name="T57" fmla="*/ 11113 h 29"/>
              <a:gd name="T58" fmla="*/ 1443 w 11"/>
              <a:gd name="T59" fmla="*/ 11113 h 29"/>
              <a:gd name="T60" fmla="*/ 1443 w 11"/>
              <a:gd name="T61" fmla="*/ 0 h 29"/>
              <a:gd name="T62" fmla="*/ 1443 w 11"/>
              <a:gd name="T63" fmla="*/ 0 h 29"/>
              <a:gd name="T64" fmla="*/ 1443 w 11"/>
              <a:gd name="T65" fmla="*/ 11113 h 29"/>
              <a:gd name="T66" fmla="*/ 1732 w 11"/>
              <a:gd name="T67" fmla="*/ 11113 h 29"/>
              <a:gd name="T68" fmla="*/ 1732 w 11"/>
              <a:gd name="T69" fmla="*/ 0 h 29"/>
              <a:gd name="T70" fmla="*/ 1732 w 11"/>
              <a:gd name="T71" fmla="*/ 0 h 29"/>
              <a:gd name="T72" fmla="*/ 1732 w 11"/>
              <a:gd name="T73" fmla="*/ 11113 h 29"/>
              <a:gd name="T74" fmla="*/ 1732 w 11"/>
              <a:gd name="T75" fmla="*/ 11113 h 29"/>
              <a:gd name="T76" fmla="*/ 1732 w 11"/>
              <a:gd name="T77" fmla="*/ 0 h 29"/>
              <a:gd name="T78" fmla="*/ 2020 w 11"/>
              <a:gd name="T79" fmla="*/ 383 h 29"/>
              <a:gd name="T80" fmla="*/ 2020 w 11"/>
              <a:gd name="T81" fmla="*/ 11113 h 29"/>
              <a:gd name="T82" fmla="*/ 2020 w 11"/>
              <a:gd name="T83" fmla="*/ 10347 h 29"/>
              <a:gd name="T84" fmla="*/ 2020 w 11"/>
              <a:gd name="T85" fmla="*/ 383 h 29"/>
              <a:gd name="T86" fmla="*/ 2020 w 11"/>
              <a:gd name="T87" fmla="*/ 383 h 29"/>
              <a:gd name="T88" fmla="*/ 2020 w 11"/>
              <a:gd name="T89" fmla="*/ 10347 h 29"/>
              <a:gd name="T90" fmla="*/ 2598 w 11"/>
              <a:gd name="T91" fmla="*/ 9963 h 29"/>
              <a:gd name="T92" fmla="*/ 2598 w 11"/>
              <a:gd name="T93" fmla="*/ 383 h 29"/>
              <a:gd name="T94" fmla="*/ 2886 w 11"/>
              <a:gd name="T95" fmla="*/ 766 h 29"/>
              <a:gd name="T96" fmla="*/ 2886 w 11"/>
              <a:gd name="T97" fmla="*/ 9963 h 29"/>
              <a:gd name="T98" fmla="*/ 2886 w 11"/>
              <a:gd name="T99" fmla="*/ 9963 h 29"/>
              <a:gd name="T100" fmla="*/ 2886 w 11"/>
              <a:gd name="T101" fmla="*/ 766 h 29"/>
              <a:gd name="T102" fmla="*/ 2886 w 11"/>
              <a:gd name="T103" fmla="*/ 766 h 29"/>
              <a:gd name="T104" fmla="*/ 2886 w 11"/>
              <a:gd name="T105" fmla="*/ 9580 h 29"/>
              <a:gd name="T106" fmla="*/ 2886 w 11"/>
              <a:gd name="T107" fmla="*/ 9580 h 29"/>
              <a:gd name="T108" fmla="*/ 2886 w 11"/>
              <a:gd name="T109" fmla="*/ 1150 h 29"/>
              <a:gd name="T110" fmla="*/ 2886 w 11"/>
              <a:gd name="T111" fmla="*/ 1150 h 29"/>
              <a:gd name="T112" fmla="*/ 2886 w 11"/>
              <a:gd name="T113" fmla="*/ 9580 h 29"/>
              <a:gd name="T114" fmla="*/ 2886 w 11"/>
              <a:gd name="T115" fmla="*/ 9197 h 29"/>
              <a:gd name="T116" fmla="*/ 2886 w 11"/>
              <a:gd name="T117" fmla="*/ 1150 h 29"/>
              <a:gd name="T118" fmla="*/ 2886 w 11"/>
              <a:gd name="T119" fmla="*/ 1916 h 29"/>
              <a:gd name="T120" fmla="*/ 2886 w 11"/>
              <a:gd name="T121" fmla="*/ 9197 h 29"/>
              <a:gd name="T122" fmla="*/ 3175 w 11"/>
              <a:gd name="T123" fmla="*/ 9197 h 29"/>
              <a:gd name="T124" fmla="*/ 3175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1" y="2"/>
                </a:lnTo>
                <a:lnTo>
                  <a:pt x="1" y="25"/>
                </a:lnTo>
                <a:lnTo>
                  <a:pt x="1" y="26"/>
                </a:lnTo>
                <a:lnTo>
                  <a:pt x="1" y="2"/>
                </a:lnTo>
                <a:lnTo>
                  <a:pt x="1" y="26"/>
                </a:lnTo>
                <a:lnTo>
                  <a:pt x="1" y="1"/>
                </a:lnTo>
                <a:lnTo>
                  <a:pt x="2" y="1"/>
                </a:lnTo>
                <a:lnTo>
                  <a:pt x="2" y="27"/>
                </a:lnTo>
                <a:lnTo>
                  <a:pt x="2" y="1"/>
                </a:lnTo>
                <a:lnTo>
                  <a:pt x="2" y="29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1"/>
                </a:lnTo>
                <a:lnTo>
                  <a:pt x="7" y="29"/>
                </a:lnTo>
                <a:lnTo>
                  <a:pt x="7" y="27"/>
                </a:lnTo>
                <a:lnTo>
                  <a:pt x="7" y="1"/>
                </a:lnTo>
                <a:lnTo>
                  <a:pt x="7" y="27"/>
                </a:lnTo>
                <a:lnTo>
                  <a:pt x="9" y="26"/>
                </a:lnTo>
                <a:lnTo>
                  <a:pt x="9" y="1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0" y="3"/>
                </a:lnTo>
                <a:lnTo>
                  <a:pt x="10" y="25"/>
                </a:lnTo>
                <a:lnTo>
                  <a:pt x="10" y="24"/>
                </a:lnTo>
                <a:lnTo>
                  <a:pt x="10" y="3"/>
                </a:lnTo>
                <a:lnTo>
                  <a:pt x="10" y="5"/>
                </a:lnTo>
                <a:lnTo>
                  <a:pt x="10" y="24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2078990" y="2876550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029 w 38"/>
              <a:gd name="T7" fmla="*/ 0 h 11"/>
              <a:gd name="T8" fmla="*/ 1671 w 38"/>
              <a:gd name="T9" fmla="*/ 0 h 11"/>
              <a:gd name="T10" fmla="*/ 1337 w 38"/>
              <a:gd name="T11" fmla="*/ 0 h 11"/>
              <a:gd name="T12" fmla="*/ 11363 w 38"/>
              <a:gd name="T13" fmla="*/ 0 h 11"/>
              <a:gd name="T14" fmla="*/ 11363 w 38"/>
              <a:gd name="T15" fmla="*/ 0 h 11"/>
              <a:gd name="T16" fmla="*/ 1337 w 38"/>
              <a:gd name="T17" fmla="*/ 0 h 11"/>
              <a:gd name="T18" fmla="*/ 668 w 38"/>
              <a:gd name="T19" fmla="*/ 433 h 11"/>
              <a:gd name="T20" fmla="*/ 11363 w 38"/>
              <a:gd name="T21" fmla="*/ 433 h 11"/>
              <a:gd name="T22" fmla="*/ 11697 w 38"/>
              <a:gd name="T23" fmla="*/ 433 h 11"/>
              <a:gd name="T24" fmla="*/ 668 w 38"/>
              <a:gd name="T25" fmla="*/ 433 h 11"/>
              <a:gd name="T26" fmla="*/ 668 w 38"/>
              <a:gd name="T27" fmla="*/ 433 h 11"/>
              <a:gd name="T28" fmla="*/ 12366 w 38"/>
              <a:gd name="T29" fmla="*/ 433 h 11"/>
              <a:gd name="T30" fmla="*/ 12366 w 38"/>
              <a:gd name="T31" fmla="*/ 433 h 11"/>
              <a:gd name="T32" fmla="*/ 334 w 38"/>
              <a:gd name="T33" fmla="*/ 433 h 11"/>
              <a:gd name="T34" fmla="*/ 334 w 38"/>
              <a:gd name="T35" fmla="*/ 866 h 11"/>
              <a:gd name="T36" fmla="*/ 12366 w 38"/>
              <a:gd name="T37" fmla="*/ 866 h 11"/>
              <a:gd name="T38" fmla="*/ 12366 w 38"/>
              <a:gd name="T39" fmla="*/ 866 h 11"/>
              <a:gd name="T40" fmla="*/ 334 w 38"/>
              <a:gd name="T41" fmla="*/ 866 h 11"/>
              <a:gd name="T42" fmla="*/ 334 w 38"/>
              <a:gd name="T43" fmla="*/ 866 h 11"/>
              <a:gd name="T44" fmla="*/ 12700 w 38"/>
              <a:gd name="T45" fmla="*/ 866 h 11"/>
              <a:gd name="T46" fmla="*/ 12700 w 38"/>
              <a:gd name="T47" fmla="*/ 1299 h 11"/>
              <a:gd name="T48" fmla="*/ 0 w 38"/>
              <a:gd name="T49" fmla="*/ 1299 h 11"/>
              <a:gd name="T50" fmla="*/ 0 w 38"/>
              <a:gd name="T51" fmla="*/ 1299 h 11"/>
              <a:gd name="T52" fmla="*/ 12700 w 38"/>
              <a:gd name="T53" fmla="*/ 1299 h 11"/>
              <a:gd name="T54" fmla="*/ 12700 w 38"/>
              <a:gd name="T55" fmla="*/ 1299 h 11"/>
              <a:gd name="T56" fmla="*/ 0 w 38"/>
              <a:gd name="T57" fmla="*/ 1299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2598 h 11"/>
              <a:gd name="T72" fmla="*/ 0 w 38"/>
              <a:gd name="T73" fmla="*/ 2598 h 11"/>
              <a:gd name="T74" fmla="*/ 0 w 38"/>
              <a:gd name="T75" fmla="*/ 3031 h 11"/>
              <a:gd name="T76" fmla="*/ 12700 w 38"/>
              <a:gd name="T77" fmla="*/ 3031 h 11"/>
              <a:gd name="T78" fmla="*/ 12700 w 38"/>
              <a:gd name="T79" fmla="*/ 3031 h 11"/>
              <a:gd name="T80" fmla="*/ 0 w 38"/>
              <a:gd name="T81" fmla="*/ 3031 h 11"/>
              <a:gd name="T82" fmla="*/ 334 w 38"/>
              <a:gd name="T83" fmla="*/ 3031 h 11"/>
              <a:gd name="T84" fmla="*/ 12700 w 38"/>
              <a:gd name="T85" fmla="*/ 3031 h 11"/>
              <a:gd name="T86" fmla="*/ 12366 w 38"/>
              <a:gd name="T87" fmla="*/ 3464 h 11"/>
              <a:gd name="T88" fmla="*/ 334 w 38"/>
              <a:gd name="T89" fmla="*/ 3464 h 11"/>
              <a:gd name="T90" fmla="*/ 334 w 38"/>
              <a:gd name="T91" fmla="*/ 4330 h 11"/>
              <a:gd name="T92" fmla="*/ 12366 w 38"/>
              <a:gd name="T93" fmla="*/ 4330 h 11"/>
              <a:gd name="T94" fmla="*/ 12366 w 38"/>
              <a:gd name="T95" fmla="*/ 4330 h 11"/>
              <a:gd name="T96" fmla="*/ 334 w 38"/>
              <a:gd name="T97" fmla="*/ 4330 h 11"/>
              <a:gd name="T98" fmla="*/ 668 w 38"/>
              <a:gd name="T99" fmla="*/ 4330 h 11"/>
              <a:gd name="T100" fmla="*/ 12366 w 38"/>
              <a:gd name="T101" fmla="*/ 4330 h 11"/>
              <a:gd name="T102" fmla="*/ 11697 w 38"/>
              <a:gd name="T103" fmla="*/ 4330 h 11"/>
              <a:gd name="T104" fmla="*/ 668 w 38"/>
              <a:gd name="T105" fmla="*/ 4330 h 11"/>
              <a:gd name="T106" fmla="*/ 668 w 38"/>
              <a:gd name="T107" fmla="*/ 4330 h 11"/>
              <a:gd name="T108" fmla="*/ 11363 w 38"/>
              <a:gd name="T109" fmla="*/ 4330 h 11"/>
              <a:gd name="T110" fmla="*/ 11363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363 w 38"/>
              <a:gd name="T117" fmla="*/ 4763 h 11"/>
              <a:gd name="T118" fmla="*/ 11029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2" y="1"/>
                </a:lnTo>
                <a:lnTo>
                  <a:pt x="34" y="1"/>
                </a:lnTo>
                <a:lnTo>
                  <a:pt x="35" y="1"/>
                </a:lnTo>
                <a:lnTo>
                  <a:pt x="2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1" y="2"/>
                </a:lnTo>
                <a:lnTo>
                  <a:pt x="38" y="2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1" y="7"/>
                </a:lnTo>
                <a:lnTo>
                  <a:pt x="38" y="7"/>
                </a:lnTo>
                <a:lnTo>
                  <a:pt x="37" y="8"/>
                </a:lnTo>
                <a:lnTo>
                  <a:pt x="1" y="8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2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34" y="10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2088515" y="2862263"/>
            <a:ext cx="3175" cy="19050"/>
          </a:xfrm>
          <a:custGeom>
            <a:avLst/>
            <a:gdLst>
              <a:gd name="T0" fmla="*/ 1588 w 10"/>
              <a:gd name="T1" fmla="*/ 17023 h 47"/>
              <a:gd name="T2" fmla="*/ 0 w 10"/>
              <a:gd name="T3" fmla="*/ 17023 h 47"/>
              <a:gd name="T4" fmla="*/ 0 w 10"/>
              <a:gd name="T5" fmla="*/ 2027 h 47"/>
              <a:gd name="T6" fmla="*/ 0 w 10"/>
              <a:gd name="T7" fmla="*/ 2027 h 47"/>
              <a:gd name="T8" fmla="*/ 0 w 10"/>
              <a:gd name="T9" fmla="*/ 17023 h 47"/>
              <a:gd name="T10" fmla="*/ 0 w 10"/>
              <a:gd name="T11" fmla="*/ 17023 h 47"/>
              <a:gd name="T12" fmla="*/ 0 w 10"/>
              <a:gd name="T13" fmla="*/ 2027 h 47"/>
              <a:gd name="T14" fmla="*/ 0 w 10"/>
              <a:gd name="T15" fmla="*/ 1621 h 47"/>
              <a:gd name="T16" fmla="*/ 0 w 10"/>
              <a:gd name="T17" fmla="*/ 17429 h 47"/>
              <a:gd name="T18" fmla="*/ 0 w 10"/>
              <a:gd name="T19" fmla="*/ 17429 h 47"/>
              <a:gd name="T20" fmla="*/ 0 w 10"/>
              <a:gd name="T21" fmla="*/ 1216 h 47"/>
              <a:gd name="T22" fmla="*/ 0 w 10"/>
              <a:gd name="T23" fmla="*/ 1216 h 47"/>
              <a:gd name="T24" fmla="*/ 0 w 10"/>
              <a:gd name="T25" fmla="*/ 17429 h 47"/>
              <a:gd name="T26" fmla="*/ 0 w 10"/>
              <a:gd name="T27" fmla="*/ 17834 h 47"/>
              <a:gd name="T28" fmla="*/ 0 w 10"/>
              <a:gd name="T29" fmla="*/ 1216 h 47"/>
              <a:gd name="T30" fmla="*/ 318 w 10"/>
              <a:gd name="T31" fmla="*/ 405 h 47"/>
              <a:gd name="T32" fmla="*/ 318 w 10"/>
              <a:gd name="T33" fmla="*/ 18645 h 47"/>
              <a:gd name="T34" fmla="*/ 318 w 10"/>
              <a:gd name="T35" fmla="*/ 18645 h 47"/>
              <a:gd name="T36" fmla="*/ 318 w 10"/>
              <a:gd name="T37" fmla="*/ 405 h 47"/>
              <a:gd name="T38" fmla="*/ 318 w 10"/>
              <a:gd name="T39" fmla="*/ 405 h 47"/>
              <a:gd name="T40" fmla="*/ 318 w 10"/>
              <a:gd name="T41" fmla="*/ 18645 h 47"/>
              <a:gd name="T42" fmla="*/ 635 w 10"/>
              <a:gd name="T43" fmla="*/ 18645 h 47"/>
              <a:gd name="T44" fmla="*/ 635 w 10"/>
              <a:gd name="T45" fmla="*/ 405 h 47"/>
              <a:gd name="T46" fmla="*/ 635 w 10"/>
              <a:gd name="T47" fmla="*/ 0 h 47"/>
              <a:gd name="T48" fmla="*/ 635 w 10"/>
              <a:gd name="T49" fmla="*/ 18645 h 47"/>
              <a:gd name="T50" fmla="*/ 635 w 10"/>
              <a:gd name="T51" fmla="*/ 19050 h 47"/>
              <a:gd name="T52" fmla="*/ 635 w 10"/>
              <a:gd name="T53" fmla="*/ 0 h 47"/>
              <a:gd name="T54" fmla="*/ 1270 w 10"/>
              <a:gd name="T55" fmla="*/ 0 h 47"/>
              <a:gd name="T56" fmla="*/ 1270 w 10"/>
              <a:gd name="T57" fmla="*/ 19050 h 47"/>
              <a:gd name="T58" fmla="*/ 1588 w 10"/>
              <a:gd name="T59" fmla="*/ 19050 h 47"/>
              <a:gd name="T60" fmla="*/ 1588 w 10"/>
              <a:gd name="T61" fmla="*/ 0 h 47"/>
              <a:gd name="T62" fmla="*/ 1588 w 10"/>
              <a:gd name="T63" fmla="*/ 0 h 47"/>
              <a:gd name="T64" fmla="*/ 1588 w 10"/>
              <a:gd name="T65" fmla="*/ 19050 h 47"/>
              <a:gd name="T66" fmla="*/ 1588 w 10"/>
              <a:gd name="T67" fmla="*/ 19050 h 47"/>
              <a:gd name="T68" fmla="*/ 1588 w 10"/>
              <a:gd name="T69" fmla="*/ 0 h 47"/>
              <a:gd name="T70" fmla="*/ 1905 w 10"/>
              <a:gd name="T71" fmla="*/ 0 h 47"/>
              <a:gd name="T72" fmla="*/ 1905 w 10"/>
              <a:gd name="T73" fmla="*/ 19050 h 47"/>
              <a:gd name="T74" fmla="*/ 1905 w 10"/>
              <a:gd name="T75" fmla="*/ 19050 h 47"/>
              <a:gd name="T76" fmla="*/ 1905 w 10"/>
              <a:gd name="T77" fmla="*/ 0 h 47"/>
              <a:gd name="T78" fmla="*/ 1905 w 10"/>
              <a:gd name="T79" fmla="*/ 0 h 47"/>
              <a:gd name="T80" fmla="*/ 1905 w 10"/>
              <a:gd name="T81" fmla="*/ 18645 h 47"/>
              <a:gd name="T82" fmla="*/ 2223 w 10"/>
              <a:gd name="T83" fmla="*/ 18645 h 47"/>
              <a:gd name="T84" fmla="*/ 2223 w 10"/>
              <a:gd name="T85" fmla="*/ 405 h 47"/>
              <a:gd name="T86" fmla="*/ 2858 w 10"/>
              <a:gd name="T87" fmla="*/ 405 h 47"/>
              <a:gd name="T88" fmla="*/ 2858 w 10"/>
              <a:gd name="T89" fmla="*/ 18645 h 47"/>
              <a:gd name="T90" fmla="*/ 2858 w 10"/>
              <a:gd name="T91" fmla="*/ 18645 h 47"/>
              <a:gd name="T92" fmla="*/ 2858 w 10"/>
              <a:gd name="T93" fmla="*/ 405 h 47"/>
              <a:gd name="T94" fmla="*/ 2858 w 10"/>
              <a:gd name="T95" fmla="*/ 405 h 47"/>
              <a:gd name="T96" fmla="*/ 2858 w 10"/>
              <a:gd name="T97" fmla="*/ 18645 h 47"/>
              <a:gd name="T98" fmla="*/ 2858 w 10"/>
              <a:gd name="T99" fmla="*/ 17834 h 47"/>
              <a:gd name="T100" fmla="*/ 2858 w 10"/>
              <a:gd name="T101" fmla="*/ 1216 h 47"/>
              <a:gd name="T102" fmla="*/ 3175 w 10"/>
              <a:gd name="T103" fmla="*/ 1216 h 47"/>
              <a:gd name="T104" fmla="*/ 3175 w 10"/>
              <a:gd name="T105" fmla="*/ 17429 h 47"/>
              <a:gd name="T106" fmla="*/ 3175 w 10"/>
              <a:gd name="T107" fmla="*/ 17429 h 47"/>
              <a:gd name="T108" fmla="*/ 3175 w 10"/>
              <a:gd name="T109" fmla="*/ 1216 h 47"/>
              <a:gd name="T110" fmla="*/ 3175 w 10"/>
              <a:gd name="T111" fmla="*/ 1621 h 47"/>
              <a:gd name="T112" fmla="*/ 3175 w 10"/>
              <a:gd name="T113" fmla="*/ 17429 h 47"/>
              <a:gd name="T114" fmla="*/ 3175 w 10"/>
              <a:gd name="T115" fmla="*/ 17023 h 47"/>
              <a:gd name="T116" fmla="*/ 3175 w 10"/>
              <a:gd name="T117" fmla="*/ 2027 h 47"/>
              <a:gd name="T118" fmla="*/ 3175 w 10"/>
              <a:gd name="T119" fmla="*/ 2027 h 47"/>
              <a:gd name="T120" fmla="*/ 3175 w 10"/>
              <a:gd name="T121" fmla="*/ 17023 h 47"/>
              <a:gd name="T122" fmla="*/ 3175 w 10"/>
              <a:gd name="T123" fmla="*/ 17023 h 47"/>
              <a:gd name="T124" fmla="*/ 3175 w 10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7">
                <a:moveTo>
                  <a:pt x="5" y="42"/>
                </a:moveTo>
                <a:lnTo>
                  <a:pt x="0" y="42"/>
                </a:lnTo>
                <a:lnTo>
                  <a:pt x="0" y="5"/>
                </a:lnTo>
                <a:lnTo>
                  <a:pt x="0" y="42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3"/>
                </a:lnTo>
                <a:lnTo>
                  <a:pt x="0" y="43"/>
                </a:lnTo>
                <a:lnTo>
                  <a:pt x="0" y="44"/>
                </a:lnTo>
                <a:lnTo>
                  <a:pt x="0" y="3"/>
                </a:lnTo>
                <a:lnTo>
                  <a:pt x="1" y="1"/>
                </a:lnTo>
                <a:lnTo>
                  <a:pt x="1" y="46"/>
                </a:lnTo>
                <a:lnTo>
                  <a:pt x="1" y="1"/>
                </a:lnTo>
                <a:lnTo>
                  <a:pt x="1" y="46"/>
                </a:lnTo>
                <a:lnTo>
                  <a:pt x="2" y="46"/>
                </a:lnTo>
                <a:lnTo>
                  <a:pt x="2" y="1"/>
                </a:lnTo>
                <a:lnTo>
                  <a:pt x="2" y="0"/>
                </a:lnTo>
                <a:lnTo>
                  <a:pt x="2" y="46"/>
                </a:lnTo>
                <a:lnTo>
                  <a:pt x="2" y="47"/>
                </a:lnTo>
                <a:lnTo>
                  <a:pt x="2" y="0"/>
                </a:lnTo>
                <a:lnTo>
                  <a:pt x="4" y="0"/>
                </a:lnTo>
                <a:lnTo>
                  <a:pt x="4" y="47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0"/>
                </a:lnTo>
                <a:lnTo>
                  <a:pt x="6" y="46"/>
                </a:lnTo>
                <a:lnTo>
                  <a:pt x="7" y="46"/>
                </a:lnTo>
                <a:lnTo>
                  <a:pt x="7" y="1"/>
                </a:lnTo>
                <a:lnTo>
                  <a:pt x="9" y="1"/>
                </a:lnTo>
                <a:lnTo>
                  <a:pt x="9" y="46"/>
                </a:lnTo>
                <a:lnTo>
                  <a:pt x="9" y="1"/>
                </a:lnTo>
                <a:lnTo>
                  <a:pt x="9" y="46"/>
                </a:lnTo>
                <a:lnTo>
                  <a:pt x="9" y="44"/>
                </a:lnTo>
                <a:lnTo>
                  <a:pt x="9" y="3"/>
                </a:lnTo>
                <a:lnTo>
                  <a:pt x="10" y="3"/>
                </a:lnTo>
                <a:lnTo>
                  <a:pt x="10" y="43"/>
                </a:lnTo>
                <a:lnTo>
                  <a:pt x="10" y="3"/>
                </a:lnTo>
                <a:lnTo>
                  <a:pt x="10" y="4"/>
                </a:lnTo>
                <a:lnTo>
                  <a:pt x="10" y="43"/>
                </a:lnTo>
                <a:lnTo>
                  <a:pt x="10" y="42"/>
                </a:lnTo>
                <a:lnTo>
                  <a:pt x="10" y="5"/>
                </a:lnTo>
                <a:lnTo>
                  <a:pt x="10" y="42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2088515" y="2862263"/>
            <a:ext cx="14288" cy="4762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2408 w 38"/>
              <a:gd name="T5" fmla="*/ 0 h 11"/>
              <a:gd name="T6" fmla="*/ 12408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408 w 38"/>
              <a:gd name="T13" fmla="*/ 0 h 11"/>
              <a:gd name="T14" fmla="*/ 12784 w 38"/>
              <a:gd name="T15" fmla="*/ 0 h 11"/>
              <a:gd name="T16" fmla="*/ 752 w 38"/>
              <a:gd name="T17" fmla="*/ 0 h 11"/>
              <a:gd name="T18" fmla="*/ 752 w 38"/>
              <a:gd name="T19" fmla="*/ 0 h 11"/>
              <a:gd name="T20" fmla="*/ 12784 w 38"/>
              <a:gd name="T21" fmla="*/ 0 h 11"/>
              <a:gd name="T22" fmla="*/ 13160 w 38"/>
              <a:gd name="T23" fmla="*/ 433 h 11"/>
              <a:gd name="T24" fmla="*/ 752 w 38"/>
              <a:gd name="T25" fmla="*/ 433 h 11"/>
              <a:gd name="T26" fmla="*/ 376 w 38"/>
              <a:gd name="T27" fmla="*/ 433 h 11"/>
              <a:gd name="T28" fmla="*/ 13160 w 38"/>
              <a:gd name="T29" fmla="*/ 433 h 11"/>
              <a:gd name="T30" fmla="*/ 13536 w 38"/>
              <a:gd name="T31" fmla="*/ 433 h 11"/>
              <a:gd name="T32" fmla="*/ 376 w 38"/>
              <a:gd name="T33" fmla="*/ 433 h 11"/>
              <a:gd name="T34" fmla="*/ 376 w 38"/>
              <a:gd name="T35" fmla="*/ 433 h 11"/>
              <a:gd name="T36" fmla="*/ 13536 w 38"/>
              <a:gd name="T37" fmla="*/ 433 h 11"/>
              <a:gd name="T38" fmla="*/ 13536 w 38"/>
              <a:gd name="T39" fmla="*/ 1299 h 11"/>
              <a:gd name="T40" fmla="*/ 0 w 38"/>
              <a:gd name="T41" fmla="*/ 1299 h 11"/>
              <a:gd name="T42" fmla="*/ 0 w 38"/>
              <a:gd name="T43" fmla="*/ 1299 h 11"/>
              <a:gd name="T44" fmla="*/ 13536 w 38"/>
              <a:gd name="T45" fmla="*/ 1299 h 11"/>
              <a:gd name="T46" fmla="*/ 14288 w 38"/>
              <a:gd name="T47" fmla="*/ 1299 h 11"/>
              <a:gd name="T48" fmla="*/ 0 w 38"/>
              <a:gd name="T49" fmla="*/ 1299 h 11"/>
              <a:gd name="T50" fmla="*/ 0 w 38"/>
              <a:gd name="T51" fmla="*/ 1732 h 11"/>
              <a:gd name="T52" fmla="*/ 14288 w 38"/>
              <a:gd name="T53" fmla="*/ 1732 h 11"/>
              <a:gd name="T54" fmla="*/ 14288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4288 w 38"/>
              <a:gd name="T69" fmla="*/ 2597 h 11"/>
              <a:gd name="T70" fmla="*/ 14288 w 38"/>
              <a:gd name="T71" fmla="*/ 2597 h 11"/>
              <a:gd name="T72" fmla="*/ 0 w 38"/>
              <a:gd name="T73" fmla="*/ 2597 h 11"/>
              <a:gd name="T74" fmla="*/ 0 w 38"/>
              <a:gd name="T75" fmla="*/ 3463 h 11"/>
              <a:gd name="T76" fmla="*/ 14288 w 38"/>
              <a:gd name="T77" fmla="*/ 3463 h 11"/>
              <a:gd name="T78" fmla="*/ 14288 w 38"/>
              <a:gd name="T79" fmla="*/ 3463 h 11"/>
              <a:gd name="T80" fmla="*/ 0 w 38"/>
              <a:gd name="T81" fmla="*/ 3463 h 11"/>
              <a:gd name="T82" fmla="*/ 0 w 38"/>
              <a:gd name="T83" fmla="*/ 3463 h 11"/>
              <a:gd name="T84" fmla="*/ 13536 w 38"/>
              <a:gd name="T85" fmla="*/ 3463 h 11"/>
              <a:gd name="T86" fmla="*/ 13536 w 38"/>
              <a:gd name="T87" fmla="*/ 3896 h 11"/>
              <a:gd name="T88" fmla="*/ 0 w 38"/>
              <a:gd name="T89" fmla="*/ 3896 h 11"/>
              <a:gd name="T90" fmla="*/ 376 w 38"/>
              <a:gd name="T91" fmla="*/ 3896 h 11"/>
              <a:gd name="T92" fmla="*/ 13536 w 38"/>
              <a:gd name="T93" fmla="*/ 3896 h 11"/>
              <a:gd name="T94" fmla="*/ 13536 w 38"/>
              <a:gd name="T95" fmla="*/ 4329 h 11"/>
              <a:gd name="T96" fmla="*/ 376 w 38"/>
              <a:gd name="T97" fmla="*/ 4329 h 11"/>
              <a:gd name="T98" fmla="*/ 376 w 38"/>
              <a:gd name="T99" fmla="*/ 4329 h 11"/>
              <a:gd name="T100" fmla="*/ 13160 w 38"/>
              <a:gd name="T101" fmla="*/ 4329 h 11"/>
              <a:gd name="T102" fmla="*/ 13160 w 38"/>
              <a:gd name="T103" fmla="*/ 4329 h 11"/>
              <a:gd name="T104" fmla="*/ 752 w 38"/>
              <a:gd name="T105" fmla="*/ 4329 h 11"/>
              <a:gd name="T106" fmla="*/ 752 w 38"/>
              <a:gd name="T107" fmla="*/ 4329 h 11"/>
              <a:gd name="T108" fmla="*/ 12784 w 38"/>
              <a:gd name="T109" fmla="*/ 4329 h 11"/>
              <a:gd name="T110" fmla="*/ 12784 w 38"/>
              <a:gd name="T111" fmla="*/ 4329 h 11"/>
              <a:gd name="T112" fmla="*/ 752 w 38"/>
              <a:gd name="T113" fmla="*/ 4329 h 11"/>
              <a:gd name="T114" fmla="*/ 1504 w 38"/>
              <a:gd name="T115" fmla="*/ 4762 h 11"/>
              <a:gd name="T116" fmla="*/ 12408 w 38"/>
              <a:gd name="T117" fmla="*/ 4762 h 11"/>
              <a:gd name="T118" fmla="*/ 12408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8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2" y="0"/>
                </a:lnTo>
                <a:lnTo>
                  <a:pt x="34" y="0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5" y="1"/>
                </a:lnTo>
                <a:lnTo>
                  <a:pt x="36" y="1"/>
                </a:lnTo>
                <a:lnTo>
                  <a:pt x="1" y="1"/>
                </a:lnTo>
                <a:lnTo>
                  <a:pt x="36" y="1"/>
                </a:lnTo>
                <a:lnTo>
                  <a:pt x="36" y="3"/>
                </a:lnTo>
                <a:lnTo>
                  <a:pt x="0" y="3"/>
                </a:lnTo>
                <a:lnTo>
                  <a:pt x="36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6" y="8"/>
                </a:lnTo>
                <a:lnTo>
                  <a:pt x="36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35" y="10"/>
                </a:lnTo>
                <a:lnTo>
                  <a:pt x="2" y="10"/>
                </a:lnTo>
                <a:lnTo>
                  <a:pt x="34" y="10"/>
                </a:lnTo>
                <a:lnTo>
                  <a:pt x="2" y="10"/>
                </a:lnTo>
                <a:lnTo>
                  <a:pt x="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2098040" y="2847975"/>
            <a:ext cx="4763" cy="19050"/>
          </a:xfrm>
          <a:custGeom>
            <a:avLst/>
            <a:gdLst>
              <a:gd name="T0" fmla="*/ 2778 w 12"/>
              <a:gd name="T1" fmla="*/ 16565 h 46"/>
              <a:gd name="T2" fmla="*/ 0 w 12"/>
              <a:gd name="T3" fmla="*/ 16565 h 46"/>
              <a:gd name="T4" fmla="*/ 0 w 12"/>
              <a:gd name="T5" fmla="*/ 2071 h 46"/>
              <a:gd name="T6" fmla="*/ 0 w 12"/>
              <a:gd name="T7" fmla="*/ 2071 h 46"/>
              <a:gd name="T8" fmla="*/ 0 w 12"/>
              <a:gd name="T9" fmla="*/ 16979 h 46"/>
              <a:gd name="T10" fmla="*/ 0 w 12"/>
              <a:gd name="T11" fmla="*/ 16979 h 46"/>
              <a:gd name="T12" fmla="*/ 0 w 12"/>
              <a:gd name="T13" fmla="*/ 1242 h 46"/>
              <a:gd name="T14" fmla="*/ 794 w 12"/>
              <a:gd name="T15" fmla="*/ 1242 h 46"/>
              <a:gd name="T16" fmla="*/ 794 w 12"/>
              <a:gd name="T17" fmla="*/ 17808 h 46"/>
              <a:gd name="T18" fmla="*/ 794 w 12"/>
              <a:gd name="T19" fmla="*/ 17808 h 46"/>
              <a:gd name="T20" fmla="*/ 794 w 12"/>
              <a:gd name="T21" fmla="*/ 828 h 46"/>
              <a:gd name="T22" fmla="*/ 794 w 12"/>
              <a:gd name="T23" fmla="*/ 828 h 46"/>
              <a:gd name="T24" fmla="*/ 794 w 12"/>
              <a:gd name="T25" fmla="*/ 17808 h 46"/>
              <a:gd name="T26" fmla="*/ 794 w 12"/>
              <a:gd name="T27" fmla="*/ 18222 h 46"/>
              <a:gd name="T28" fmla="*/ 794 w 12"/>
              <a:gd name="T29" fmla="*/ 828 h 46"/>
              <a:gd name="T30" fmla="*/ 794 w 12"/>
              <a:gd name="T31" fmla="*/ 414 h 46"/>
              <a:gd name="T32" fmla="*/ 794 w 12"/>
              <a:gd name="T33" fmla="*/ 18222 h 46"/>
              <a:gd name="T34" fmla="*/ 1191 w 12"/>
              <a:gd name="T35" fmla="*/ 18636 h 46"/>
              <a:gd name="T36" fmla="*/ 1191 w 12"/>
              <a:gd name="T37" fmla="*/ 414 h 46"/>
              <a:gd name="T38" fmla="*/ 1191 w 12"/>
              <a:gd name="T39" fmla="*/ 414 h 46"/>
              <a:gd name="T40" fmla="*/ 1191 w 12"/>
              <a:gd name="T41" fmla="*/ 18636 h 46"/>
              <a:gd name="T42" fmla="*/ 1191 w 12"/>
              <a:gd name="T43" fmla="*/ 18636 h 46"/>
              <a:gd name="T44" fmla="*/ 1191 w 12"/>
              <a:gd name="T45" fmla="*/ 414 h 46"/>
              <a:gd name="T46" fmla="*/ 1588 w 12"/>
              <a:gd name="T47" fmla="*/ 0 h 46"/>
              <a:gd name="T48" fmla="*/ 1588 w 12"/>
              <a:gd name="T49" fmla="*/ 18636 h 46"/>
              <a:gd name="T50" fmla="*/ 1588 w 12"/>
              <a:gd name="T51" fmla="*/ 18636 h 46"/>
              <a:gd name="T52" fmla="*/ 1588 w 12"/>
              <a:gd name="T53" fmla="*/ 0 h 46"/>
              <a:gd name="T54" fmla="*/ 1985 w 12"/>
              <a:gd name="T55" fmla="*/ 0 h 46"/>
              <a:gd name="T56" fmla="*/ 1985 w 12"/>
              <a:gd name="T57" fmla="*/ 19050 h 46"/>
              <a:gd name="T58" fmla="*/ 1985 w 12"/>
              <a:gd name="T59" fmla="*/ 19050 h 46"/>
              <a:gd name="T60" fmla="*/ 1985 w 12"/>
              <a:gd name="T61" fmla="*/ 0 h 46"/>
              <a:gd name="T62" fmla="*/ 2778 w 12"/>
              <a:gd name="T63" fmla="*/ 0 h 46"/>
              <a:gd name="T64" fmla="*/ 2778 w 12"/>
              <a:gd name="T65" fmla="*/ 19050 h 46"/>
              <a:gd name="T66" fmla="*/ 2778 w 12"/>
              <a:gd name="T67" fmla="*/ 19050 h 46"/>
              <a:gd name="T68" fmla="*/ 2778 w 12"/>
              <a:gd name="T69" fmla="*/ 0 h 46"/>
              <a:gd name="T70" fmla="*/ 2778 w 12"/>
              <a:gd name="T71" fmla="*/ 0 h 46"/>
              <a:gd name="T72" fmla="*/ 2778 w 12"/>
              <a:gd name="T73" fmla="*/ 19050 h 46"/>
              <a:gd name="T74" fmla="*/ 3175 w 12"/>
              <a:gd name="T75" fmla="*/ 18636 h 46"/>
              <a:gd name="T76" fmla="*/ 3175 w 12"/>
              <a:gd name="T77" fmla="*/ 0 h 46"/>
              <a:gd name="T78" fmla="*/ 3175 w 12"/>
              <a:gd name="T79" fmla="*/ 0 h 46"/>
              <a:gd name="T80" fmla="*/ 3175 w 12"/>
              <a:gd name="T81" fmla="*/ 18636 h 46"/>
              <a:gd name="T82" fmla="*/ 3572 w 12"/>
              <a:gd name="T83" fmla="*/ 18636 h 46"/>
              <a:gd name="T84" fmla="*/ 3572 w 12"/>
              <a:gd name="T85" fmla="*/ 414 h 46"/>
              <a:gd name="T86" fmla="*/ 3572 w 12"/>
              <a:gd name="T87" fmla="*/ 414 h 46"/>
              <a:gd name="T88" fmla="*/ 3572 w 12"/>
              <a:gd name="T89" fmla="*/ 18636 h 46"/>
              <a:gd name="T90" fmla="*/ 3969 w 12"/>
              <a:gd name="T91" fmla="*/ 18636 h 46"/>
              <a:gd name="T92" fmla="*/ 3969 w 12"/>
              <a:gd name="T93" fmla="*/ 414 h 46"/>
              <a:gd name="T94" fmla="*/ 3969 w 12"/>
              <a:gd name="T95" fmla="*/ 414 h 46"/>
              <a:gd name="T96" fmla="*/ 3969 w 12"/>
              <a:gd name="T97" fmla="*/ 18222 h 46"/>
              <a:gd name="T98" fmla="*/ 3969 w 12"/>
              <a:gd name="T99" fmla="*/ 18222 h 46"/>
              <a:gd name="T100" fmla="*/ 3969 w 12"/>
              <a:gd name="T101" fmla="*/ 828 h 46"/>
              <a:gd name="T102" fmla="*/ 3969 w 12"/>
              <a:gd name="T103" fmla="*/ 828 h 46"/>
              <a:gd name="T104" fmla="*/ 3969 w 12"/>
              <a:gd name="T105" fmla="*/ 17808 h 46"/>
              <a:gd name="T106" fmla="*/ 4763 w 12"/>
              <a:gd name="T107" fmla="*/ 17808 h 46"/>
              <a:gd name="T108" fmla="*/ 4763 w 12"/>
              <a:gd name="T109" fmla="*/ 828 h 46"/>
              <a:gd name="T110" fmla="*/ 4763 w 12"/>
              <a:gd name="T111" fmla="*/ 1242 h 46"/>
              <a:gd name="T112" fmla="*/ 4763 w 12"/>
              <a:gd name="T113" fmla="*/ 17808 h 46"/>
              <a:gd name="T114" fmla="*/ 4763 w 12"/>
              <a:gd name="T115" fmla="*/ 16979 h 46"/>
              <a:gd name="T116" fmla="*/ 4763 w 12"/>
              <a:gd name="T117" fmla="*/ 1242 h 46"/>
              <a:gd name="T118" fmla="*/ 4763 w 12"/>
              <a:gd name="T119" fmla="*/ 2071 h 46"/>
              <a:gd name="T120" fmla="*/ 4763 w 12"/>
              <a:gd name="T121" fmla="*/ 16979 h 46"/>
              <a:gd name="T122" fmla="*/ 4763 w 12"/>
              <a:gd name="T123" fmla="*/ 16565 h 46"/>
              <a:gd name="T124" fmla="*/ 4763 w 12"/>
              <a:gd name="T125" fmla="*/ 2071 h 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6">
                <a:moveTo>
                  <a:pt x="7" y="40"/>
                </a:moveTo>
                <a:lnTo>
                  <a:pt x="0" y="40"/>
                </a:lnTo>
                <a:lnTo>
                  <a:pt x="0" y="5"/>
                </a:lnTo>
                <a:lnTo>
                  <a:pt x="0" y="41"/>
                </a:lnTo>
                <a:lnTo>
                  <a:pt x="0" y="3"/>
                </a:lnTo>
                <a:lnTo>
                  <a:pt x="2" y="3"/>
                </a:lnTo>
                <a:lnTo>
                  <a:pt x="2" y="43"/>
                </a:lnTo>
                <a:lnTo>
                  <a:pt x="2" y="2"/>
                </a:lnTo>
                <a:lnTo>
                  <a:pt x="2" y="43"/>
                </a:lnTo>
                <a:lnTo>
                  <a:pt x="2" y="44"/>
                </a:lnTo>
                <a:lnTo>
                  <a:pt x="2" y="2"/>
                </a:lnTo>
                <a:lnTo>
                  <a:pt x="2" y="1"/>
                </a:lnTo>
                <a:lnTo>
                  <a:pt x="2" y="44"/>
                </a:lnTo>
                <a:lnTo>
                  <a:pt x="3" y="45"/>
                </a:lnTo>
                <a:lnTo>
                  <a:pt x="3" y="1"/>
                </a:lnTo>
                <a:lnTo>
                  <a:pt x="3" y="45"/>
                </a:lnTo>
                <a:lnTo>
                  <a:pt x="3" y="1"/>
                </a:lnTo>
                <a:lnTo>
                  <a:pt x="4" y="0"/>
                </a:lnTo>
                <a:lnTo>
                  <a:pt x="4" y="45"/>
                </a:lnTo>
                <a:lnTo>
                  <a:pt x="4" y="0"/>
                </a:lnTo>
                <a:lnTo>
                  <a:pt x="5" y="0"/>
                </a:lnTo>
                <a:lnTo>
                  <a:pt x="5" y="46"/>
                </a:lnTo>
                <a:lnTo>
                  <a:pt x="5" y="0"/>
                </a:lnTo>
                <a:lnTo>
                  <a:pt x="7" y="0"/>
                </a:lnTo>
                <a:lnTo>
                  <a:pt x="7" y="46"/>
                </a:lnTo>
                <a:lnTo>
                  <a:pt x="7" y="0"/>
                </a:lnTo>
                <a:lnTo>
                  <a:pt x="7" y="46"/>
                </a:lnTo>
                <a:lnTo>
                  <a:pt x="8" y="45"/>
                </a:lnTo>
                <a:lnTo>
                  <a:pt x="8" y="0"/>
                </a:lnTo>
                <a:lnTo>
                  <a:pt x="8" y="45"/>
                </a:lnTo>
                <a:lnTo>
                  <a:pt x="9" y="45"/>
                </a:lnTo>
                <a:lnTo>
                  <a:pt x="9" y="1"/>
                </a:lnTo>
                <a:lnTo>
                  <a:pt x="9" y="45"/>
                </a:lnTo>
                <a:lnTo>
                  <a:pt x="10" y="45"/>
                </a:lnTo>
                <a:lnTo>
                  <a:pt x="10" y="1"/>
                </a:lnTo>
                <a:lnTo>
                  <a:pt x="10" y="44"/>
                </a:lnTo>
                <a:lnTo>
                  <a:pt x="10" y="2"/>
                </a:lnTo>
                <a:lnTo>
                  <a:pt x="10" y="43"/>
                </a:lnTo>
                <a:lnTo>
                  <a:pt x="12" y="43"/>
                </a:lnTo>
                <a:lnTo>
                  <a:pt x="12" y="2"/>
                </a:lnTo>
                <a:lnTo>
                  <a:pt x="12" y="3"/>
                </a:lnTo>
                <a:lnTo>
                  <a:pt x="12" y="43"/>
                </a:lnTo>
                <a:lnTo>
                  <a:pt x="12" y="41"/>
                </a:lnTo>
                <a:lnTo>
                  <a:pt x="12" y="3"/>
                </a:lnTo>
                <a:lnTo>
                  <a:pt x="12" y="5"/>
                </a:lnTo>
                <a:lnTo>
                  <a:pt x="12" y="41"/>
                </a:lnTo>
                <a:lnTo>
                  <a:pt x="12" y="40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2098040" y="2847975"/>
            <a:ext cx="14288" cy="4763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1788 w 40"/>
              <a:gd name="T5" fmla="*/ 0 h 11"/>
              <a:gd name="T6" fmla="*/ 12502 w 40"/>
              <a:gd name="T7" fmla="*/ 0 h 11"/>
              <a:gd name="T8" fmla="*/ 1786 w 40"/>
              <a:gd name="T9" fmla="*/ 0 h 11"/>
              <a:gd name="T10" fmla="*/ 1786 w 40"/>
              <a:gd name="T11" fmla="*/ 0 h 11"/>
              <a:gd name="T12" fmla="*/ 12502 w 40"/>
              <a:gd name="T13" fmla="*/ 0 h 11"/>
              <a:gd name="T14" fmla="*/ 12502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9 w 40"/>
              <a:gd name="T21" fmla="*/ 0 h 11"/>
              <a:gd name="T22" fmla="*/ 13216 w 40"/>
              <a:gd name="T23" fmla="*/ 433 h 11"/>
              <a:gd name="T24" fmla="*/ 1072 w 40"/>
              <a:gd name="T25" fmla="*/ 433 h 11"/>
              <a:gd name="T26" fmla="*/ 1072 w 40"/>
              <a:gd name="T27" fmla="*/ 433 h 11"/>
              <a:gd name="T28" fmla="*/ 13216 w 40"/>
              <a:gd name="T29" fmla="*/ 433 h 11"/>
              <a:gd name="T30" fmla="*/ 13216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574 w 40"/>
              <a:gd name="T37" fmla="*/ 433 h 11"/>
              <a:gd name="T38" fmla="*/ 13574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3574 w 40"/>
              <a:gd name="T45" fmla="*/ 866 h 11"/>
              <a:gd name="T46" fmla="*/ 13574 w 40"/>
              <a:gd name="T47" fmla="*/ 866 h 11"/>
              <a:gd name="T48" fmla="*/ 714 w 40"/>
              <a:gd name="T49" fmla="*/ 866 h 11"/>
              <a:gd name="T50" fmla="*/ 714 w 40"/>
              <a:gd name="T51" fmla="*/ 1299 h 11"/>
              <a:gd name="T52" fmla="*/ 13574 w 40"/>
              <a:gd name="T53" fmla="*/ 1299 h 11"/>
              <a:gd name="T54" fmla="*/ 13574 w 40"/>
              <a:gd name="T55" fmla="*/ 1299 h 11"/>
              <a:gd name="T56" fmla="*/ 0 w 40"/>
              <a:gd name="T57" fmla="*/ 1299 h 11"/>
              <a:gd name="T58" fmla="*/ 0 w 40"/>
              <a:gd name="T59" fmla="*/ 2165 h 11"/>
              <a:gd name="T60" fmla="*/ 14288 w 40"/>
              <a:gd name="T61" fmla="*/ 2165 h 11"/>
              <a:gd name="T62" fmla="*/ 14288 w 40"/>
              <a:gd name="T63" fmla="*/ 2165 h 11"/>
              <a:gd name="T64" fmla="*/ 0 w 40"/>
              <a:gd name="T65" fmla="*/ 2165 h 11"/>
              <a:gd name="T66" fmla="*/ 0 w 40"/>
              <a:gd name="T67" fmla="*/ 2598 h 11"/>
              <a:gd name="T68" fmla="*/ 14288 w 40"/>
              <a:gd name="T69" fmla="*/ 2598 h 11"/>
              <a:gd name="T70" fmla="*/ 13574 w 40"/>
              <a:gd name="T71" fmla="*/ 2598 h 11"/>
              <a:gd name="T72" fmla="*/ 0 w 40"/>
              <a:gd name="T73" fmla="*/ 2598 h 11"/>
              <a:gd name="T74" fmla="*/ 714 w 40"/>
              <a:gd name="T75" fmla="*/ 2598 h 11"/>
              <a:gd name="T76" fmla="*/ 13574 w 40"/>
              <a:gd name="T77" fmla="*/ 2598 h 11"/>
              <a:gd name="T78" fmla="*/ 13574 w 40"/>
              <a:gd name="T79" fmla="*/ 3031 h 11"/>
              <a:gd name="T80" fmla="*/ 714 w 40"/>
              <a:gd name="T81" fmla="*/ 3031 h 11"/>
              <a:gd name="T82" fmla="*/ 714 w 40"/>
              <a:gd name="T83" fmla="*/ 3031 h 11"/>
              <a:gd name="T84" fmla="*/ 13574 w 40"/>
              <a:gd name="T85" fmla="*/ 3031 h 11"/>
              <a:gd name="T86" fmla="*/ 13574 w 40"/>
              <a:gd name="T87" fmla="*/ 3031 h 11"/>
              <a:gd name="T88" fmla="*/ 714 w 40"/>
              <a:gd name="T89" fmla="*/ 3031 h 11"/>
              <a:gd name="T90" fmla="*/ 714 w 40"/>
              <a:gd name="T91" fmla="*/ 3464 h 11"/>
              <a:gd name="T92" fmla="*/ 13574 w 40"/>
              <a:gd name="T93" fmla="*/ 3464 h 11"/>
              <a:gd name="T94" fmla="*/ 13216 w 40"/>
              <a:gd name="T95" fmla="*/ 4330 h 11"/>
              <a:gd name="T96" fmla="*/ 1072 w 40"/>
              <a:gd name="T97" fmla="*/ 4330 h 11"/>
              <a:gd name="T98" fmla="*/ 1072 w 40"/>
              <a:gd name="T99" fmla="*/ 4330 h 11"/>
              <a:gd name="T100" fmla="*/ 13216 w 40"/>
              <a:gd name="T101" fmla="*/ 4330 h 11"/>
              <a:gd name="T102" fmla="*/ 13216 w 40"/>
              <a:gd name="T103" fmla="*/ 4330 h 11"/>
              <a:gd name="T104" fmla="*/ 1072 w 40"/>
              <a:gd name="T105" fmla="*/ 4330 h 11"/>
              <a:gd name="T106" fmla="*/ 1429 w 40"/>
              <a:gd name="T107" fmla="*/ 4330 h 11"/>
              <a:gd name="T108" fmla="*/ 12859 w 40"/>
              <a:gd name="T109" fmla="*/ 4330 h 11"/>
              <a:gd name="T110" fmla="*/ 12502 w 40"/>
              <a:gd name="T111" fmla="*/ 4330 h 11"/>
              <a:gd name="T112" fmla="*/ 1429 w 40"/>
              <a:gd name="T113" fmla="*/ 4330 h 11"/>
              <a:gd name="T114" fmla="*/ 1786 w 40"/>
              <a:gd name="T115" fmla="*/ 4330 h 11"/>
              <a:gd name="T116" fmla="*/ 12502 w 40"/>
              <a:gd name="T117" fmla="*/ 4330 h 11"/>
              <a:gd name="T118" fmla="*/ 12502 w 40"/>
              <a:gd name="T119" fmla="*/ 4330 h 11"/>
              <a:gd name="T120" fmla="*/ 1786 w 40"/>
              <a:gd name="T121" fmla="*/ 4330 h 11"/>
              <a:gd name="T122" fmla="*/ 2500 w 40"/>
              <a:gd name="T123" fmla="*/ 4763 h 11"/>
              <a:gd name="T124" fmla="*/ 11788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35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8" y="1"/>
                </a:lnTo>
                <a:lnTo>
                  <a:pt x="38" y="2"/>
                </a:lnTo>
                <a:lnTo>
                  <a:pt x="2" y="2"/>
                </a:lnTo>
                <a:lnTo>
                  <a:pt x="38" y="2"/>
                </a:lnTo>
                <a:lnTo>
                  <a:pt x="2" y="2"/>
                </a:lnTo>
                <a:lnTo>
                  <a:pt x="2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38" y="6"/>
                </a:lnTo>
                <a:lnTo>
                  <a:pt x="0" y="6"/>
                </a:lnTo>
                <a:lnTo>
                  <a:pt x="2" y="6"/>
                </a:lnTo>
                <a:lnTo>
                  <a:pt x="38" y="6"/>
                </a:lnTo>
                <a:lnTo>
                  <a:pt x="38" y="7"/>
                </a:lnTo>
                <a:lnTo>
                  <a:pt x="2" y="7"/>
                </a:lnTo>
                <a:lnTo>
                  <a:pt x="38" y="7"/>
                </a:lnTo>
                <a:lnTo>
                  <a:pt x="2" y="7"/>
                </a:lnTo>
                <a:lnTo>
                  <a:pt x="2" y="8"/>
                </a:lnTo>
                <a:lnTo>
                  <a:pt x="38" y="8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5" y="10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2107565" y="2806700"/>
            <a:ext cx="4763" cy="46038"/>
          </a:xfrm>
          <a:custGeom>
            <a:avLst/>
            <a:gdLst>
              <a:gd name="T0" fmla="*/ 1985 w 12"/>
              <a:gd name="T1" fmla="*/ 43697 h 118"/>
              <a:gd name="T2" fmla="*/ 0 w 12"/>
              <a:gd name="T3" fmla="*/ 43697 h 118"/>
              <a:gd name="T4" fmla="*/ 0 w 12"/>
              <a:gd name="T5" fmla="*/ 1951 h 118"/>
              <a:gd name="T6" fmla="*/ 0 w 12"/>
              <a:gd name="T7" fmla="*/ 1561 h 118"/>
              <a:gd name="T8" fmla="*/ 0 w 12"/>
              <a:gd name="T9" fmla="*/ 44087 h 118"/>
              <a:gd name="T10" fmla="*/ 0 w 12"/>
              <a:gd name="T11" fmla="*/ 44087 h 118"/>
              <a:gd name="T12" fmla="*/ 0 w 12"/>
              <a:gd name="T13" fmla="*/ 1561 h 118"/>
              <a:gd name="T14" fmla="*/ 0 w 12"/>
              <a:gd name="T15" fmla="*/ 1561 h 118"/>
              <a:gd name="T16" fmla="*/ 0 w 12"/>
              <a:gd name="T17" fmla="*/ 44087 h 118"/>
              <a:gd name="T18" fmla="*/ 0 w 12"/>
              <a:gd name="T19" fmla="*/ 44477 h 118"/>
              <a:gd name="T20" fmla="*/ 0 w 12"/>
              <a:gd name="T21" fmla="*/ 780 h 118"/>
              <a:gd name="T22" fmla="*/ 794 w 12"/>
              <a:gd name="T23" fmla="*/ 390 h 118"/>
              <a:gd name="T24" fmla="*/ 794 w 12"/>
              <a:gd name="T25" fmla="*/ 44477 h 118"/>
              <a:gd name="T26" fmla="*/ 794 w 12"/>
              <a:gd name="T27" fmla="*/ 44477 h 118"/>
              <a:gd name="T28" fmla="*/ 794 w 12"/>
              <a:gd name="T29" fmla="*/ 390 h 118"/>
              <a:gd name="T30" fmla="*/ 794 w 12"/>
              <a:gd name="T31" fmla="*/ 390 h 118"/>
              <a:gd name="T32" fmla="*/ 794 w 12"/>
              <a:gd name="T33" fmla="*/ 44868 h 118"/>
              <a:gd name="T34" fmla="*/ 794 w 12"/>
              <a:gd name="T35" fmla="*/ 45648 h 118"/>
              <a:gd name="T36" fmla="*/ 794 w 12"/>
              <a:gd name="T37" fmla="*/ 390 h 118"/>
              <a:gd name="T38" fmla="*/ 1191 w 12"/>
              <a:gd name="T39" fmla="*/ 0 h 118"/>
              <a:gd name="T40" fmla="*/ 1191 w 12"/>
              <a:gd name="T41" fmla="*/ 45648 h 118"/>
              <a:gd name="T42" fmla="*/ 1191 w 12"/>
              <a:gd name="T43" fmla="*/ 45648 h 118"/>
              <a:gd name="T44" fmla="*/ 1191 w 12"/>
              <a:gd name="T45" fmla="*/ 0 h 118"/>
              <a:gd name="T46" fmla="*/ 1588 w 12"/>
              <a:gd name="T47" fmla="*/ 0 h 118"/>
              <a:gd name="T48" fmla="*/ 1588 w 12"/>
              <a:gd name="T49" fmla="*/ 45648 h 118"/>
              <a:gd name="T50" fmla="*/ 1588 w 12"/>
              <a:gd name="T51" fmla="*/ 45648 h 118"/>
              <a:gd name="T52" fmla="*/ 1588 w 12"/>
              <a:gd name="T53" fmla="*/ 0 h 118"/>
              <a:gd name="T54" fmla="*/ 1985 w 12"/>
              <a:gd name="T55" fmla="*/ 0 h 118"/>
              <a:gd name="T56" fmla="*/ 1985 w 12"/>
              <a:gd name="T57" fmla="*/ 45648 h 118"/>
              <a:gd name="T58" fmla="*/ 1985 w 12"/>
              <a:gd name="T59" fmla="*/ 45648 h 118"/>
              <a:gd name="T60" fmla="*/ 1985 w 12"/>
              <a:gd name="T61" fmla="*/ 0 h 118"/>
              <a:gd name="T62" fmla="*/ 1985 w 12"/>
              <a:gd name="T63" fmla="*/ 0 h 118"/>
              <a:gd name="T64" fmla="*/ 1985 w 12"/>
              <a:gd name="T65" fmla="*/ 46038 h 118"/>
              <a:gd name="T66" fmla="*/ 2778 w 12"/>
              <a:gd name="T67" fmla="*/ 45648 h 118"/>
              <a:gd name="T68" fmla="*/ 2778 w 12"/>
              <a:gd name="T69" fmla="*/ 0 h 118"/>
              <a:gd name="T70" fmla="*/ 2778 w 12"/>
              <a:gd name="T71" fmla="*/ 0 h 118"/>
              <a:gd name="T72" fmla="*/ 2778 w 12"/>
              <a:gd name="T73" fmla="*/ 45648 h 118"/>
              <a:gd name="T74" fmla="*/ 2778 w 12"/>
              <a:gd name="T75" fmla="*/ 45648 h 118"/>
              <a:gd name="T76" fmla="*/ 2778 w 12"/>
              <a:gd name="T77" fmla="*/ 0 h 118"/>
              <a:gd name="T78" fmla="*/ 3175 w 12"/>
              <a:gd name="T79" fmla="*/ 0 h 118"/>
              <a:gd name="T80" fmla="*/ 3175 w 12"/>
              <a:gd name="T81" fmla="*/ 45648 h 118"/>
              <a:gd name="T82" fmla="*/ 3572 w 12"/>
              <a:gd name="T83" fmla="*/ 45648 h 118"/>
              <a:gd name="T84" fmla="*/ 3572 w 12"/>
              <a:gd name="T85" fmla="*/ 0 h 118"/>
              <a:gd name="T86" fmla="*/ 3572 w 12"/>
              <a:gd name="T87" fmla="*/ 0 h 118"/>
              <a:gd name="T88" fmla="*/ 3572 w 12"/>
              <a:gd name="T89" fmla="*/ 45648 h 118"/>
              <a:gd name="T90" fmla="*/ 3572 w 12"/>
              <a:gd name="T91" fmla="*/ 45648 h 118"/>
              <a:gd name="T92" fmla="*/ 3572 w 12"/>
              <a:gd name="T93" fmla="*/ 390 h 118"/>
              <a:gd name="T94" fmla="*/ 3969 w 12"/>
              <a:gd name="T95" fmla="*/ 390 h 118"/>
              <a:gd name="T96" fmla="*/ 3969 w 12"/>
              <a:gd name="T97" fmla="*/ 44868 h 118"/>
              <a:gd name="T98" fmla="*/ 3969 w 12"/>
              <a:gd name="T99" fmla="*/ 44477 h 118"/>
              <a:gd name="T100" fmla="*/ 3969 w 12"/>
              <a:gd name="T101" fmla="*/ 390 h 118"/>
              <a:gd name="T102" fmla="*/ 3969 w 12"/>
              <a:gd name="T103" fmla="*/ 390 h 118"/>
              <a:gd name="T104" fmla="*/ 3969 w 12"/>
              <a:gd name="T105" fmla="*/ 44477 h 118"/>
              <a:gd name="T106" fmla="*/ 3969 w 12"/>
              <a:gd name="T107" fmla="*/ 44477 h 118"/>
              <a:gd name="T108" fmla="*/ 3969 w 12"/>
              <a:gd name="T109" fmla="*/ 780 h 118"/>
              <a:gd name="T110" fmla="*/ 3969 w 12"/>
              <a:gd name="T111" fmla="*/ 1561 h 118"/>
              <a:gd name="T112" fmla="*/ 3969 w 12"/>
              <a:gd name="T113" fmla="*/ 44087 h 118"/>
              <a:gd name="T114" fmla="*/ 3969 w 12"/>
              <a:gd name="T115" fmla="*/ 44087 h 118"/>
              <a:gd name="T116" fmla="*/ 3969 w 12"/>
              <a:gd name="T117" fmla="*/ 1561 h 118"/>
              <a:gd name="T118" fmla="*/ 4763 w 12"/>
              <a:gd name="T119" fmla="*/ 1561 h 118"/>
              <a:gd name="T120" fmla="*/ 4763 w 12"/>
              <a:gd name="T121" fmla="*/ 44087 h 118"/>
              <a:gd name="T122" fmla="*/ 4763 w 12"/>
              <a:gd name="T123" fmla="*/ 43697 h 118"/>
              <a:gd name="T124" fmla="*/ 4763 w 12"/>
              <a:gd name="T125" fmla="*/ 195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18">
                <a:moveTo>
                  <a:pt x="5" y="112"/>
                </a:moveTo>
                <a:lnTo>
                  <a:pt x="0" y="112"/>
                </a:lnTo>
                <a:lnTo>
                  <a:pt x="0" y="5"/>
                </a:lnTo>
                <a:lnTo>
                  <a:pt x="0" y="4"/>
                </a:lnTo>
                <a:lnTo>
                  <a:pt x="0" y="113"/>
                </a:lnTo>
                <a:lnTo>
                  <a:pt x="0" y="4"/>
                </a:lnTo>
                <a:lnTo>
                  <a:pt x="0" y="113"/>
                </a:lnTo>
                <a:lnTo>
                  <a:pt x="0" y="114"/>
                </a:lnTo>
                <a:lnTo>
                  <a:pt x="0" y="2"/>
                </a:lnTo>
                <a:lnTo>
                  <a:pt x="2" y="1"/>
                </a:lnTo>
                <a:lnTo>
                  <a:pt x="2" y="114"/>
                </a:lnTo>
                <a:lnTo>
                  <a:pt x="2" y="1"/>
                </a:lnTo>
                <a:lnTo>
                  <a:pt x="2" y="115"/>
                </a:lnTo>
                <a:lnTo>
                  <a:pt x="2" y="117"/>
                </a:lnTo>
                <a:lnTo>
                  <a:pt x="2" y="1"/>
                </a:lnTo>
                <a:lnTo>
                  <a:pt x="3" y="0"/>
                </a:lnTo>
                <a:lnTo>
                  <a:pt x="3" y="117"/>
                </a:lnTo>
                <a:lnTo>
                  <a:pt x="3" y="0"/>
                </a:lnTo>
                <a:lnTo>
                  <a:pt x="4" y="0"/>
                </a:lnTo>
                <a:lnTo>
                  <a:pt x="4" y="117"/>
                </a:lnTo>
                <a:lnTo>
                  <a:pt x="4" y="0"/>
                </a:lnTo>
                <a:lnTo>
                  <a:pt x="5" y="0"/>
                </a:lnTo>
                <a:lnTo>
                  <a:pt x="5" y="117"/>
                </a:lnTo>
                <a:lnTo>
                  <a:pt x="5" y="0"/>
                </a:lnTo>
                <a:lnTo>
                  <a:pt x="5" y="118"/>
                </a:lnTo>
                <a:lnTo>
                  <a:pt x="7" y="117"/>
                </a:lnTo>
                <a:lnTo>
                  <a:pt x="7" y="0"/>
                </a:lnTo>
                <a:lnTo>
                  <a:pt x="7" y="117"/>
                </a:lnTo>
                <a:lnTo>
                  <a:pt x="7" y="0"/>
                </a:lnTo>
                <a:lnTo>
                  <a:pt x="8" y="0"/>
                </a:lnTo>
                <a:lnTo>
                  <a:pt x="8" y="117"/>
                </a:lnTo>
                <a:lnTo>
                  <a:pt x="9" y="117"/>
                </a:lnTo>
                <a:lnTo>
                  <a:pt x="9" y="0"/>
                </a:lnTo>
                <a:lnTo>
                  <a:pt x="9" y="117"/>
                </a:lnTo>
                <a:lnTo>
                  <a:pt x="9" y="1"/>
                </a:lnTo>
                <a:lnTo>
                  <a:pt x="10" y="1"/>
                </a:lnTo>
                <a:lnTo>
                  <a:pt x="10" y="115"/>
                </a:lnTo>
                <a:lnTo>
                  <a:pt x="10" y="114"/>
                </a:lnTo>
                <a:lnTo>
                  <a:pt x="10" y="1"/>
                </a:lnTo>
                <a:lnTo>
                  <a:pt x="10" y="114"/>
                </a:lnTo>
                <a:lnTo>
                  <a:pt x="10" y="2"/>
                </a:lnTo>
                <a:lnTo>
                  <a:pt x="10" y="4"/>
                </a:lnTo>
                <a:lnTo>
                  <a:pt x="10" y="113"/>
                </a:lnTo>
                <a:lnTo>
                  <a:pt x="10" y="4"/>
                </a:lnTo>
                <a:lnTo>
                  <a:pt x="12" y="4"/>
                </a:lnTo>
                <a:lnTo>
                  <a:pt x="12" y="113"/>
                </a:lnTo>
                <a:lnTo>
                  <a:pt x="12" y="11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2107565" y="2806700"/>
            <a:ext cx="14288" cy="3175"/>
          </a:xfrm>
          <a:custGeom>
            <a:avLst/>
            <a:gdLst>
              <a:gd name="T0" fmla="*/ 1880 w 38"/>
              <a:gd name="T1" fmla="*/ 1588 h 10"/>
              <a:gd name="T2" fmla="*/ 1880 w 38"/>
              <a:gd name="T3" fmla="*/ 0 h 10"/>
              <a:gd name="T4" fmla="*/ 12408 w 38"/>
              <a:gd name="T5" fmla="*/ 0 h 10"/>
              <a:gd name="T6" fmla="*/ 12408 w 38"/>
              <a:gd name="T7" fmla="*/ 0 h 10"/>
              <a:gd name="T8" fmla="*/ 1880 w 38"/>
              <a:gd name="T9" fmla="*/ 0 h 10"/>
              <a:gd name="T10" fmla="*/ 1880 w 38"/>
              <a:gd name="T11" fmla="*/ 0 h 10"/>
              <a:gd name="T12" fmla="*/ 13160 w 38"/>
              <a:gd name="T13" fmla="*/ 0 h 10"/>
              <a:gd name="T14" fmla="*/ 13536 w 38"/>
              <a:gd name="T15" fmla="*/ 0 h 10"/>
              <a:gd name="T16" fmla="*/ 1504 w 38"/>
              <a:gd name="T17" fmla="*/ 0 h 10"/>
              <a:gd name="T18" fmla="*/ 1504 w 38"/>
              <a:gd name="T19" fmla="*/ 0 h 10"/>
              <a:gd name="T20" fmla="*/ 13536 w 38"/>
              <a:gd name="T21" fmla="*/ 0 h 10"/>
              <a:gd name="T22" fmla="*/ 13536 w 38"/>
              <a:gd name="T23" fmla="*/ 0 h 10"/>
              <a:gd name="T24" fmla="*/ 1128 w 38"/>
              <a:gd name="T25" fmla="*/ 0 h 10"/>
              <a:gd name="T26" fmla="*/ 1128 w 38"/>
              <a:gd name="T27" fmla="*/ 0 h 10"/>
              <a:gd name="T28" fmla="*/ 13912 w 38"/>
              <a:gd name="T29" fmla="*/ 0 h 10"/>
              <a:gd name="T30" fmla="*/ 13912 w 38"/>
              <a:gd name="T31" fmla="*/ 318 h 10"/>
              <a:gd name="T32" fmla="*/ 752 w 38"/>
              <a:gd name="T33" fmla="*/ 318 h 10"/>
              <a:gd name="T34" fmla="*/ 752 w 38"/>
              <a:gd name="T35" fmla="*/ 318 h 10"/>
              <a:gd name="T36" fmla="*/ 13912 w 38"/>
              <a:gd name="T37" fmla="*/ 318 h 10"/>
              <a:gd name="T38" fmla="*/ 14288 w 38"/>
              <a:gd name="T39" fmla="*/ 318 h 10"/>
              <a:gd name="T40" fmla="*/ 752 w 38"/>
              <a:gd name="T41" fmla="*/ 318 h 10"/>
              <a:gd name="T42" fmla="*/ 752 w 38"/>
              <a:gd name="T43" fmla="*/ 318 h 10"/>
              <a:gd name="T44" fmla="*/ 14288 w 38"/>
              <a:gd name="T45" fmla="*/ 318 h 10"/>
              <a:gd name="T46" fmla="*/ 14288 w 38"/>
              <a:gd name="T47" fmla="*/ 635 h 10"/>
              <a:gd name="T48" fmla="*/ 0 w 38"/>
              <a:gd name="T49" fmla="*/ 635 h 10"/>
              <a:gd name="T50" fmla="*/ 0 w 38"/>
              <a:gd name="T51" fmla="*/ 1270 h 10"/>
              <a:gd name="T52" fmla="*/ 14288 w 38"/>
              <a:gd name="T53" fmla="*/ 1270 h 10"/>
              <a:gd name="T54" fmla="*/ 14288 w 38"/>
              <a:gd name="T55" fmla="*/ 1270 h 10"/>
              <a:gd name="T56" fmla="*/ 0 w 38"/>
              <a:gd name="T57" fmla="*/ 1270 h 10"/>
              <a:gd name="T58" fmla="*/ 0 w 38"/>
              <a:gd name="T59" fmla="*/ 1270 h 10"/>
              <a:gd name="T60" fmla="*/ 14288 w 38"/>
              <a:gd name="T61" fmla="*/ 1270 h 10"/>
              <a:gd name="T62" fmla="*/ 14288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4288 w 38"/>
              <a:gd name="T69" fmla="*/ 1588 h 10"/>
              <a:gd name="T70" fmla="*/ 14288 w 38"/>
              <a:gd name="T71" fmla="*/ 1905 h 10"/>
              <a:gd name="T72" fmla="*/ 0 w 38"/>
              <a:gd name="T73" fmla="*/ 1905 h 10"/>
              <a:gd name="T74" fmla="*/ 0 w 38"/>
              <a:gd name="T75" fmla="*/ 1905 h 10"/>
              <a:gd name="T76" fmla="*/ 14288 w 38"/>
              <a:gd name="T77" fmla="*/ 1905 h 10"/>
              <a:gd name="T78" fmla="*/ 14288 w 38"/>
              <a:gd name="T79" fmla="*/ 2540 h 10"/>
              <a:gd name="T80" fmla="*/ 0 w 38"/>
              <a:gd name="T81" fmla="*/ 2540 h 10"/>
              <a:gd name="T82" fmla="*/ 752 w 38"/>
              <a:gd name="T83" fmla="*/ 2540 h 10"/>
              <a:gd name="T84" fmla="*/ 14288 w 38"/>
              <a:gd name="T85" fmla="*/ 2540 h 10"/>
              <a:gd name="T86" fmla="*/ 14288 w 38"/>
              <a:gd name="T87" fmla="*/ 2858 h 10"/>
              <a:gd name="T88" fmla="*/ 752 w 38"/>
              <a:gd name="T89" fmla="*/ 2858 h 10"/>
              <a:gd name="T90" fmla="*/ 752 w 38"/>
              <a:gd name="T91" fmla="*/ 2858 h 10"/>
              <a:gd name="T92" fmla="*/ 13912 w 38"/>
              <a:gd name="T93" fmla="*/ 2858 h 10"/>
              <a:gd name="T94" fmla="*/ 13912 w 38"/>
              <a:gd name="T95" fmla="*/ 2858 h 10"/>
              <a:gd name="T96" fmla="*/ 752 w 38"/>
              <a:gd name="T97" fmla="*/ 2858 h 10"/>
              <a:gd name="T98" fmla="*/ 1128 w 38"/>
              <a:gd name="T99" fmla="*/ 2858 h 10"/>
              <a:gd name="T100" fmla="*/ 13912 w 38"/>
              <a:gd name="T101" fmla="*/ 2858 h 10"/>
              <a:gd name="T102" fmla="*/ 13536 w 38"/>
              <a:gd name="T103" fmla="*/ 3175 h 10"/>
              <a:gd name="T104" fmla="*/ 1128 w 38"/>
              <a:gd name="T105" fmla="*/ 3175 h 10"/>
              <a:gd name="T106" fmla="*/ 1504 w 38"/>
              <a:gd name="T107" fmla="*/ 3175 h 10"/>
              <a:gd name="T108" fmla="*/ 13536 w 38"/>
              <a:gd name="T109" fmla="*/ 3175 h 10"/>
              <a:gd name="T110" fmla="*/ 13536 w 38"/>
              <a:gd name="T111" fmla="*/ 3175 h 10"/>
              <a:gd name="T112" fmla="*/ 1504 w 38"/>
              <a:gd name="T113" fmla="*/ 3175 h 10"/>
              <a:gd name="T114" fmla="*/ 1880 w 38"/>
              <a:gd name="T115" fmla="*/ 3175 h 10"/>
              <a:gd name="T116" fmla="*/ 13160 w 38"/>
              <a:gd name="T117" fmla="*/ 3175 h 10"/>
              <a:gd name="T118" fmla="*/ 12408 w 38"/>
              <a:gd name="T119" fmla="*/ 3175 h 10"/>
              <a:gd name="T120" fmla="*/ 1880 w 38"/>
              <a:gd name="T121" fmla="*/ 3175 h 10"/>
              <a:gd name="T122" fmla="*/ 1880 w 38"/>
              <a:gd name="T123" fmla="*/ 3175 h 10"/>
              <a:gd name="T124" fmla="*/ 12408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2" y="8"/>
                </a:lnTo>
                <a:lnTo>
                  <a:pt x="38" y="8"/>
                </a:lnTo>
                <a:lnTo>
                  <a:pt x="38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2117090" y="2741613"/>
            <a:ext cx="4763" cy="68262"/>
          </a:xfrm>
          <a:custGeom>
            <a:avLst/>
            <a:gdLst>
              <a:gd name="T0" fmla="*/ 2382 w 10"/>
              <a:gd name="T1" fmla="*/ 66266 h 171"/>
              <a:gd name="T2" fmla="*/ 0 w 10"/>
              <a:gd name="T3" fmla="*/ 66266 h 171"/>
              <a:gd name="T4" fmla="*/ 0 w 10"/>
              <a:gd name="T5" fmla="*/ 1996 h 171"/>
              <a:gd name="T6" fmla="*/ 0 w 10"/>
              <a:gd name="T7" fmla="*/ 1996 h 171"/>
              <a:gd name="T8" fmla="*/ 0 w 10"/>
              <a:gd name="T9" fmla="*/ 66266 h 171"/>
              <a:gd name="T10" fmla="*/ 0 w 10"/>
              <a:gd name="T11" fmla="*/ 66665 h 171"/>
              <a:gd name="T12" fmla="*/ 0 w 10"/>
              <a:gd name="T13" fmla="*/ 1597 h 171"/>
              <a:gd name="T14" fmla="*/ 0 w 10"/>
              <a:gd name="T15" fmla="*/ 1597 h 171"/>
              <a:gd name="T16" fmla="*/ 0 w 10"/>
              <a:gd name="T17" fmla="*/ 66665 h 171"/>
              <a:gd name="T18" fmla="*/ 0 w 10"/>
              <a:gd name="T19" fmla="*/ 67464 h 171"/>
              <a:gd name="T20" fmla="*/ 0 w 10"/>
              <a:gd name="T21" fmla="*/ 1597 h 171"/>
              <a:gd name="T22" fmla="*/ 0 w 10"/>
              <a:gd name="T23" fmla="*/ 798 h 171"/>
              <a:gd name="T24" fmla="*/ 0 w 10"/>
              <a:gd name="T25" fmla="*/ 67464 h 171"/>
              <a:gd name="T26" fmla="*/ 0 w 10"/>
              <a:gd name="T27" fmla="*/ 67863 h 171"/>
              <a:gd name="T28" fmla="*/ 0 w 10"/>
              <a:gd name="T29" fmla="*/ 798 h 171"/>
              <a:gd name="T30" fmla="*/ 476 w 10"/>
              <a:gd name="T31" fmla="*/ 798 h 171"/>
              <a:gd name="T32" fmla="*/ 476 w 10"/>
              <a:gd name="T33" fmla="*/ 67863 h 171"/>
              <a:gd name="T34" fmla="*/ 476 w 10"/>
              <a:gd name="T35" fmla="*/ 67863 h 171"/>
              <a:gd name="T36" fmla="*/ 476 w 10"/>
              <a:gd name="T37" fmla="*/ 399 h 171"/>
              <a:gd name="T38" fmla="*/ 476 w 10"/>
              <a:gd name="T39" fmla="*/ 399 h 171"/>
              <a:gd name="T40" fmla="*/ 476 w 10"/>
              <a:gd name="T41" fmla="*/ 67863 h 171"/>
              <a:gd name="T42" fmla="*/ 1429 w 10"/>
              <a:gd name="T43" fmla="*/ 68262 h 171"/>
              <a:gd name="T44" fmla="*/ 1429 w 10"/>
              <a:gd name="T45" fmla="*/ 0 h 171"/>
              <a:gd name="T46" fmla="*/ 1429 w 10"/>
              <a:gd name="T47" fmla="*/ 0 h 171"/>
              <a:gd name="T48" fmla="*/ 1429 w 10"/>
              <a:gd name="T49" fmla="*/ 68262 h 171"/>
              <a:gd name="T50" fmla="*/ 1905 w 10"/>
              <a:gd name="T51" fmla="*/ 68262 h 171"/>
              <a:gd name="T52" fmla="*/ 1905 w 10"/>
              <a:gd name="T53" fmla="*/ 0 h 171"/>
              <a:gd name="T54" fmla="*/ 1905 w 10"/>
              <a:gd name="T55" fmla="*/ 0 h 171"/>
              <a:gd name="T56" fmla="*/ 1905 w 10"/>
              <a:gd name="T57" fmla="*/ 68262 h 171"/>
              <a:gd name="T58" fmla="*/ 2382 w 10"/>
              <a:gd name="T59" fmla="*/ 68262 h 171"/>
              <a:gd name="T60" fmla="*/ 2382 w 10"/>
              <a:gd name="T61" fmla="*/ 0 h 171"/>
              <a:gd name="T62" fmla="*/ 2382 w 10"/>
              <a:gd name="T63" fmla="*/ 0 h 171"/>
              <a:gd name="T64" fmla="*/ 2382 w 10"/>
              <a:gd name="T65" fmla="*/ 68262 h 171"/>
              <a:gd name="T66" fmla="*/ 2382 w 10"/>
              <a:gd name="T67" fmla="*/ 68262 h 171"/>
              <a:gd name="T68" fmla="*/ 2382 w 10"/>
              <a:gd name="T69" fmla="*/ 0 h 171"/>
              <a:gd name="T70" fmla="*/ 3334 w 10"/>
              <a:gd name="T71" fmla="*/ 0 h 171"/>
              <a:gd name="T72" fmla="*/ 3334 w 10"/>
              <a:gd name="T73" fmla="*/ 68262 h 171"/>
              <a:gd name="T74" fmla="*/ 3810 w 10"/>
              <a:gd name="T75" fmla="*/ 68262 h 171"/>
              <a:gd name="T76" fmla="*/ 3810 w 10"/>
              <a:gd name="T77" fmla="*/ 0 h 171"/>
              <a:gd name="T78" fmla="*/ 3810 w 10"/>
              <a:gd name="T79" fmla="*/ 0 h 171"/>
              <a:gd name="T80" fmla="*/ 3810 w 10"/>
              <a:gd name="T81" fmla="*/ 68262 h 171"/>
              <a:gd name="T82" fmla="*/ 3810 w 10"/>
              <a:gd name="T83" fmla="*/ 68262 h 171"/>
              <a:gd name="T84" fmla="*/ 3810 w 10"/>
              <a:gd name="T85" fmla="*/ 0 h 171"/>
              <a:gd name="T86" fmla="*/ 4287 w 10"/>
              <a:gd name="T87" fmla="*/ 399 h 171"/>
              <a:gd name="T88" fmla="*/ 4287 w 10"/>
              <a:gd name="T89" fmla="*/ 67863 h 171"/>
              <a:gd name="T90" fmla="*/ 4287 w 10"/>
              <a:gd name="T91" fmla="*/ 67863 h 171"/>
              <a:gd name="T92" fmla="*/ 4287 w 10"/>
              <a:gd name="T93" fmla="*/ 399 h 171"/>
              <a:gd name="T94" fmla="*/ 4287 w 10"/>
              <a:gd name="T95" fmla="*/ 798 h 171"/>
              <a:gd name="T96" fmla="*/ 4287 w 10"/>
              <a:gd name="T97" fmla="*/ 67863 h 171"/>
              <a:gd name="T98" fmla="*/ 4763 w 10"/>
              <a:gd name="T99" fmla="*/ 67863 h 171"/>
              <a:gd name="T100" fmla="*/ 4763 w 10"/>
              <a:gd name="T101" fmla="*/ 798 h 171"/>
              <a:gd name="T102" fmla="*/ 4763 w 10"/>
              <a:gd name="T103" fmla="*/ 798 h 171"/>
              <a:gd name="T104" fmla="*/ 4763 w 10"/>
              <a:gd name="T105" fmla="*/ 67464 h 171"/>
              <a:gd name="T106" fmla="*/ 4763 w 10"/>
              <a:gd name="T107" fmla="*/ 67464 h 171"/>
              <a:gd name="T108" fmla="*/ 4763 w 10"/>
              <a:gd name="T109" fmla="*/ 1597 h 171"/>
              <a:gd name="T110" fmla="*/ 4763 w 10"/>
              <a:gd name="T111" fmla="*/ 1597 h 171"/>
              <a:gd name="T112" fmla="*/ 4763 w 10"/>
              <a:gd name="T113" fmla="*/ 66665 h 171"/>
              <a:gd name="T114" fmla="*/ 4763 w 10"/>
              <a:gd name="T115" fmla="*/ 66665 h 171"/>
              <a:gd name="T116" fmla="*/ 4763 w 10"/>
              <a:gd name="T117" fmla="*/ 1597 h 171"/>
              <a:gd name="T118" fmla="*/ 4763 w 10"/>
              <a:gd name="T119" fmla="*/ 1996 h 171"/>
              <a:gd name="T120" fmla="*/ 4763 w 10"/>
              <a:gd name="T121" fmla="*/ 66266 h 171"/>
              <a:gd name="T122" fmla="*/ 4763 w 10"/>
              <a:gd name="T123" fmla="*/ 66266 h 171"/>
              <a:gd name="T124" fmla="*/ 4763 w 10"/>
              <a:gd name="T125" fmla="*/ 1996 h 1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171">
                <a:moveTo>
                  <a:pt x="5" y="166"/>
                </a:moveTo>
                <a:lnTo>
                  <a:pt x="0" y="166"/>
                </a:lnTo>
                <a:lnTo>
                  <a:pt x="0" y="5"/>
                </a:lnTo>
                <a:lnTo>
                  <a:pt x="0" y="166"/>
                </a:lnTo>
                <a:lnTo>
                  <a:pt x="0" y="167"/>
                </a:lnTo>
                <a:lnTo>
                  <a:pt x="0" y="4"/>
                </a:lnTo>
                <a:lnTo>
                  <a:pt x="0" y="167"/>
                </a:lnTo>
                <a:lnTo>
                  <a:pt x="0" y="169"/>
                </a:lnTo>
                <a:lnTo>
                  <a:pt x="0" y="4"/>
                </a:lnTo>
                <a:lnTo>
                  <a:pt x="0" y="2"/>
                </a:lnTo>
                <a:lnTo>
                  <a:pt x="0" y="169"/>
                </a:lnTo>
                <a:lnTo>
                  <a:pt x="0" y="170"/>
                </a:lnTo>
                <a:lnTo>
                  <a:pt x="0" y="2"/>
                </a:lnTo>
                <a:lnTo>
                  <a:pt x="1" y="2"/>
                </a:lnTo>
                <a:lnTo>
                  <a:pt x="1" y="170"/>
                </a:lnTo>
                <a:lnTo>
                  <a:pt x="1" y="1"/>
                </a:lnTo>
                <a:lnTo>
                  <a:pt x="1" y="170"/>
                </a:lnTo>
                <a:lnTo>
                  <a:pt x="3" y="171"/>
                </a:lnTo>
                <a:lnTo>
                  <a:pt x="3" y="0"/>
                </a:lnTo>
                <a:lnTo>
                  <a:pt x="3" y="171"/>
                </a:lnTo>
                <a:lnTo>
                  <a:pt x="4" y="171"/>
                </a:lnTo>
                <a:lnTo>
                  <a:pt x="4" y="0"/>
                </a:lnTo>
                <a:lnTo>
                  <a:pt x="4" y="171"/>
                </a:lnTo>
                <a:lnTo>
                  <a:pt x="5" y="171"/>
                </a:lnTo>
                <a:lnTo>
                  <a:pt x="5" y="0"/>
                </a:lnTo>
                <a:lnTo>
                  <a:pt x="5" y="171"/>
                </a:lnTo>
                <a:lnTo>
                  <a:pt x="5" y="0"/>
                </a:lnTo>
                <a:lnTo>
                  <a:pt x="7" y="0"/>
                </a:lnTo>
                <a:lnTo>
                  <a:pt x="7" y="171"/>
                </a:lnTo>
                <a:lnTo>
                  <a:pt x="8" y="171"/>
                </a:lnTo>
                <a:lnTo>
                  <a:pt x="8" y="0"/>
                </a:lnTo>
                <a:lnTo>
                  <a:pt x="8" y="171"/>
                </a:lnTo>
                <a:lnTo>
                  <a:pt x="8" y="0"/>
                </a:lnTo>
                <a:lnTo>
                  <a:pt x="9" y="1"/>
                </a:lnTo>
                <a:lnTo>
                  <a:pt x="9" y="170"/>
                </a:lnTo>
                <a:lnTo>
                  <a:pt x="9" y="1"/>
                </a:lnTo>
                <a:lnTo>
                  <a:pt x="9" y="2"/>
                </a:lnTo>
                <a:lnTo>
                  <a:pt x="9" y="170"/>
                </a:lnTo>
                <a:lnTo>
                  <a:pt x="10" y="170"/>
                </a:lnTo>
                <a:lnTo>
                  <a:pt x="10" y="2"/>
                </a:lnTo>
                <a:lnTo>
                  <a:pt x="10" y="169"/>
                </a:lnTo>
                <a:lnTo>
                  <a:pt x="10" y="4"/>
                </a:lnTo>
                <a:lnTo>
                  <a:pt x="10" y="167"/>
                </a:lnTo>
                <a:lnTo>
                  <a:pt x="10" y="4"/>
                </a:lnTo>
                <a:lnTo>
                  <a:pt x="10" y="5"/>
                </a:lnTo>
                <a:lnTo>
                  <a:pt x="10" y="166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2117090" y="2741613"/>
            <a:ext cx="14288" cy="4762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2408 w 38"/>
              <a:gd name="T5" fmla="*/ 0 h 11"/>
              <a:gd name="T6" fmla="*/ 12784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4 w 38"/>
              <a:gd name="T13" fmla="*/ 0 h 11"/>
              <a:gd name="T14" fmla="*/ 12784 w 38"/>
              <a:gd name="T15" fmla="*/ 0 h 11"/>
              <a:gd name="T16" fmla="*/ 1504 w 38"/>
              <a:gd name="T17" fmla="*/ 0 h 11"/>
              <a:gd name="T18" fmla="*/ 1128 w 38"/>
              <a:gd name="T19" fmla="*/ 0 h 11"/>
              <a:gd name="T20" fmla="*/ 13536 w 38"/>
              <a:gd name="T21" fmla="*/ 0 h 11"/>
              <a:gd name="T22" fmla="*/ 13536 w 38"/>
              <a:gd name="T23" fmla="*/ 0 h 11"/>
              <a:gd name="T24" fmla="*/ 1128 w 38"/>
              <a:gd name="T25" fmla="*/ 0 h 11"/>
              <a:gd name="T26" fmla="*/ 376 w 38"/>
              <a:gd name="T27" fmla="*/ 433 h 11"/>
              <a:gd name="T28" fmla="*/ 13536 w 38"/>
              <a:gd name="T29" fmla="*/ 433 h 11"/>
              <a:gd name="T30" fmla="*/ 13912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912 w 38"/>
              <a:gd name="T37" fmla="*/ 866 h 11"/>
              <a:gd name="T38" fmla="*/ 13912 w 38"/>
              <a:gd name="T39" fmla="*/ 866 h 11"/>
              <a:gd name="T40" fmla="*/ 0 w 38"/>
              <a:gd name="T41" fmla="*/ 866 h 11"/>
              <a:gd name="T42" fmla="*/ 0 w 38"/>
              <a:gd name="T43" fmla="*/ 866 h 11"/>
              <a:gd name="T44" fmla="*/ 13912 w 38"/>
              <a:gd name="T45" fmla="*/ 866 h 11"/>
              <a:gd name="T46" fmla="*/ 14288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8 w 38"/>
              <a:gd name="T53" fmla="*/ 1732 h 11"/>
              <a:gd name="T54" fmla="*/ 14288 w 38"/>
              <a:gd name="T55" fmla="*/ 1732 h 11"/>
              <a:gd name="T56" fmla="*/ 0 w 38"/>
              <a:gd name="T57" fmla="*/ 1732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4288 w 38"/>
              <a:gd name="T69" fmla="*/ 2597 h 11"/>
              <a:gd name="T70" fmla="*/ 14288 w 38"/>
              <a:gd name="T71" fmla="*/ 2597 h 11"/>
              <a:gd name="T72" fmla="*/ 0 w 38"/>
              <a:gd name="T73" fmla="*/ 2597 h 11"/>
              <a:gd name="T74" fmla="*/ 0 w 38"/>
              <a:gd name="T75" fmla="*/ 3030 h 11"/>
              <a:gd name="T76" fmla="*/ 14288 w 38"/>
              <a:gd name="T77" fmla="*/ 3030 h 11"/>
              <a:gd name="T78" fmla="*/ 14288 w 38"/>
              <a:gd name="T79" fmla="*/ 3030 h 11"/>
              <a:gd name="T80" fmla="*/ 0 w 38"/>
              <a:gd name="T81" fmla="*/ 3030 h 11"/>
              <a:gd name="T82" fmla="*/ 0 w 38"/>
              <a:gd name="T83" fmla="*/ 3896 h 11"/>
              <a:gd name="T84" fmla="*/ 13912 w 38"/>
              <a:gd name="T85" fmla="*/ 3896 h 11"/>
              <a:gd name="T86" fmla="*/ 13912 w 38"/>
              <a:gd name="T87" fmla="*/ 3896 h 11"/>
              <a:gd name="T88" fmla="*/ 0 w 38"/>
              <a:gd name="T89" fmla="*/ 3896 h 11"/>
              <a:gd name="T90" fmla="*/ 376 w 38"/>
              <a:gd name="T91" fmla="*/ 3896 h 11"/>
              <a:gd name="T92" fmla="*/ 13912 w 38"/>
              <a:gd name="T93" fmla="*/ 3896 h 11"/>
              <a:gd name="T94" fmla="*/ 13912 w 38"/>
              <a:gd name="T95" fmla="*/ 3896 h 11"/>
              <a:gd name="T96" fmla="*/ 376 w 38"/>
              <a:gd name="T97" fmla="*/ 3896 h 11"/>
              <a:gd name="T98" fmla="*/ 376 w 38"/>
              <a:gd name="T99" fmla="*/ 4329 h 11"/>
              <a:gd name="T100" fmla="*/ 13536 w 38"/>
              <a:gd name="T101" fmla="*/ 4329 h 11"/>
              <a:gd name="T102" fmla="*/ 13536 w 38"/>
              <a:gd name="T103" fmla="*/ 4329 h 11"/>
              <a:gd name="T104" fmla="*/ 1128 w 38"/>
              <a:gd name="T105" fmla="*/ 4329 h 11"/>
              <a:gd name="T106" fmla="*/ 1128 w 38"/>
              <a:gd name="T107" fmla="*/ 4762 h 11"/>
              <a:gd name="T108" fmla="*/ 13536 w 38"/>
              <a:gd name="T109" fmla="*/ 4762 h 11"/>
              <a:gd name="T110" fmla="*/ 12784 w 38"/>
              <a:gd name="T111" fmla="*/ 4762 h 11"/>
              <a:gd name="T112" fmla="*/ 1504 w 38"/>
              <a:gd name="T113" fmla="*/ 4762 h 11"/>
              <a:gd name="T114" fmla="*/ 1504 w 38"/>
              <a:gd name="T115" fmla="*/ 4762 h 11"/>
              <a:gd name="T116" fmla="*/ 12784 w 38"/>
              <a:gd name="T117" fmla="*/ 4762 h 11"/>
              <a:gd name="T118" fmla="*/ 12784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8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1" y="1"/>
                </a:lnTo>
                <a:lnTo>
                  <a:pt x="36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0" y="2"/>
                </a:lnTo>
                <a:lnTo>
                  <a:pt x="37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1" y="10"/>
                </a:lnTo>
                <a:lnTo>
                  <a:pt x="36" y="10"/>
                </a:lnTo>
                <a:lnTo>
                  <a:pt x="3" y="10"/>
                </a:lnTo>
                <a:lnTo>
                  <a:pt x="3" y="11"/>
                </a:lnTo>
                <a:lnTo>
                  <a:pt x="36" y="11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2128203" y="2714625"/>
            <a:ext cx="3175" cy="31750"/>
          </a:xfrm>
          <a:custGeom>
            <a:avLst/>
            <a:gdLst>
              <a:gd name="T0" fmla="*/ 1732 w 11"/>
              <a:gd name="T1" fmla="*/ 29427 h 82"/>
              <a:gd name="T2" fmla="*/ 0 w 11"/>
              <a:gd name="T3" fmla="*/ 29427 h 82"/>
              <a:gd name="T4" fmla="*/ 0 w 11"/>
              <a:gd name="T5" fmla="*/ 1936 h 82"/>
              <a:gd name="T6" fmla="*/ 0 w 11"/>
              <a:gd name="T7" fmla="*/ 1549 h 82"/>
              <a:gd name="T8" fmla="*/ 0 w 11"/>
              <a:gd name="T9" fmla="*/ 29814 h 82"/>
              <a:gd name="T10" fmla="*/ 289 w 11"/>
              <a:gd name="T11" fmla="*/ 29814 h 82"/>
              <a:gd name="T12" fmla="*/ 289 w 11"/>
              <a:gd name="T13" fmla="*/ 1549 h 82"/>
              <a:gd name="T14" fmla="*/ 289 w 11"/>
              <a:gd name="T15" fmla="*/ 1549 h 82"/>
              <a:gd name="T16" fmla="*/ 289 w 11"/>
              <a:gd name="T17" fmla="*/ 30201 h 82"/>
              <a:gd name="T18" fmla="*/ 289 w 11"/>
              <a:gd name="T19" fmla="*/ 30201 h 82"/>
              <a:gd name="T20" fmla="*/ 289 w 11"/>
              <a:gd name="T21" fmla="*/ 774 h 82"/>
              <a:gd name="T22" fmla="*/ 289 w 11"/>
              <a:gd name="T23" fmla="*/ 774 h 82"/>
              <a:gd name="T24" fmla="*/ 289 w 11"/>
              <a:gd name="T25" fmla="*/ 30976 h 82"/>
              <a:gd name="T26" fmla="*/ 289 w 11"/>
              <a:gd name="T27" fmla="*/ 30976 h 82"/>
              <a:gd name="T28" fmla="*/ 289 w 11"/>
              <a:gd name="T29" fmla="*/ 774 h 82"/>
              <a:gd name="T30" fmla="*/ 289 w 11"/>
              <a:gd name="T31" fmla="*/ 387 h 82"/>
              <a:gd name="T32" fmla="*/ 289 w 11"/>
              <a:gd name="T33" fmla="*/ 30976 h 82"/>
              <a:gd name="T34" fmla="*/ 577 w 11"/>
              <a:gd name="T35" fmla="*/ 30976 h 82"/>
              <a:gd name="T36" fmla="*/ 577 w 11"/>
              <a:gd name="T37" fmla="*/ 387 h 82"/>
              <a:gd name="T38" fmla="*/ 577 w 11"/>
              <a:gd name="T39" fmla="*/ 0 h 82"/>
              <a:gd name="T40" fmla="*/ 577 w 11"/>
              <a:gd name="T41" fmla="*/ 31363 h 82"/>
              <a:gd name="T42" fmla="*/ 1155 w 11"/>
              <a:gd name="T43" fmla="*/ 31363 h 82"/>
              <a:gd name="T44" fmla="*/ 1155 w 11"/>
              <a:gd name="T45" fmla="*/ 0 h 82"/>
              <a:gd name="T46" fmla="*/ 1155 w 11"/>
              <a:gd name="T47" fmla="*/ 0 h 82"/>
              <a:gd name="T48" fmla="*/ 1155 w 11"/>
              <a:gd name="T49" fmla="*/ 31750 h 82"/>
              <a:gd name="T50" fmla="*/ 1443 w 11"/>
              <a:gd name="T51" fmla="*/ 31750 h 82"/>
              <a:gd name="T52" fmla="*/ 1443 w 11"/>
              <a:gd name="T53" fmla="*/ 0 h 82"/>
              <a:gd name="T54" fmla="*/ 1443 w 11"/>
              <a:gd name="T55" fmla="*/ 0 h 82"/>
              <a:gd name="T56" fmla="*/ 1443 w 11"/>
              <a:gd name="T57" fmla="*/ 31750 h 82"/>
              <a:gd name="T58" fmla="*/ 1443 w 11"/>
              <a:gd name="T59" fmla="*/ 31750 h 82"/>
              <a:gd name="T60" fmla="*/ 1443 w 11"/>
              <a:gd name="T61" fmla="*/ 0 h 82"/>
              <a:gd name="T62" fmla="*/ 1732 w 11"/>
              <a:gd name="T63" fmla="*/ 0 h 82"/>
              <a:gd name="T64" fmla="*/ 1732 w 11"/>
              <a:gd name="T65" fmla="*/ 31750 h 82"/>
              <a:gd name="T66" fmla="*/ 2020 w 11"/>
              <a:gd name="T67" fmla="*/ 31750 h 82"/>
              <a:gd name="T68" fmla="*/ 2020 w 11"/>
              <a:gd name="T69" fmla="*/ 0 h 82"/>
              <a:gd name="T70" fmla="*/ 2020 w 11"/>
              <a:gd name="T71" fmla="*/ 0 h 82"/>
              <a:gd name="T72" fmla="*/ 2020 w 11"/>
              <a:gd name="T73" fmla="*/ 31750 h 82"/>
              <a:gd name="T74" fmla="*/ 2020 w 11"/>
              <a:gd name="T75" fmla="*/ 31750 h 82"/>
              <a:gd name="T76" fmla="*/ 2020 w 11"/>
              <a:gd name="T77" fmla="*/ 0 h 82"/>
              <a:gd name="T78" fmla="*/ 2598 w 11"/>
              <a:gd name="T79" fmla="*/ 0 h 82"/>
              <a:gd name="T80" fmla="*/ 2598 w 11"/>
              <a:gd name="T81" fmla="*/ 31750 h 82"/>
              <a:gd name="T82" fmla="*/ 2598 w 11"/>
              <a:gd name="T83" fmla="*/ 31363 h 82"/>
              <a:gd name="T84" fmla="*/ 2598 w 11"/>
              <a:gd name="T85" fmla="*/ 0 h 82"/>
              <a:gd name="T86" fmla="*/ 2598 w 11"/>
              <a:gd name="T87" fmla="*/ 0 h 82"/>
              <a:gd name="T88" fmla="*/ 2598 w 11"/>
              <a:gd name="T89" fmla="*/ 31363 h 82"/>
              <a:gd name="T90" fmla="*/ 2886 w 11"/>
              <a:gd name="T91" fmla="*/ 30976 h 82"/>
              <a:gd name="T92" fmla="*/ 2886 w 11"/>
              <a:gd name="T93" fmla="*/ 387 h 82"/>
              <a:gd name="T94" fmla="*/ 2886 w 11"/>
              <a:gd name="T95" fmla="*/ 387 h 82"/>
              <a:gd name="T96" fmla="*/ 2886 w 11"/>
              <a:gd name="T97" fmla="*/ 30976 h 82"/>
              <a:gd name="T98" fmla="*/ 2886 w 11"/>
              <a:gd name="T99" fmla="*/ 30976 h 82"/>
              <a:gd name="T100" fmla="*/ 2886 w 11"/>
              <a:gd name="T101" fmla="*/ 774 h 82"/>
              <a:gd name="T102" fmla="*/ 2886 w 11"/>
              <a:gd name="T103" fmla="*/ 774 h 82"/>
              <a:gd name="T104" fmla="*/ 2886 w 11"/>
              <a:gd name="T105" fmla="*/ 30976 h 82"/>
              <a:gd name="T106" fmla="*/ 3175 w 11"/>
              <a:gd name="T107" fmla="*/ 30201 h 82"/>
              <a:gd name="T108" fmla="*/ 3175 w 11"/>
              <a:gd name="T109" fmla="*/ 774 h 82"/>
              <a:gd name="T110" fmla="*/ 3175 w 11"/>
              <a:gd name="T111" fmla="*/ 1549 h 82"/>
              <a:gd name="T112" fmla="*/ 3175 w 11"/>
              <a:gd name="T113" fmla="*/ 30201 h 82"/>
              <a:gd name="T114" fmla="*/ 3175 w 11"/>
              <a:gd name="T115" fmla="*/ 29814 h 82"/>
              <a:gd name="T116" fmla="*/ 3175 w 11"/>
              <a:gd name="T117" fmla="*/ 1549 h 82"/>
              <a:gd name="T118" fmla="*/ 3175 w 11"/>
              <a:gd name="T119" fmla="*/ 1549 h 82"/>
              <a:gd name="T120" fmla="*/ 3175 w 11"/>
              <a:gd name="T121" fmla="*/ 29814 h 82"/>
              <a:gd name="T122" fmla="*/ 3175 w 11"/>
              <a:gd name="T123" fmla="*/ 29427 h 82"/>
              <a:gd name="T124" fmla="*/ 3175 w 11"/>
              <a:gd name="T125" fmla="*/ 1936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2">
                <a:moveTo>
                  <a:pt x="6" y="76"/>
                </a:moveTo>
                <a:lnTo>
                  <a:pt x="0" y="76"/>
                </a:lnTo>
                <a:lnTo>
                  <a:pt x="0" y="5"/>
                </a:lnTo>
                <a:lnTo>
                  <a:pt x="0" y="4"/>
                </a:lnTo>
                <a:lnTo>
                  <a:pt x="0" y="77"/>
                </a:lnTo>
                <a:lnTo>
                  <a:pt x="1" y="77"/>
                </a:lnTo>
                <a:lnTo>
                  <a:pt x="1" y="4"/>
                </a:lnTo>
                <a:lnTo>
                  <a:pt x="1" y="78"/>
                </a:lnTo>
                <a:lnTo>
                  <a:pt x="1" y="2"/>
                </a:lnTo>
                <a:lnTo>
                  <a:pt x="1" y="80"/>
                </a:lnTo>
                <a:lnTo>
                  <a:pt x="1" y="2"/>
                </a:lnTo>
                <a:lnTo>
                  <a:pt x="1" y="1"/>
                </a:lnTo>
                <a:lnTo>
                  <a:pt x="1" y="80"/>
                </a:lnTo>
                <a:lnTo>
                  <a:pt x="2" y="80"/>
                </a:lnTo>
                <a:lnTo>
                  <a:pt x="2" y="1"/>
                </a:lnTo>
                <a:lnTo>
                  <a:pt x="2" y="0"/>
                </a:lnTo>
                <a:lnTo>
                  <a:pt x="2" y="81"/>
                </a:lnTo>
                <a:lnTo>
                  <a:pt x="4" y="81"/>
                </a:lnTo>
                <a:lnTo>
                  <a:pt x="4" y="0"/>
                </a:lnTo>
                <a:lnTo>
                  <a:pt x="4" y="82"/>
                </a:lnTo>
                <a:lnTo>
                  <a:pt x="5" y="82"/>
                </a:lnTo>
                <a:lnTo>
                  <a:pt x="5" y="0"/>
                </a:lnTo>
                <a:lnTo>
                  <a:pt x="5" y="82"/>
                </a:lnTo>
                <a:lnTo>
                  <a:pt x="5" y="0"/>
                </a:lnTo>
                <a:lnTo>
                  <a:pt x="6" y="0"/>
                </a:lnTo>
                <a:lnTo>
                  <a:pt x="6" y="82"/>
                </a:lnTo>
                <a:lnTo>
                  <a:pt x="7" y="82"/>
                </a:lnTo>
                <a:lnTo>
                  <a:pt x="7" y="0"/>
                </a:lnTo>
                <a:lnTo>
                  <a:pt x="7" y="82"/>
                </a:lnTo>
                <a:lnTo>
                  <a:pt x="7" y="0"/>
                </a:lnTo>
                <a:lnTo>
                  <a:pt x="9" y="0"/>
                </a:lnTo>
                <a:lnTo>
                  <a:pt x="9" y="82"/>
                </a:lnTo>
                <a:lnTo>
                  <a:pt x="9" y="81"/>
                </a:lnTo>
                <a:lnTo>
                  <a:pt x="9" y="0"/>
                </a:lnTo>
                <a:lnTo>
                  <a:pt x="9" y="81"/>
                </a:lnTo>
                <a:lnTo>
                  <a:pt x="10" y="80"/>
                </a:lnTo>
                <a:lnTo>
                  <a:pt x="10" y="1"/>
                </a:lnTo>
                <a:lnTo>
                  <a:pt x="10" y="80"/>
                </a:lnTo>
                <a:lnTo>
                  <a:pt x="10" y="2"/>
                </a:lnTo>
                <a:lnTo>
                  <a:pt x="10" y="80"/>
                </a:lnTo>
                <a:lnTo>
                  <a:pt x="11" y="78"/>
                </a:lnTo>
                <a:lnTo>
                  <a:pt x="11" y="2"/>
                </a:lnTo>
                <a:lnTo>
                  <a:pt x="11" y="4"/>
                </a:lnTo>
                <a:lnTo>
                  <a:pt x="11" y="78"/>
                </a:lnTo>
                <a:lnTo>
                  <a:pt x="11" y="77"/>
                </a:lnTo>
                <a:lnTo>
                  <a:pt x="11" y="4"/>
                </a:lnTo>
                <a:lnTo>
                  <a:pt x="11" y="77"/>
                </a:lnTo>
                <a:lnTo>
                  <a:pt x="11" y="76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2128203" y="2714625"/>
            <a:ext cx="14287" cy="4763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089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822 w 39"/>
              <a:gd name="T13" fmla="*/ 0 h 11"/>
              <a:gd name="T14" fmla="*/ 12822 w 39"/>
              <a:gd name="T15" fmla="*/ 0 h 11"/>
              <a:gd name="T16" fmla="*/ 1832 w 39"/>
              <a:gd name="T17" fmla="*/ 0 h 11"/>
              <a:gd name="T18" fmla="*/ 1465 w 39"/>
              <a:gd name="T19" fmla="*/ 0 h 11"/>
              <a:gd name="T20" fmla="*/ 12822 w 39"/>
              <a:gd name="T21" fmla="*/ 0 h 11"/>
              <a:gd name="T22" fmla="*/ 13554 w 39"/>
              <a:gd name="T23" fmla="*/ 0 h 11"/>
              <a:gd name="T24" fmla="*/ 1465 w 39"/>
              <a:gd name="T25" fmla="*/ 0 h 11"/>
              <a:gd name="T26" fmla="*/ 733 w 39"/>
              <a:gd name="T27" fmla="*/ 0 h 11"/>
              <a:gd name="T28" fmla="*/ 13554 w 39"/>
              <a:gd name="T29" fmla="*/ 0 h 11"/>
              <a:gd name="T30" fmla="*/ 13554 w 39"/>
              <a:gd name="T31" fmla="*/ 433 h 11"/>
              <a:gd name="T32" fmla="*/ 733 w 39"/>
              <a:gd name="T33" fmla="*/ 433 h 11"/>
              <a:gd name="T34" fmla="*/ 366 w 39"/>
              <a:gd name="T35" fmla="*/ 433 h 11"/>
              <a:gd name="T36" fmla="*/ 13921 w 39"/>
              <a:gd name="T37" fmla="*/ 433 h 11"/>
              <a:gd name="T38" fmla="*/ 13921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4287 w 39"/>
              <a:gd name="T45" fmla="*/ 866 h 11"/>
              <a:gd name="T46" fmla="*/ 14287 w 39"/>
              <a:gd name="T47" fmla="*/ 866 h 11"/>
              <a:gd name="T48" fmla="*/ 366 w 39"/>
              <a:gd name="T49" fmla="*/ 866 h 11"/>
              <a:gd name="T50" fmla="*/ 366 w 39"/>
              <a:gd name="T51" fmla="*/ 1732 h 11"/>
              <a:gd name="T52" fmla="*/ 14287 w 39"/>
              <a:gd name="T53" fmla="*/ 1732 h 11"/>
              <a:gd name="T54" fmla="*/ 14287 w 39"/>
              <a:gd name="T55" fmla="*/ 1732 h 11"/>
              <a:gd name="T56" fmla="*/ 366 w 39"/>
              <a:gd name="T57" fmla="*/ 1732 h 11"/>
              <a:gd name="T58" fmla="*/ 0 w 39"/>
              <a:gd name="T59" fmla="*/ 1732 h 11"/>
              <a:gd name="T60" fmla="*/ 14287 w 39"/>
              <a:gd name="T61" fmla="*/ 1732 h 11"/>
              <a:gd name="T62" fmla="*/ 14287 w 39"/>
              <a:gd name="T63" fmla="*/ 2165 h 11"/>
              <a:gd name="T64" fmla="*/ 0 w 39"/>
              <a:gd name="T65" fmla="*/ 2165 h 11"/>
              <a:gd name="T66" fmla="*/ 0 w 39"/>
              <a:gd name="T67" fmla="*/ 2598 h 11"/>
              <a:gd name="T68" fmla="*/ 14287 w 39"/>
              <a:gd name="T69" fmla="*/ 2598 h 11"/>
              <a:gd name="T70" fmla="*/ 14287 w 39"/>
              <a:gd name="T71" fmla="*/ 2598 h 11"/>
              <a:gd name="T72" fmla="*/ 366 w 39"/>
              <a:gd name="T73" fmla="*/ 2598 h 11"/>
              <a:gd name="T74" fmla="*/ 366 w 39"/>
              <a:gd name="T75" fmla="*/ 3031 h 11"/>
              <a:gd name="T76" fmla="*/ 14287 w 39"/>
              <a:gd name="T77" fmla="*/ 3031 h 11"/>
              <a:gd name="T78" fmla="*/ 14287 w 39"/>
              <a:gd name="T79" fmla="*/ 3031 h 11"/>
              <a:gd name="T80" fmla="*/ 366 w 39"/>
              <a:gd name="T81" fmla="*/ 3031 h 11"/>
              <a:gd name="T82" fmla="*/ 366 w 39"/>
              <a:gd name="T83" fmla="*/ 3031 h 11"/>
              <a:gd name="T84" fmla="*/ 14287 w 39"/>
              <a:gd name="T85" fmla="*/ 3031 h 11"/>
              <a:gd name="T86" fmla="*/ 13921 w 39"/>
              <a:gd name="T87" fmla="*/ 3897 h 11"/>
              <a:gd name="T88" fmla="*/ 366 w 39"/>
              <a:gd name="T89" fmla="*/ 3897 h 11"/>
              <a:gd name="T90" fmla="*/ 366 w 39"/>
              <a:gd name="T91" fmla="*/ 3897 h 11"/>
              <a:gd name="T92" fmla="*/ 13921 w 39"/>
              <a:gd name="T93" fmla="*/ 3897 h 11"/>
              <a:gd name="T94" fmla="*/ 13554 w 39"/>
              <a:gd name="T95" fmla="*/ 3897 h 11"/>
              <a:gd name="T96" fmla="*/ 733 w 39"/>
              <a:gd name="T97" fmla="*/ 3897 h 11"/>
              <a:gd name="T98" fmla="*/ 733 w 39"/>
              <a:gd name="T99" fmla="*/ 3897 h 11"/>
              <a:gd name="T100" fmla="*/ 13554 w 39"/>
              <a:gd name="T101" fmla="*/ 3897 h 11"/>
              <a:gd name="T102" fmla="*/ 13554 w 39"/>
              <a:gd name="T103" fmla="*/ 4330 h 11"/>
              <a:gd name="T104" fmla="*/ 1465 w 39"/>
              <a:gd name="T105" fmla="*/ 4330 h 11"/>
              <a:gd name="T106" fmla="*/ 1465 w 39"/>
              <a:gd name="T107" fmla="*/ 4330 h 11"/>
              <a:gd name="T108" fmla="*/ 12822 w 39"/>
              <a:gd name="T109" fmla="*/ 4330 h 11"/>
              <a:gd name="T110" fmla="*/ 12822 w 39"/>
              <a:gd name="T111" fmla="*/ 4330 h 11"/>
              <a:gd name="T112" fmla="*/ 1832 w 39"/>
              <a:gd name="T113" fmla="*/ 4330 h 11"/>
              <a:gd name="T114" fmla="*/ 1832 w 39"/>
              <a:gd name="T115" fmla="*/ 4763 h 11"/>
              <a:gd name="T116" fmla="*/ 12822 w 39"/>
              <a:gd name="T117" fmla="*/ 4763 h 11"/>
              <a:gd name="T118" fmla="*/ 12455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089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9" y="2"/>
                </a:lnTo>
                <a:lnTo>
                  <a:pt x="1" y="2"/>
                </a:lnTo>
                <a:lnTo>
                  <a:pt x="1" y="4"/>
                </a:lnTo>
                <a:lnTo>
                  <a:pt x="39" y="4"/>
                </a:lnTo>
                <a:lnTo>
                  <a:pt x="1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1" y="6"/>
                </a:lnTo>
                <a:lnTo>
                  <a:pt x="1" y="7"/>
                </a:lnTo>
                <a:lnTo>
                  <a:pt x="39" y="7"/>
                </a:lnTo>
                <a:lnTo>
                  <a:pt x="1" y="7"/>
                </a:lnTo>
                <a:lnTo>
                  <a:pt x="39" y="7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5" y="10"/>
                </a:lnTo>
                <a:lnTo>
                  <a:pt x="5" y="11"/>
                </a:lnTo>
                <a:lnTo>
                  <a:pt x="3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2137728" y="2686050"/>
            <a:ext cx="4762" cy="33338"/>
          </a:xfrm>
          <a:custGeom>
            <a:avLst/>
            <a:gdLst>
              <a:gd name="T0" fmla="*/ 2165 w 11"/>
              <a:gd name="T1" fmla="*/ 30957 h 84"/>
              <a:gd name="T2" fmla="*/ 0 w 11"/>
              <a:gd name="T3" fmla="*/ 30957 h 84"/>
              <a:gd name="T4" fmla="*/ 0 w 11"/>
              <a:gd name="T5" fmla="*/ 2778 h 84"/>
              <a:gd name="T6" fmla="*/ 0 w 11"/>
              <a:gd name="T7" fmla="*/ 2778 h 84"/>
              <a:gd name="T8" fmla="*/ 0 w 11"/>
              <a:gd name="T9" fmla="*/ 31354 h 84"/>
              <a:gd name="T10" fmla="*/ 0 w 11"/>
              <a:gd name="T11" fmla="*/ 31354 h 84"/>
              <a:gd name="T12" fmla="*/ 0 w 11"/>
              <a:gd name="T13" fmla="*/ 2381 h 84"/>
              <a:gd name="T14" fmla="*/ 0 w 11"/>
              <a:gd name="T15" fmla="*/ 1588 h 84"/>
              <a:gd name="T16" fmla="*/ 0 w 11"/>
              <a:gd name="T17" fmla="*/ 31750 h 84"/>
              <a:gd name="T18" fmla="*/ 0 w 11"/>
              <a:gd name="T19" fmla="*/ 31750 h 84"/>
              <a:gd name="T20" fmla="*/ 0 w 11"/>
              <a:gd name="T21" fmla="*/ 1588 h 84"/>
              <a:gd name="T22" fmla="*/ 433 w 11"/>
              <a:gd name="T23" fmla="*/ 1588 h 84"/>
              <a:gd name="T24" fmla="*/ 433 w 11"/>
              <a:gd name="T25" fmla="*/ 31750 h 84"/>
              <a:gd name="T26" fmla="*/ 433 w 11"/>
              <a:gd name="T27" fmla="*/ 32544 h 84"/>
              <a:gd name="T28" fmla="*/ 433 w 11"/>
              <a:gd name="T29" fmla="*/ 1191 h 84"/>
              <a:gd name="T30" fmla="*/ 866 w 11"/>
              <a:gd name="T31" fmla="*/ 1191 h 84"/>
              <a:gd name="T32" fmla="*/ 866 w 11"/>
              <a:gd name="T33" fmla="*/ 32544 h 84"/>
              <a:gd name="T34" fmla="*/ 866 w 11"/>
              <a:gd name="T35" fmla="*/ 32544 h 84"/>
              <a:gd name="T36" fmla="*/ 866 w 11"/>
              <a:gd name="T37" fmla="*/ 1191 h 84"/>
              <a:gd name="T38" fmla="*/ 866 w 11"/>
              <a:gd name="T39" fmla="*/ 1191 h 84"/>
              <a:gd name="T40" fmla="*/ 866 w 11"/>
              <a:gd name="T41" fmla="*/ 32544 h 84"/>
              <a:gd name="T42" fmla="*/ 866 w 11"/>
              <a:gd name="T43" fmla="*/ 32941 h 84"/>
              <a:gd name="T44" fmla="*/ 866 w 11"/>
              <a:gd name="T45" fmla="*/ 794 h 84"/>
              <a:gd name="T46" fmla="*/ 1732 w 11"/>
              <a:gd name="T47" fmla="*/ 794 h 84"/>
              <a:gd name="T48" fmla="*/ 1732 w 11"/>
              <a:gd name="T49" fmla="*/ 32941 h 84"/>
              <a:gd name="T50" fmla="*/ 1732 w 11"/>
              <a:gd name="T51" fmla="*/ 32941 h 84"/>
              <a:gd name="T52" fmla="*/ 1732 w 11"/>
              <a:gd name="T53" fmla="*/ 794 h 84"/>
              <a:gd name="T54" fmla="*/ 2165 w 11"/>
              <a:gd name="T55" fmla="*/ 0 h 84"/>
              <a:gd name="T56" fmla="*/ 2165 w 11"/>
              <a:gd name="T57" fmla="*/ 33338 h 84"/>
              <a:gd name="T58" fmla="*/ 2165 w 11"/>
              <a:gd name="T59" fmla="*/ 33338 h 84"/>
              <a:gd name="T60" fmla="*/ 2165 w 11"/>
              <a:gd name="T61" fmla="*/ 0 h 84"/>
              <a:gd name="T62" fmla="*/ 2165 w 11"/>
              <a:gd name="T63" fmla="*/ 0 h 84"/>
              <a:gd name="T64" fmla="*/ 2165 w 11"/>
              <a:gd name="T65" fmla="*/ 33338 h 84"/>
              <a:gd name="T66" fmla="*/ 2597 w 11"/>
              <a:gd name="T67" fmla="*/ 33338 h 84"/>
              <a:gd name="T68" fmla="*/ 2597 w 11"/>
              <a:gd name="T69" fmla="*/ 0 h 84"/>
              <a:gd name="T70" fmla="*/ 3030 w 11"/>
              <a:gd name="T71" fmla="*/ 0 h 84"/>
              <a:gd name="T72" fmla="*/ 3030 w 11"/>
              <a:gd name="T73" fmla="*/ 33338 h 84"/>
              <a:gd name="T74" fmla="*/ 3030 w 11"/>
              <a:gd name="T75" fmla="*/ 32941 h 84"/>
              <a:gd name="T76" fmla="*/ 3030 w 11"/>
              <a:gd name="T77" fmla="*/ 794 h 84"/>
              <a:gd name="T78" fmla="*/ 3030 w 11"/>
              <a:gd name="T79" fmla="*/ 794 h 84"/>
              <a:gd name="T80" fmla="*/ 3030 w 11"/>
              <a:gd name="T81" fmla="*/ 32941 h 84"/>
              <a:gd name="T82" fmla="*/ 3896 w 11"/>
              <a:gd name="T83" fmla="*/ 32941 h 84"/>
              <a:gd name="T84" fmla="*/ 3896 w 11"/>
              <a:gd name="T85" fmla="*/ 794 h 84"/>
              <a:gd name="T86" fmla="*/ 3896 w 11"/>
              <a:gd name="T87" fmla="*/ 1191 h 84"/>
              <a:gd name="T88" fmla="*/ 3896 w 11"/>
              <a:gd name="T89" fmla="*/ 32544 h 84"/>
              <a:gd name="T90" fmla="*/ 3896 w 11"/>
              <a:gd name="T91" fmla="*/ 32544 h 84"/>
              <a:gd name="T92" fmla="*/ 3896 w 11"/>
              <a:gd name="T93" fmla="*/ 1191 h 84"/>
              <a:gd name="T94" fmla="*/ 4329 w 11"/>
              <a:gd name="T95" fmla="*/ 1191 h 84"/>
              <a:gd name="T96" fmla="*/ 4329 w 11"/>
              <a:gd name="T97" fmla="*/ 32544 h 84"/>
              <a:gd name="T98" fmla="*/ 4329 w 11"/>
              <a:gd name="T99" fmla="*/ 32544 h 84"/>
              <a:gd name="T100" fmla="*/ 4329 w 11"/>
              <a:gd name="T101" fmla="*/ 1191 h 84"/>
              <a:gd name="T102" fmla="*/ 4762 w 11"/>
              <a:gd name="T103" fmla="*/ 1588 h 84"/>
              <a:gd name="T104" fmla="*/ 4762 w 11"/>
              <a:gd name="T105" fmla="*/ 31750 h 84"/>
              <a:gd name="T106" fmla="*/ 4762 w 11"/>
              <a:gd name="T107" fmla="*/ 31750 h 84"/>
              <a:gd name="T108" fmla="*/ 4762 w 11"/>
              <a:gd name="T109" fmla="*/ 1588 h 84"/>
              <a:gd name="T110" fmla="*/ 4762 w 11"/>
              <a:gd name="T111" fmla="*/ 1588 h 84"/>
              <a:gd name="T112" fmla="*/ 4762 w 11"/>
              <a:gd name="T113" fmla="*/ 31750 h 84"/>
              <a:gd name="T114" fmla="*/ 4762 w 11"/>
              <a:gd name="T115" fmla="*/ 31354 h 84"/>
              <a:gd name="T116" fmla="*/ 4762 w 11"/>
              <a:gd name="T117" fmla="*/ 2381 h 84"/>
              <a:gd name="T118" fmla="*/ 4762 w 11"/>
              <a:gd name="T119" fmla="*/ 2778 h 84"/>
              <a:gd name="T120" fmla="*/ 4762 w 11"/>
              <a:gd name="T121" fmla="*/ 31354 h 84"/>
              <a:gd name="T122" fmla="*/ 4762 w 11"/>
              <a:gd name="T123" fmla="*/ 30957 h 84"/>
              <a:gd name="T124" fmla="*/ 4762 w 11"/>
              <a:gd name="T125" fmla="*/ 2778 h 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4">
                <a:moveTo>
                  <a:pt x="5" y="78"/>
                </a:moveTo>
                <a:lnTo>
                  <a:pt x="0" y="78"/>
                </a:lnTo>
                <a:lnTo>
                  <a:pt x="0" y="7"/>
                </a:lnTo>
                <a:lnTo>
                  <a:pt x="0" y="79"/>
                </a:lnTo>
                <a:lnTo>
                  <a:pt x="0" y="6"/>
                </a:lnTo>
                <a:lnTo>
                  <a:pt x="0" y="4"/>
                </a:lnTo>
                <a:lnTo>
                  <a:pt x="0" y="80"/>
                </a:lnTo>
                <a:lnTo>
                  <a:pt x="0" y="4"/>
                </a:lnTo>
                <a:lnTo>
                  <a:pt x="1" y="4"/>
                </a:lnTo>
                <a:lnTo>
                  <a:pt x="1" y="80"/>
                </a:lnTo>
                <a:lnTo>
                  <a:pt x="1" y="82"/>
                </a:lnTo>
                <a:lnTo>
                  <a:pt x="1" y="3"/>
                </a:lnTo>
                <a:lnTo>
                  <a:pt x="2" y="3"/>
                </a:lnTo>
                <a:lnTo>
                  <a:pt x="2" y="82"/>
                </a:lnTo>
                <a:lnTo>
                  <a:pt x="2" y="3"/>
                </a:lnTo>
                <a:lnTo>
                  <a:pt x="2" y="82"/>
                </a:lnTo>
                <a:lnTo>
                  <a:pt x="2" y="83"/>
                </a:lnTo>
                <a:lnTo>
                  <a:pt x="2" y="2"/>
                </a:lnTo>
                <a:lnTo>
                  <a:pt x="4" y="2"/>
                </a:lnTo>
                <a:lnTo>
                  <a:pt x="4" y="83"/>
                </a:lnTo>
                <a:lnTo>
                  <a:pt x="4" y="2"/>
                </a:lnTo>
                <a:lnTo>
                  <a:pt x="5" y="0"/>
                </a:lnTo>
                <a:lnTo>
                  <a:pt x="5" y="84"/>
                </a:lnTo>
                <a:lnTo>
                  <a:pt x="5" y="0"/>
                </a:lnTo>
                <a:lnTo>
                  <a:pt x="5" y="84"/>
                </a:lnTo>
                <a:lnTo>
                  <a:pt x="6" y="84"/>
                </a:lnTo>
                <a:lnTo>
                  <a:pt x="6" y="0"/>
                </a:lnTo>
                <a:lnTo>
                  <a:pt x="7" y="0"/>
                </a:lnTo>
                <a:lnTo>
                  <a:pt x="7" y="84"/>
                </a:lnTo>
                <a:lnTo>
                  <a:pt x="7" y="83"/>
                </a:lnTo>
                <a:lnTo>
                  <a:pt x="7" y="2"/>
                </a:lnTo>
                <a:lnTo>
                  <a:pt x="7" y="83"/>
                </a:lnTo>
                <a:lnTo>
                  <a:pt x="9" y="83"/>
                </a:lnTo>
                <a:lnTo>
                  <a:pt x="9" y="2"/>
                </a:lnTo>
                <a:lnTo>
                  <a:pt x="9" y="3"/>
                </a:lnTo>
                <a:lnTo>
                  <a:pt x="9" y="82"/>
                </a:lnTo>
                <a:lnTo>
                  <a:pt x="9" y="3"/>
                </a:lnTo>
                <a:lnTo>
                  <a:pt x="10" y="3"/>
                </a:lnTo>
                <a:lnTo>
                  <a:pt x="10" y="82"/>
                </a:lnTo>
                <a:lnTo>
                  <a:pt x="10" y="3"/>
                </a:lnTo>
                <a:lnTo>
                  <a:pt x="11" y="4"/>
                </a:lnTo>
                <a:lnTo>
                  <a:pt x="11" y="80"/>
                </a:lnTo>
                <a:lnTo>
                  <a:pt x="11" y="4"/>
                </a:lnTo>
                <a:lnTo>
                  <a:pt x="11" y="80"/>
                </a:lnTo>
                <a:lnTo>
                  <a:pt x="11" y="79"/>
                </a:lnTo>
                <a:lnTo>
                  <a:pt x="11" y="6"/>
                </a:lnTo>
                <a:lnTo>
                  <a:pt x="11" y="7"/>
                </a:lnTo>
                <a:lnTo>
                  <a:pt x="11" y="79"/>
                </a:lnTo>
                <a:lnTo>
                  <a:pt x="11" y="78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2137728" y="2686050"/>
            <a:ext cx="14287" cy="3175"/>
          </a:xfrm>
          <a:custGeom>
            <a:avLst/>
            <a:gdLst>
              <a:gd name="T0" fmla="*/ 1832 w 39"/>
              <a:gd name="T1" fmla="*/ 1852 h 12"/>
              <a:gd name="T2" fmla="*/ 1832 w 39"/>
              <a:gd name="T3" fmla="*/ 0 h 12"/>
              <a:gd name="T4" fmla="*/ 12455 w 39"/>
              <a:gd name="T5" fmla="*/ 0 h 12"/>
              <a:gd name="T6" fmla="*/ 12455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455 w 39"/>
              <a:gd name="T13" fmla="*/ 0 h 12"/>
              <a:gd name="T14" fmla="*/ 12822 w 39"/>
              <a:gd name="T15" fmla="*/ 529 h 12"/>
              <a:gd name="T16" fmla="*/ 1465 w 39"/>
              <a:gd name="T17" fmla="*/ 529 h 12"/>
              <a:gd name="T18" fmla="*/ 1465 w 39"/>
              <a:gd name="T19" fmla="*/ 529 h 12"/>
              <a:gd name="T20" fmla="*/ 12822 w 39"/>
              <a:gd name="T21" fmla="*/ 529 h 12"/>
              <a:gd name="T22" fmla="*/ 12822 w 39"/>
              <a:gd name="T23" fmla="*/ 529 h 12"/>
              <a:gd name="T24" fmla="*/ 733 w 39"/>
              <a:gd name="T25" fmla="*/ 529 h 12"/>
              <a:gd name="T26" fmla="*/ 733 w 39"/>
              <a:gd name="T27" fmla="*/ 794 h 12"/>
              <a:gd name="T28" fmla="*/ 13554 w 39"/>
              <a:gd name="T29" fmla="*/ 794 h 12"/>
              <a:gd name="T30" fmla="*/ 13921 w 39"/>
              <a:gd name="T31" fmla="*/ 794 h 12"/>
              <a:gd name="T32" fmla="*/ 733 w 39"/>
              <a:gd name="T33" fmla="*/ 794 h 12"/>
              <a:gd name="T34" fmla="*/ 733 w 39"/>
              <a:gd name="T35" fmla="*/ 794 h 12"/>
              <a:gd name="T36" fmla="*/ 13921 w 39"/>
              <a:gd name="T37" fmla="*/ 794 h 12"/>
              <a:gd name="T38" fmla="*/ 13921 w 39"/>
              <a:gd name="T39" fmla="*/ 794 h 12"/>
              <a:gd name="T40" fmla="*/ 366 w 39"/>
              <a:gd name="T41" fmla="*/ 794 h 12"/>
              <a:gd name="T42" fmla="*/ 366 w 39"/>
              <a:gd name="T43" fmla="*/ 1058 h 12"/>
              <a:gd name="T44" fmla="*/ 13921 w 39"/>
              <a:gd name="T45" fmla="*/ 1058 h 12"/>
              <a:gd name="T46" fmla="*/ 13921 w 39"/>
              <a:gd name="T47" fmla="*/ 1058 h 12"/>
              <a:gd name="T48" fmla="*/ 0 w 39"/>
              <a:gd name="T49" fmla="*/ 1058 h 12"/>
              <a:gd name="T50" fmla="*/ 0 w 39"/>
              <a:gd name="T51" fmla="*/ 1058 h 12"/>
              <a:gd name="T52" fmla="*/ 14287 w 39"/>
              <a:gd name="T53" fmla="*/ 1058 h 12"/>
              <a:gd name="T54" fmla="*/ 14287 w 39"/>
              <a:gd name="T55" fmla="*/ 1588 h 12"/>
              <a:gd name="T56" fmla="*/ 0 w 39"/>
              <a:gd name="T57" fmla="*/ 1588 h 12"/>
              <a:gd name="T58" fmla="*/ 0 w 39"/>
              <a:gd name="T59" fmla="*/ 1852 h 12"/>
              <a:gd name="T60" fmla="*/ 14287 w 39"/>
              <a:gd name="T61" fmla="*/ 1852 h 12"/>
              <a:gd name="T62" fmla="*/ 14287 w 39"/>
              <a:gd name="T63" fmla="*/ 1852 h 12"/>
              <a:gd name="T64" fmla="*/ 0 w 39"/>
              <a:gd name="T65" fmla="*/ 1852 h 12"/>
              <a:gd name="T66" fmla="*/ 0 w 39"/>
              <a:gd name="T67" fmla="*/ 1852 h 12"/>
              <a:gd name="T68" fmla="*/ 14287 w 39"/>
              <a:gd name="T69" fmla="*/ 1852 h 12"/>
              <a:gd name="T70" fmla="*/ 14287 w 39"/>
              <a:gd name="T71" fmla="*/ 2117 h 12"/>
              <a:gd name="T72" fmla="*/ 0 w 39"/>
              <a:gd name="T73" fmla="*/ 2117 h 12"/>
              <a:gd name="T74" fmla="*/ 0 w 39"/>
              <a:gd name="T75" fmla="*/ 2117 h 12"/>
              <a:gd name="T76" fmla="*/ 14287 w 39"/>
              <a:gd name="T77" fmla="*/ 2117 h 12"/>
              <a:gd name="T78" fmla="*/ 13921 w 39"/>
              <a:gd name="T79" fmla="*/ 2381 h 12"/>
              <a:gd name="T80" fmla="*/ 0 w 39"/>
              <a:gd name="T81" fmla="*/ 2381 h 12"/>
              <a:gd name="T82" fmla="*/ 366 w 39"/>
              <a:gd name="T83" fmla="*/ 2381 h 12"/>
              <a:gd name="T84" fmla="*/ 13921 w 39"/>
              <a:gd name="T85" fmla="*/ 2381 h 12"/>
              <a:gd name="T86" fmla="*/ 13921 w 39"/>
              <a:gd name="T87" fmla="*/ 2381 h 12"/>
              <a:gd name="T88" fmla="*/ 366 w 39"/>
              <a:gd name="T89" fmla="*/ 2381 h 12"/>
              <a:gd name="T90" fmla="*/ 733 w 39"/>
              <a:gd name="T91" fmla="*/ 2910 h 12"/>
              <a:gd name="T92" fmla="*/ 13921 w 39"/>
              <a:gd name="T93" fmla="*/ 2910 h 12"/>
              <a:gd name="T94" fmla="*/ 13921 w 39"/>
              <a:gd name="T95" fmla="*/ 2910 h 12"/>
              <a:gd name="T96" fmla="*/ 733 w 39"/>
              <a:gd name="T97" fmla="*/ 2910 h 12"/>
              <a:gd name="T98" fmla="*/ 733 w 39"/>
              <a:gd name="T99" fmla="*/ 3175 h 12"/>
              <a:gd name="T100" fmla="*/ 13554 w 39"/>
              <a:gd name="T101" fmla="*/ 3175 h 12"/>
              <a:gd name="T102" fmla="*/ 12822 w 39"/>
              <a:gd name="T103" fmla="*/ 3175 h 12"/>
              <a:gd name="T104" fmla="*/ 733 w 39"/>
              <a:gd name="T105" fmla="*/ 3175 h 12"/>
              <a:gd name="T106" fmla="*/ 1465 w 39"/>
              <a:gd name="T107" fmla="*/ 3175 h 12"/>
              <a:gd name="T108" fmla="*/ 12822 w 39"/>
              <a:gd name="T109" fmla="*/ 3175 h 12"/>
              <a:gd name="T110" fmla="*/ 12822 w 39"/>
              <a:gd name="T111" fmla="*/ 3175 h 12"/>
              <a:gd name="T112" fmla="*/ 1465 w 39"/>
              <a:gd name="T113" fmla="*/ 3175 h 12"/>
              <a:gd name="T114" fmla="*/ 1832 w 39"/>
              <a:gd name="T115" fmla="*/ 3175 h 12"/>
              <a:gd name="T116" fmla="*/ 12455 w 39"/>
              <a:gd name="T117" fmla="*/ 3175 h 12"/>
              <a:gd name="T118" fmla="*/ 12455 w 39"/>
              <a:gd name="T119" fmla="*/ 3175 h 12"/>
              <a:gd name="T120" fmla="*/ 1832 w 39"/>
              <a:gd name="T121" fmla="*/ 3175 h 12"/>
              <a:gd name="T122" fmla="*/ 1832 w 39"/>
              <a:gd name="T123" fmla="*/ 3175 h 12"/>
              <a:gd name="T124" fmla="*/ 12455 w 39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7"/>
                </a:moveTo>
                <a:lnTo>
                  <a:pt x="5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2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2" y="3"/>
                </a:lnTo>
                <a:lnTo>
                  <a:pt x="37" y="3"/>
                </a:lnTo>
                <a:lnTo>
                  <a:pt x="38" y="3"/>
                </a:lnTo>
                <a:lnTo>
                  <a:pt x="2" y="3"/>
                </a:lnTo>
                <a:lnTo>
                  <a:pt x="38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39" y="4"/>
                </a:lnTo>
                <a:lnTo>
                  <a:pt x="39" y="6"/>
                </a:lnTo>
                <a:lnTo>
                  <a:pt x="0" y="6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2" y="11"/>
                </a:lnTo>
                <a:lnTo>
                  <a:pt x="38" y="11"/>
                </a:lnTo>
                <a:lnTo>
                  <a:pt x="2" y="11"/>
                </a:lnTo>
                <a:lnTo>
                  <a:pt x="2" y="12"/>
                </a:lnTo>
                <a:lnTo>
                  <a:pt x="37" y="12"/>
                </a:lnTo>
                <a:lnTo>
                  <a:pt x="35" y="12"/>
                </a:lnTo>
                <a:lnTo>
                  <a:pt x="2" y="12"/>
                </a:lnTo>
                <a:lnTo>
                  <a:pt x="4" y="12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2147253" y="2643188"/>
            <a:ext cx="4762" cy="46037"/>
          </a:xfrm>
          <a:custGeom>
            <a:avLst/>
            <a:gdLst>
              <a:gd name="T0" fmla="*/ 2597 w 11"/>
              <a:gd name="T1" fmla="*/ 44086 h 118"/>
              <a:gd name="T2" fmla="*/ 0 w 11"/>
              <a:gd name="T3" fmla="*/ 44086 h 118"/>
              <a:gd name="T4" fmla="*/ 0 w 11"/>
              <a:gd name="T5" fmla="*/ 2341 h 118"/>
              <a:gd name="T6" fmla="*/ 0 w 11"/>
              <a:gd name="T7" fmla="*/ 1951 h 118"/>
              <a:gd name="T8" fmla="*/ 0 w 11"/>
              <a:gd name="T9" fmla="*/ 44086 h 118"/>
              <a:gd name="T10" fmla="*/ 0 w 11"/>
              <a:gd name="T11" fmla="*/ 44476 h 118"/>
              <a:gd name="T12" fmla="*/ 0 w 11"/>
              <a:gd name="T13" fmla="*/ 1951 h 118"/>
              <a:gd name="T14" fmla="*/ 0 w 11"/>
              <a:gd name="T15" fmla="*/ 1561 h 118"/>
              <a:gd name="T16" fmla="*/ 0 w 11"/>
              <a:gd name="T17" fmla="*/ 44476 h 118"/>
              <a:gd name="T18" fmla="*/ 433 w 11"/>
              <a:gd name="T19" fmla="*/ 44867 h 118"/>
              <a:gd name="T20" fmla="*/ 433 w 11"/>
              <a:gd name="T21" fmla="*/ 1561 h 118"/>
              <a:gd name="T22" fmla="*/ 433 w 11"/>
              <a:gd name="T23" fmla="*/ 780 h 118"/>
              <a:gd name="T24" fmla="*/ 433 w 11"/>
              <a:gd name="T25" fmla="*/ 44867 h 118"/>
              <a:gd name="T26" fmla="*/ 433 w 11"/>
              <a:gd name="T27" fmla="*/ 44867 h 118"/>
              <a:gd name="T28" fmla="*/ 433 w 11"/>
              <a:gd name="T29" fmla="*/ 780 h 118"/>
              <a:gd name="T30" fmla="*/ 433 w 11"/>
              <a:gd name="T31" fmla="*/ 780 h 118"/>
              <a:gd name="T32" fmla="*/ 433 w 11"/>
              <a:gd name="T33" fmla="*/ 45647 h 118"/>
              <a:gd name="T34" fmla="*/ 866 w 11"/>
              <a:gd name="T35" fmla="*/ 45647 h 118"/>
              <a:gd name="T36" fmla="*/ 866 w 11"/>
              <a:gd name="T37" fmla="*/ 390 h 118"/>
              <a:gd name="T38" fmla="*/ 866 w 11"/>
              <a:gd name="T39" fmla="*/ 390 h 118"/>
              <a:gd name="T40" fmla="*/ 866 w 11"/>
              <a:gd name="T41" fmla="*/ 46037 h 118"/>
              <a:gd name="T42" fmla="*/ 866 w 11"/>
              <a:gd name="T43" fmla="*/ 46037 h 118"/>
              <a:gd name="T44" fmla="*/ 866 w 11"/>
              <a:gd name="T45" fmla="*/ 390 h 118"/>
              <a:gd name="T46" fmla="*/ 1299 w 11"/>
              <a:gd name="T47" fmla="*/ 390 h 118"/>
              <a:gd name="T48" fmla="*/ 1299 w 11"/>
              <a:gd name="T49" fmla="*/ 46037 h 118"/>
              <a:gd name="T50" fmla="*/ 1299 w 11"/>
              <a:gd name="T51" fmla="*/ 46037 h 118"/>
              <a:gd name="T52" fmla="*/ 1299 w 11"/>
              <a:gd name="T53" fmla="*/ 390 h 118"/>
              <a:gd name="T54" fmla="*/ 1299 w 11"/>
              <a:gd name="T55" fmla="*/ 0 h 118"/>
              <a:gd name="T56" fmla="*/ 1299 w 11"/>
              <a:gd name="T57" fmla="*/ 46037 h 118"/>
              <a:gd name="T58" fmla="*/ 2165 w 11"/>
              <a:gd name="T59" fmla="*/ 46037 h 118"/>
              <a:gd name="T60" fmla="*/ 2165 w 11"/>
              <a:gd name="T61" fmla="*/ 0 h 118"/>
              <a:gd name="T62" fmla="*/ 2597 w 11"/>
              <a:gd name="T63" fmla="*/ 0 h 118"/>
              <a:gd name="T64" fmla="*/ 2597 w 11"/>
              <a:gd name="T65" fmla="*/ 46037 h 118"/>
              <a:gd name="T66" fmla="*/ 2597 w 11"/>
              <a:gd name="T67" fmla="*/ 46037 h 118"/>
              <a:gd name="T68" fmla="*/ 2597 w 11"/>
              <a:gd name="T69" fmla="*/ 0 h 118"/>
              <a:gd name="T70" fmla="*/ 2597 w 11"/>
              <a:gd name="T71" fmla="*/ 0 h 118"/>
              <a:gd name="T72" fmla="*/ 2597 w 11"/>
              <a:gd name="T73" fmla="*/ 46037 h 118"/>
              <a:gd name="T74" fmla="*/ 3030 w 11"/>
              <a:gd name="T75" fmla="*/ 46037 h 118"/>
              <a:gd name="T76" fmla="*/ 3030 w 11"/>
              <a:gd name="T77" fmla="*/ 390 h 118"/>
              <a:gd name="T78" fmla="*/ 3030 w 11"/>
              <a:gd name="T79" fmla="*/ 390 h 118"/>
              <a:gd name="T80" fmla="*/ 3030 w 11"/>
              <a:gd name="T81" fmla="*/ 46037 h 118"/>
              <a:gd name="T82" fmla="*/ 3030 w 11"/>
              <a:gd name="T83" fmla="*/ 46037 h 118"/>
              <a:gd name="T84" fmla="*/ 3030 w 11"/>
              <a:gd name="T85" fmla="*/ 390 h 118"/>
              <a:gd name="T86" fmla="*/ 3896 w 11"/>
              <a:gd name="T87" fmla="*/ 390 h 118"/>
              <a:gd name="T88" fmla="*/ 3896 w 11"/>
              <a:gd name="T89" fmla="*/ 46037 h 118"/>
              <a:gd name="T90" fmla="*/ 4329 w 11"/>
              <a:gd name="T91" fmla="*/ 45647 h 118"/>
              <a:gd name="T92" fmla="*/ 4329 w 11"/>
              <a:gd name="T93" fmla="*/ 390 h 118"/>
              <a:gd name="T94" fmla="*/ 4329 w 11"/>
              <a:gd name="T95" fmla="*/ 780 h 118"/>
              <a:gd name="T96" fmla="*/ 4329 w 11"/>
              <a:gd name="T97" fmla="*/ 45647 h 118"/>
              <a:gd name="T98" fmla="*/ 4329 w 11"/>
              <a:gd name="T99" fmla="*/ 44867 h 118"/>
              <a:gd name="T100" fmla="*/ 4329 w 11"/>
              <a:gd name="T101" fmla="*/ 780 h 118"/>
              <a:gd name="T102" fmla="*/ 4329 w 11"/>
              <a:gd name="T103" fmla="*/ 780 h 118"/>
              <a:gd name="T104" fmla="*/ 4329 w 11"/>
              <a:gd name="T105" fmla="*/ 44867 h 118"/>
              <a:gd name="T106" fmla="*/ 4329 w 11"/>
              <a:gd name="T107" fmla="*/ 44867 h 118"/>
              <a:gd name="T108" fmla="*/ 4329 w 11"/>
              <a:gd name="T109" fmla="*/ 1561 h 118"/>
              <a:gd name="T110" fmla="*/ 4762 w 11"/>
              <a:gd name="T111" fmla="*/ 1561 h 118"/>
              <a:gd name="T112" fmla="*/ 4762 w 11"/>
              <a:gd name="T113" fmla="*/ 44476 h 118"/>
              <a:gd name="T114" fmla="*/ 4762 w 11"/>
              <a:gd name="T115" fmla="*/ 44476 h 118"/>
              <a:gd name="T116" fmla="*/ 4762 w 11"/>
              <a:gd name="T117" fmla="*/ 1951 h 118"/>
              <a:gd name="T118" fmla="*/ 4762 w 11"/>
              <a:gd name="T119" fmla="*/ 1951 h 118"/>
              <a:gd name="T120" fmla="*/ 4762 w 11"/>
              <a:gd name="T121" fmla="*/ 44086 h 118"/>
              <a:gd name="T122" fmla="*/ 4762 w 11"/>
              <a:gd name="T123" fmla="*/ 44086 h 118"/>
              <a:gd name="T124" fmla="*/ 4762 w 11"/>
              <a:gd name="T125" fmla="*/ 234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6" y="113"/>
                </a:moveTo>
                <a:lnTo>
                  <a:pt x="0" y="113"/>
                </a:lnTo>
                <a:lnTo>
                  <a:pt x="0" y="6"/>
                </a:lnTo>
                <a:lnTo>
                  <a:pt x="0" y="5"/>
                </a:lnTo>
                <a:lnTo>
                  <a:pt x="0" y="113"/>
                </a:lnTo>
                <a:lnTo>
                  <a:pt x="0" y="114"/>
                </a:lnTo>
                <a:lnTo>
                  <a:pt x="0" y="5"/>
                </a:lnTo>
                <a:lnTo>
                  <a:pt x="0" y="4"/>
                </a:lnTo>
                <a:lnTo>
                  <a:pt x="0" y="114"/>
                </a:lnTo>
                <a:lnTo>
                  <a:pt x="1" y="115"/>
                </a:lnTo>
                <a:lnTo>
                  <a:pt x="1" y="4"/>
                </a:lnTo>
                <a:lnTo>
                  <a:pt x="1" y="2"/>
                </a:lnTo>
                <a:lnTo>
                  <a:pt x="1" y="115"/>
                </a:lnTo>
                <a:lnTo>
                  <a:pt x="1" y="2"/>
                </a:lnTo>
                <a:lnTo>
                  <a:pt x="1" y="117"/>
                </a:lnTo>
                <a:lnTo>
                  <a:pt x="2" y="117"/>
                </a:lnTo>
                <a:lnTo>
                  <a:pt x="2" y="1"/>
                </a:lnTo>
                <a:lnTo>
                  <a:pt x="2" y="118"/>
                </a:lnTo>
                <a:lnTo>
                  <a:pt x="2" y="1"/>
                </a:lnTo>
                <a:lnTo>
                  <a:pt x="3" y="1"/>
                </a:lnTo>
                <a:lnTo>
                  <a:pt x="3" y="118"/>
                </a:lnTo>
                <a:lnTo>
                  <a:pt x="3" y="1"/>
                </a:lnTo>
                <a:lnTo>
                  <a:pt x="3" y="0"/>
                </a:lnTo>
                <a:lnTo>
                  <a:pt x="3" y="118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7" y="118"/>
                </a:lnTo>
                <a:lnTo>
                  <a:pt x="7" y="1"/>
                </a:lnTo>
                <a:lnTo>
                  <a:pt x="7" y="118"/>
                </a:lnTo>
                <a:lnTo>
                  <a:pt x="7" y="1"/>
                </a:lnTo>
                <a:lnTo>
                  <a:pt x="9" y="1"/>
                </a:lnTo>
                <a:lnTo>
                  <a:pt x="9" y="118"/>
                </a:lnTo>
                <a:lnTo>
                  <a:pt x="10" y="117"/>
                </a:lnTo>
                <a:lnTo>
                  <a:pt x="10" y="1"/>
                </a:lnTo>
                <a:lnTo>
                  <a:pt x="10" y="2"/>
                </a:lnTo>
                <a:lnTo>
                  <a:pt x="10" y="117"/>
                </a:lnTo>
                <a:lnTo>
                  <a:pt x="10" y="115"/>
                </a:lnTo>
                <a:lnTo>
                  <a:pt x="10" y="2"/>
                </a:lnTo>
                <a:lnTo>
                  <a:pt x="10" y="115"/>
                </a:lnTo>
                <a:lnTo>
                  <a:pt x="10" y="4"/>
                </a:lnTo>
                <a:lnTo>
                  <a:pt x="11" y="4"/>
                </a:lnTo>
                <a:lnTo>
                  <a:pt x="11" y="114"/>
                </a:lnTo>
                <a:lnTo>
                  <a:pt x="11" y="5"/>
                </a:lnTo>
                <a:lnTo>
                  <a:pt x="11" y="113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2147253" y="2643188"/>
            <a:ext cx="12700" cy="4762"/>
          </a:xfrm>
          <a:custGeom>
            <a:avLst/>
            <a:gdLst>
              <a:gd name="T0" fmla="*/ 2005 w 38"/>
              <a:gd name="T1" fmla="*/ 2597 h 11"/>
              <a:gd name="T2" fmla="*/ 2005 w 38"/>
              <a:gd name="T3" fmla="*/ 0 h 11"/>
              <a:gd name="T4" fmla="*/ 11029 w 38"/>
              <a:gd name="T5" fmla="*/ 0 h 11"/>
              <a:gd name="T6" fmla="*/ 11363 w 38"/>
              <a:gd name="T7" fmla="*/ 0 h 11"/>
              <a:gd name="T8" fmla="*/ 1671 w 38"/>
              <a:gd name="T9" fmla="*/ 0 h 11"/>
              <a:gd name="T10" fmla="*/ 1003 w 38"/>
              <a:gd name="T11" fmla="*/ 0 h 11"/>
              <a:gd name="T12" fmla="*/ 11363 w 38"/>
              <a:gd name="T13" fmla="*/ 0 h 11"/>
              <a:gd name="T14" fmla="*/ 11363 w 38"/>
              <a:gd name="T15" fmla="*/ 433 h 11"/>
              <a:gd name="T16" fmla="*/ 1003 w 38"/>
              <a:gd name="T17" fmla="*/ 433 h 11"/>
              <a:gd name="T18" fmla="*/ 1003 w 38"/>
              <a:gd name="T19" fmla="*/ 433 h 11"/>
              <a:gd name="T20" fmla="*/ 11697 w 38"/>
              <a:gd name="T21" fmla="*/ 433 h 11"/>
              <a:gd name="T22" fmla="*/ 11697 w 38"/>
              <a:gd name="T23" fmla="*/ 433 h 11"/>
              <a:gd name="T24" fmla="*/ 668 w 38"/>
              <a:gd name="T25" fmla="*/ 433 h 11"/>
              <a:gd name="T26" fmla="*/ 668 w 38"/>
              <a:gd name="T27" fmla="*/ 433 h 11"/>
              <a:gd name="T28" fmla="*/ 11697 w 38"/>
              <a:gd name="T29" fmla="*/ 433 h 11"/>
              <a:gd name="T30" fmla="*/ 12032 w 38"/>
              <a:gd name="T31" fmla="*/ 433 h 11"/>
              <a:gd name="T32" fmla="*/ 668 w 38"/>
              <a:gd name="T33" fmla="*/ 433 h 11"/>
              <a:gd name="T34" fmla="*/ 334 w 38"/>
              <a:gd name="T35" fmla="*/ 866 h 11"/>
              <a:gd name="T36" fmla="*/ 12700 w 38"/>
              <a:gd name="T37" fmla="*/ 866 h 11"/>
              <a:gd name="T38" fmla="*/ 12700 w 38"/>
              <a:gd name="T39" fmla="*/ 866 h 11"/>
              <a:gd name="T40" fmla="*/ 334 w 38"/>
              <a:gd name="T41" fmla="*/ 866 h 11"/>
              <a:gd name="T42" fmla="*/ 334 w 38"/>
              <a:gd name="T43" fmla="*/ 866 h 11"/>
              <a:gd name="T44" fmla="*/ 12700 w 38"/>
              <a:gd name="T45" fmla="*/ 866 h 11"/>
              <a:gd name="T46" fmla="*/ 12700 w 38"/>
              <a:gd name="T47" fmla="*/ 1732 h 11"/>
              <a:gd name="T48" fmla="*/ 334 w 38"/>
              <a:gd name="T49" fmla="*/ 1732 h 11"/>
              <a:gd name="T50" fmla="*/ 0 w 38"/>
              <a:gd name="T51" fmla="*/ 1732 h 11"/>
              <a:gd name="T52" fmla="*/ 12700 w 38"/>
              <a:gd name="T53" fmla="*/ 1732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2700 w 38"/>
              <a:gd name="T69" fmla="*/ 2597 h 11"/>
              <a:gd name="T70" fmla="*/ 12700 w 38"/>
              <a:gd name="T71" fmla="*/ 2597 h 11"/>
              <a:gd name="T72" fmla="*/ 0 w 38"/>
              <a:gd name="T73" fmla="*/ 2597 h 11"/>
              <a:gd name="T74" fmla="*/ 0 w 38"/>
              <a:gd name="T75" fmla="*/ 3463 h 11"/>
              <a:gd name="T76" fmla="*/ 12700 w 38"/>
              <a:gd name="T77" fmla="*/ 3463 h 11"/>
              <a:gd name="T78" fmla="*/ 12700 w 38"/>
              <a:gd name="T79" fmla="*/ 3463 h 11"/>
              <a:gd name="T80" fmla="*/ 334 w 38"/>
              <a:gd name="T81" fmla="*/ 3463 h 11"/>
              <a:gd name="T82" fmla="*/ 334 w 38"/>
              <a:gd name="T83" fmla="*/ 3896 h 11"/>
              <a:gd name="T84" fmla="*/ 12700 w 38"/>
              <a:gd name="T85" fmla="*/ 3896 h 11"/>
              <a:gd name="T86" fmla="*/ 12700 w 38"/>
              <a:gd name="T87" fmla="*/ 3896 h 11"/>
              <a:gd name="T88" fmla="*/ 334 w 38"/>
              <a:gd name="T89" fmla="*/ 3896 h 11"/>
              <a:gd name="T90" fmla="*/ 334 w 38"/>
              <a:gd name="T91" fmla="*/ 4329 h 11"/>
              <a:gd name="T92" fmla="*/ 12700 w 38"/>
              <a:gd name="T93" fmla="*/ 4329 h 11"/>
              <a:gd name="T94" fmla="*/ 12032 w 38"/>
              <a:gd name="T95" fmla="*/ 4329 h 11"/>
              <a:gd name="T96" fmla="*/ 668 w 38"/>
              <a:gd name="T97" fmla="*/ 4329 h 11"/>
              <a:gd name="T98" fmla="*/ 668 w 38"/>
              <a:gd name="T99" fmla="*/ 4329 h 11"/>
              <a:gd name="T100" fmla="*/ 11697 w 38"/>
              <a:gd name="T101" fmla="*/ 4329 h 11"/>
              <a:gd name="T102" fmla="*/ 11697 w 38"/>
              <a:gd name="T103" fmla="*/ 4329 h 11"/>
              <a:gd name="T104" fmla="*/ 668 w 38"/>
              <a:gd name="T105" fmla="*/ 4329 h 11"/>
              <a:gd name="T106" fmla="*/ 1003 w 38"/>
              <a:gd name="T107" fmla="*/ 4762 h 11"/>
              <a:gd name="T108" fmla="*/ 11697 w 38"/>
              <a:gd name="T109" fmla="*/ 4762 h 11"/>
              <a:gd name="T110" fmla="*/ 11363 w 38"/>
              <a:gd name="T111" fmla="*/ 4762 h 11"/>
              <a:gd name="T112" fmla="*/ 1003 w 38"/>
              <a:gd name="T113" fmla="*/ 4762 h 11"/>
              <a:gd name="T114" fmla="*/ 1003 w 38"/>
              <a:gd name="T115" fmla="*/ 4762 h 11"/>
              <a:gd name="T116" fmla="*/ 11363 w 38"/>
              <a:gd name="T117" fmla="*/ 4762 h 11"/>
              <a:gd name="T118" fmla="*/ 11363 w 38"/>
              <a:gd name="T119" fmla="*/ 4762 h 11"/>
              <a:gd name="T120" fmla="*/ 1671 w 38"/>
              <a:gd name="T121" fmla="*/ 4762 h 11"/>
              <a:gd name="T122" fmla="*/ 2005 w 38"/>
              <a:gd name="T123" fmla="*/ 4762 h 11"/>
              <a:gd name="T124" fmla="*/ 11029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4" y="1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35" y="1"/>
                </a:lnTo>
                <a:lnTo>
                  <a:pt x="36" y="1"/>
                </a:lnTo>
                <a:lnTo>
                  <a:pt x="2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6" y="10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3" y="11"/>
                </a:lnTo>
                <a:lnTo>
                  <a:pt x="35" y="11"/>
                </a:lnTo>
                <a:lnTo>
                  <a:pt x="34" y="11"/>
                </a:lnTo>
                <a:lnTo>
                  <a:pt x="3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2155190" y="2614613"/>
            <a:ext cx="4763" cy="33337"/>
          </a:xfrm>
          <a:custGeom>
            <a:avLst/>
            <a:gdLst>
              <a:gd name="T0" fmla="*/ 2778 w 12"/>
              <a:gd name="T1" fmla="*/ 31304 h 82"/>
              <a:gd name="T2" fmla="*/ 0 w 12"/>
              <a:gd name="T3" fmla="*/ 31304 h 82"/>
              <a:gd name="T4" fmla="*/ 0 w 12"/>
              <a:gd name="T5" fmla="*/ 2033 h 82"/>
              <a:gd name="T6" fmla="*/ 794 w 12"/>
              <a:gd name="T7" fmla="*/ 2033 h 82"/>
              <a:gd name="T8" fmla="*/ 794 w 12"/>
              <a:gd name="T9" fmla="*/ 31304 h 82"/>
              <a:gd name="T10" fmla="*/ 794 w 12"/>
              <a:gd name="T11" fmla="*/ 31304 h 82"/>
              <a:gd name="T12" fmla="*/ 794 w 12"/>
              <a:gd name="T13" fmla="*/ 2033 h 82"/>
              <a:gd name="T14" fmla="*/ 794 w 12"/>
              <a:gd name="T15" fmla="*/ 1626 h 82"/>
              <a:gd name="T16" fmla="*/ 794 w 12"/>
              <a:gd name="T17" fmla="*/ 32117 h 82"/>
              <a:gd name="T18" fmla="*/ 794 w 12"/>
              <a:gd name="T19" fmla="*/ 32117 h 82"/>
              <a:gd name="T20" fmla="*/ 794 w 12"/>
              <a:gd name="T21" fmla="*/ 813 h 82"/>
              <a:gd name="T22" fmla="*/ 794 w 12"/>
              <a:gd name="T23" fmla="*/ 813 h 82"/>
              <a:gd name="T24" fmla="*/ 794 w 12"/>
              <a:gd name="T25" fmla="*/ 32524 h 82"/>
              <a:gd name="T26" fmla="*/ 1191 w 12"/>
              <a:gd name="T27" fmla="*/ 32524 h 82"/>
              <a:gd name="T28" fmla="*/ 1191 w 12"/>
              <a:gd name="T29" fmla="*/ 813 h 82"/>
              <a:gd name="T30" fmla="*/ 1191 w 12"/>
              <a:gd name="T31" fmla="*/ 407 h 82"/>
              <a:gd name="T32" fmla="*/ 1191 w 12"/>
              <a:gd name="T33" fmla="*/ 32930 h 82"/>
              <a:gd name="T34" fmla="*/ 1191 w 12"/>
              <a:gd name="T35" fmla="*/ 32930 h 82"/>
              <a:gd name="T36" fmla="*/ 1191 w 12"/>
              <a:gd name="T37" fmla="*/ 407 h 82"/>
              <a:gd name="T38" fmla="*/ 1588 w 12"/>
              <a:gd name="T39" fmla="*/ 407 h 82"/>
              <a:gd name="T40" fmla="*/ 1588 w 12"/>
              <a:gd name="T41" fmla="*/ 32930 h 82"/>
              <a:gd name="T42" fmla="*/ 1588 w 12"/>
              <a:gd name="T43" fmla="*/ 32930 h 82"/>
              <a:gd name="T44" fmla="*/ 1588 w 12"/>
              <a:gd name="T45" fmla="*/ 407 h 82"/>
              <a:gd name="T46" fmla="*/ 1588 w 12"/>
              <a:gd name="T47" fmla="*/ 0 h 82"/>
              <a:gd name="T48" fmla="*/ 1588 w 12"/>
              <a:gd name="T49" fmla="*/ 33337 h 82"/>
              <a:gd name="T50" fmla="*/ 1985 w 12"/>
              <a:gd name="T51" fmla="*/ 33337 h 82"/>
              <a:gd name="T52" fmla="*/ 1985 w 12"/>
              <a:gd name="T53" fmla="*/ 0 h 82"/>
              <a:gd name="T54" fmla="*/ 1985 w 12"/>
              <a:gd name="T55" fmla="*/ 0 h 82"/>
              <a:gd name="T56" fmla="*/ 1985 w 12"/>
              <a:gd name="T57" fmla="*/ 33337 h 82"/>
              <a:gd name="T58" fmla="*/ 2778 w 12"/>
              <a:gd name="T59" fmla="*/ 33337 h 82"/>
              <a:gd name="T60" fmla="*/ 2778 w 12"/>
              <a:gd name="T61" fmla="*/ 0 h 82"/>
              <a:gd name="T62" fmla="*/ 2778 w 12"/>
              <a:gd name="T63" fmla="*/ 0 h 82"/>
              <a:gd name="T64" fmla="*/ 2778 w 12"/>
              <a:gd name="T65" fmla="*/ 33337 h 82"/>
              <a:gd name="T66" fmla="*/ 3175 w 12"/>
              <a:gd name="T67" fmla="*/ 33337 h 82"/>
              <a:gd name="T68" fmla="*/ 3175 w 12"/>
              <a:gd name="T69" fmla="*/ 0 h 82"/>
              <a:gd name="T70" fmla="*/ 3175 w 12"/>
              <a:gd name="T71" fmla="*/ 0 h 82"/>
              <a:gd name="T72" fmla="*/ 3175 w 12"/>
              <a:gd name="T73" fmla="*/ 33337 h 82"/>
              <a:gd name="T74" fmla="*/ 3175 w 12"/>
              <a:gd name="T75" fmla="*/ 33337 h 82"/>
              <a:gd name="T76" fmla="*/ 3175 w 12"/>
              <a:gd name="T77" fmla="*/ 0 h 82"/>
              <a:gd name="T78" fmla="*/ 3572 w 12"/>
              <a:gd name="T79" fmla="*/ 0 h 82"/>
              <a:gd name="T80" fmla="*/ 3572 w 12"/>
              <a:gd name="T81" fmla="*/ 33337 h 82"/>
              <a:gd name="T82" fmla="*/ 3572 w 12"/>
              <a:gd name="T83" fmla="*/ 32930 h 82"/>
              <a:gd name="T84" fmla="*/ 3572 w 12"/>
              <a:gd name="T85" fmla="*/ 407 h 82"/>
              <a:gd name="T86" fmla="*/ 3572 w 12"/>
              <a:gd name="T87" fmla="*/ 407 h 82"/>
              <a:gd name="T88" fmla="*/ 3572 w 12"/>
              <a:gd name="T89" fmla="*/ 32930 h 82"/>
              <a:gd name="T90" fmla="*/ 3969 w 12"/>
              <a:gd name="T91" fmla="*/ 32930 h 82"/>
              <a:gd name="T92" fmla="*/ 3969 w 12"/>
              <a:gd name="T93" fmla="*/ 407 h 82"/>
              <a:gd name="T94" fmla="*/ 4763 w 12"/>
              <a:gd name="T95" fmla="*/ 407 h 82"/>
              <a:gd name="T96" fmla="*/ 4763 w 12"/>
              <a:gd name="T97" fmla="*/ 32930 h 82"/>
              <a:gd name="T98" fmla="*/ 4763 w 12"/>
              <a:gd name="T99" fmla="*/ 32524 h 82"/>
              <a:gd name="T100" fmla="*/ 4763 w 12"/>
              <a:gd name="T101" fmla="*/ 813 h 82"/>
              <a:gd name="T102" fmla="*/ 4763 w 12"/>
              <a:gd name="T103" fmla="*/ 813 h 82"/>
              <a:gd name="T104" fmla="*/ 4763 w 12"/>
              <a:gd name="T105" fmla="*/ 32524 h 82"/>
              <a:gd name="T106" fmla="*/ 4763 w 12"/>
              <a:gd name="T107" fmla="*/ 32117 h 82"/>
              <a:gd name="T108" fmla="*/ 4763 w 12"/>
              <a:gd name="T109" fmla="*/ 813 h 82"/>
              <a:gd name="T110" fmla="*/ 4763 w 12"/>
              <a:gd name="T111" fmla="*/ 1626 h 82"/>
              <a:gd name="T112" fmla="*/ 4763 w 12"/>
              <a:gd name="T113" fmla="*/ 32117 h 82"/>
              <a:gd name="T114" fmla="*/ 4763 w 12"/>
              <a:gd name="T115" fmla="*/ 31304 h 82"/>
              <a:gd name="T116" fmla="*/ 4763 w 12"/>
              <a:gd name="T117" fmla="*/ 2033 h 82"/>
              <a:gd name="T118" fmla="*/ 4763 w 12"/>
              <a:gd name="T119" fmla="*/ 2033 h 82"/>
              <a:gd name="T120" fmla="*/ 4763 w 12"/>
              <a:gd name="T121" fmla="*/ 31304 h 82"/>
              <a:gd name="T122" fmla="*/ 4763 w 12"/>
              <a:gd name="T123" fmla="*/ 31304 h 82"/>
              <a:gd name="T124" fmla="*/ 4763 w 12"/>
              <a:gd name="T125" fmla="*/ 2033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82">
                <a:moveTo>
                  <a:pt x="7" y="77"/>
                </a:moveTo>
                <a:lnTo>
                  <a:pt x="0" y="77"/>
                </a:lnTo>
                <a:lnTo>
                  <a:pt x="0" y="5"/>
                </a:lnTo>
                <a:lnTo>
                  <a:pt x="2" y="5"/>
                </a:lnTo>
                <a:lnTo>
                  <a:pt x="2" y="77"/>
                </a:lnTo>
                <a:lnTo>
                  <a:pt x="2" y="5"/>
                </a:lnTo>
                <a:lnTo>
                  <a:pt x="2" y="4"/>
                </a:lnTo>
                <a:lnTo>
                  <a:pt x="2" y="79"/>
                </a:lnTo>
                <a:lnTo>
                  <a:pt x="2" y="2"/>
                </a:lnTo>
                <a:lnTo>
                  <a:pt x="2" y="80"/>
                </a:lnTo>
                <a:lnTo>
                  <a:pt x="3" y="80"/>
                </a:lnTo>
                <a:lnTo>
                  <a:pt x="3" y="2"/>
                </a:lnTo>
                <a:lnTo>
                  <a:pt x="3" y="1"/>
                </a:lnTo>
                <a:lnTo>
                  <a:pt x="3" y="81"/>
                </a:lnTo>
                <a:lnTo>
                  <a:pt x="3" y="1"/>
                </a:lnTo>
                <a:lnTo>
                  <a:pt x="4" y="1"/>
                </a:lnTo>
                <a:lnTo>
                  <a:pt x="4" y="81"/>
                </a:lnTo>
                <a:lnTo>
                  <a:pt x="4" y="1"/>
                </a:lnTo>
                <a:lnTo>
                  <a:pt x="4" y="0"/>
                </a:lnTo>
                <a:lnTo>
                  <a:pt x="4" y="82"/>
                </a:lnTo>
                <a:lnTo>
                  <a:pt x="5" y="82"/>
                </a:lnTo>
                <a:lnTo>
                  <a:pt x="5" y="0"/>
                </a:lnTo>
                <a:lnTo>
                  <a:pt x="5" y="82"/>
                </a:lnTo>
                <a:lnTo>
                  <a:pt x="7" y="82"/>
                </a:lnTo>
                <a:lnTo>
                  <a:pt x="7" y="0"/>
                </a:lnTo>
                <a:lnTo>
                  <a:pt x="7" y="82"/>
                </a:lnTo>
                <a:lnTo>
                  <a:pt x="8" y="82"/>
                </a:lnTo>
                <a:lnTo>
                  <a:pt x="8" y="0"/>
                </a:lnTo>
                <a:lnTo>
                  <a:pt x="8" y="82"/>
                </a:lnTo>
                <a:lnTo>
                  <a:pt x="8" y="0"/>
                </a:lnTo>
                <a:lnTo>
                  <a:pt x="9" y="0"/>
                </a:lnTo>
                <a:lnTo>
                  <a:pt x="9" y="82"/>
                </a:lnTo>
                <a:lnTo>
                  <a:pt x="9" y="81"/>
                </a:lnTo>
                <a:lnTo>
                  <a:pt x="9" y="1"/>
                </a:lnTo>
                <a:lnTo>
                  <a:pt x="9" y="81"/>
                </a:lnTo>
                <a:lnTo>
                  <a:pt x="10" y="81"/>
                </a:lnTo>
                <a:lnTo>
                  <a:pt x="10" y="1"/>
                </a:lnTo>
                <a:lnTo>
                  <a:pt x="12" y="1"/>
                </a:lnTo>
                <a:lnTo>
                  <a:pt x="12" y="81"/>
                </a:lnTo>
                <a:lnTo>
                  <a:pt x="12" y="80"/>
                </a:lnTo>
                <a:lnTo>
                  <a:pt x="12" y="2"/>
                </a:lnTo>
                <a:lnTo>
                  <a:pt x="12" y="80"/>
                </a:lnTo>
                <a:lnTo>
                  <a:pt x="12" y="79"/>
                </a:lnTo>
                <a:lnTo>
                  <a:pt x="12" y="2"/>
                </a:lnTo>
                <a:lnTo>
                  <a:pt x="12" y="4"/>
                </a:lnTo>
                <a:lnTo>
                  <a:pt x="12" y="79"/>
                </a:lnTo>
                <a:lnTo>
                  <a:pt x="12" y="77"/>
                </a:lnTo>
                <a:lnTo>
                  <a:pt x="12" y="5"/>
                </a:lnTo>
                <a:lnTo>
                  <a:pt x="12" y="77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2155190" y="2614613"/>
            <a:ext cx="14288" cy="4762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2502 w 40"/>
              <a:gd name="T5" fmla="*/ 0 h 11"/>
              <a:gd name="T6" fmla="*/ 12502 w 40"/>
              <a:gd name="T7" fmla="*/ 0 h 11"/>
              <a:gd name="T8" fmla="*/ 2500 w 40"/>
              <a:gd name="T9" fmla="*/ 0 h 11"/>
              <a:gd name="T10" fmla="*/ 1786 w 40"/>
              <a:gd name="T11" fmla="*/ 0 h 11"/>
              <a:gd name="T12" fmla="*/ 12859 w 40"/>
              <a:gd name="T13" fmla="*/ 0 h 11"/>
              <a:gd name="T14" fmla="*/ 12859 w 40"/>
              <a:gd name="T15" fmla="*/ 0 h 11"/>
              <a:gd name="T16" fmla="*/ 1786 w 40"/>
              <a:gd name="T17" fmla="*/ 0 h 11"/>
              <a:gd name="T18" fmla="*/ 1429 w 40"/>
              <a:gd name="T19" fmla="*/ 0 h 11"/>
              <a:gd name="T20" fmla="*/ 12859 w 40"/>
              <a:gd name="T21" fmla="*/ 0 h 11"/>
              <a:gd name="T22" fmla="*/ 13216 w 40"/>
              <a:gd name="T23" fmla="*/ 433 h 11"/>
              <a:gd name="T24" fmla="*/ 1429 w 40"/>
              <a:gd name="T25" fmla="*/ 433 h 11"/>
              <a:gd name="T26" fmla="*/ 1429 w 40"/>
              <a:gd name="T27" fmla="*/ 433 h 11"/>
              <a:gd name="T28" fmla="*/ 13574 w 40"/>
              <a:gd name="T29" fmla="*/ 433 h 11"/>
              <a:gd name="T30" fmla="*/ 13574 w 40"/>
              <a:gd name="T31" fmla="*/ 433 h 11"/>
              <a:gd name="T32" fmla="*/ 1072 w 40"/>
              <a:gd name="T33" fmla="*/ 433 h 11"/>
              <a:gd name="T34" fmla="*/ 1072 w 40"/>
              <a:gd name="T35" fmla="*/ 433 h 11"/>
              <a:gd name="T36" fmla="*/ 13574 w 40"/>
              <a:gd name="T37" fmla="*/ 433 h 11"/>
              <a:gd name="T38" fmla="*/ 13574 w 40"/>
              <a:gd name="T39" fmla="*/ 866 h 11"/>
              <a:gd name="T40" fmla="*/ 1072 w 40"/>
              <a:gd name="T41" fmla="*/ 866 h 11"/>
              <a:gd name="T42" fmla="*/ 714 w 40"/>
              <a:gd name="T43" fmla="*/ 866 h 11"/>
              <a:gd name="T44" fmla="*/ 14288 w 40"/>
              <a:gd name="T45" fmla="*/ 866 h 11"/>
              <a:gd name="T46" fmla="*/ 14288 w 40"/>
              <a:gd name="T47" fmla="*/ 866 h 11"/>
              <a:gd name="T48" fmla="*/ 714 w 40"/>
              <a:gd name="T49" fmla="*/ 866 h 11"/>
              <a:gd name="T50" fmla="*/ 714 w 40"/>
              <a:gd name="T51" fmla="*/ 1732 h 11"/>
              <a:gd name="T52" fmla="*/ 14288 w 40"/>
              <a:gd name="T53" fmla="*/ 1732 h 11"/>
              <a:gd name="T54" fmla="*/ 14288 w 40"/>
              <a:gd name="T55" fmla="*/ 2165 h 11"/>
              <a:gd name="T56" fmla="*/ 714 w 40"/>
              <a:gd name="T57" fmla="*/ 2165 h 11"/>
              <a:gd name="T58" fmla="*/ 714 w 40"/>
              <a:gd name="T59" fmla="*/ 2165 h 11"/>
              <a:gd name="T60" fmla="*/ 14288 w 40"/>
              <a:gd name="T61" fmla="*/ 2165 h 11"/>
              <a:gd name="T62" fmla="*/ 14288 w 40"/>
              <a:gd name="T63" fmla="*/ 2165 h 11"/>
              <a:gd name="T64" fmla="*/ 0 w 40"/>
              <a:gd name="T65" fmla="*/ 2165 h 11"/>
              <a:gd name="T66" fmla="*/ 714 w 40"/>
              <a:gd name="T67" fmla="*/ 2597 h 11"/>
              <a:gd name="T68" fmla="*/ 14288 w 40"/>
              <a:gd name="T69" fmla="*/ 2597 h 11"/>
              <a:gd name="T70" fmla="*/ 14288 w 40"/>
              <a:gd name="T71" fmla="*/ 2597 h 11"/>
              <a:gd name="T72" fmla="*/ 714 w 40"/>
              <a:gd name="T73" fmla="*/ 2597 h 11"/>
              <a:gd name="T74" fmla="*/ 714 w 40"/>
              <a:gd name="T75" fmla="*/ 3030 h 11"/>
              <a:gd name="T76" fmla="*/ 14288 w 40"/>
              <a:gd name="T77" fmla="*/ 3030 h 11"/>
              <a:gd name="T78" fmla="*/ 14288 w 40"/>
              <a:gd name="T79" fmla="*/ 3030 h 11"/>
              <a:gd name="T80" fmla="*/ 714 w 40"/>
              <a:gd name="T81" fmla="*/ 3030 h 11"/>
              <a:gd name="T82" fmla="*/ 714 w 40"/>
              <a:gd name="T83" fmla="*/ 3896 h 11"/>
              <a:gd name="T84" fmla="*/ 14288 w 40"/>
              <a:gd name="T85" fmla="*/ 3896 h 11"/>
              <a:gd name="T86" fmla="*/ 13574 w 40"/>
              <a:gd name="T87" fmla="*/ 3896 h 11"/>
              <a:gd name="T88" fmla="*/ 1072 w 40"/>
              <a:gd name="T89" fmla="*/ 3896 h 11"/>
              <a:gd name="T90" fmla="*/ 1072 w 40"/>
              <a:gd name="T91" fmla="*/ 3896 h 11"/>
              <a:gd name="T92" fmla="*/ 13574 w 40"/>
              <a:gd name="T93" fmla="*/ 3896 h 11"/>
              <a:gd name="T94" fmla="*/ 13574 w 40"/>
              <a:gd name="T95" fmla="*/ 4329 h 11"/>
              <a:gd name="T96" fmla="*/ 1072 w 40"/>
              <a:gd name="T97" fmla="*/ 4329 h 11"/>
              <a:gd name="T98" fmla="*/ 1429 w 40"/>
              <a:gd name="T99" fmla="*/ 4329 h 11"/>
              <a:gd name="T100" fmla="*/ 13574 w 40"/>
              <a:gd name="T101" fmla="*/ 4329 h 11"/>
              <a:gd name="T102" fmla="*/ 13216 w 40"/>
              <a:gd name="T103" fmla="*/ 4329 h 11"/>
              <a:gd name="T104" fmla="*/ 1429 w 40"/>
              <a:gd name="T105" fmla="*/ 4329 h 11"/>
              <a:gd name="T106" fmla="*/ 1429 w 40"/>
              <a:gd name="T107" fmla="*/ 4329 h 11"/>
              <a:gd name="T108" fmla="*/ 12859 w 40"/>
              <a:gd name="T109" fmla="*/ 4329 h 11"/>
              <a:gd name="T110" fmla="*/ 12859 w 40"/>
              <a:gd name="T111" fmla="*/ 4329 h 11"/>
              <a:gd name="T112" fmla="*/ 1786 w 40"/>
              <a:gd name="T113" fmla="*/ 4329 h 11"/>
              <a:gd name="T114" fmla="*/ 1786 w 40"/>
              <a:gd name="T115" fmla="*/ 4762 h 11"/>
              <a:gd name="T116" fmla="*/ 12859 w 40"/>
              <a:gd name="T117" fmla="*/ 4762 h 11"/>
              <a:gd name="T118" fmla="*/ 12502 w 40"/>
              <a:gd name="T119" fmla="*/ 4762 h 11"/>
              <a:gd name="T120" fmla="*/ 2500 w 40"/>
              <a:gd name="T121" fmla="*/ 4762 h 11"/>
              <a:gd name="T122" fmla="*/ 2500 w 40"/>
              <a:gd name="T123" fmla="*/ 4762 h 11"/>
              <a:gd name="T124" fmla="*/ 12502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5" y="0"/>
                </a:lnTo>
                <a:lnTo>
                  <a:pt x="7" y="0"/>
                </a:lnTo>
                <a:lnTo>
                  <a:pt x="5" y="0"/>
                </a:lnTo>
                <a:lnTo>
                  <a:pt x="36" y="0"/>
                </a:lnTo>
                <a:lnTo>
                  <a:pt x="5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4" y="1"/>
                </a:lnTo>
                <a:lnTo>
                  <a:pt x="38" y="1"/>
                </a:lnTo>
                <a:lnTo>
                  <a:pt x="3" y="1"/>
                </a:lnTo>
                <a:lnTo>
                  <a:pt x="38" y="1"/>
                </a:lnTo>
                <a:lnTo>
                  <a:pt x="38" y="2"/>
                </a:lnTo>
                <a:lnTo>
                  <a:pt x="3" y="2"/>
                </a:lnTo>
                <a:lnTo>
                  <a:pt x="2" y="2"/>
                </a:lnTo>
                <a:lnTo>
                  <a:pt x="40" y="2"/>
                </a:lnTo>
                <a:lnTo>
                  <a:pt x="2" y="2"/>
                </a:lnTo>
                <a:lnTo>
                  <a:pt x="2" y="4"/>
                </a:lnTo>
                <a:lnTo>
                  <a:pt x="40" y="4"/>
                </a:lnTo>
                <a:lnTo>
                  <a:pt x="40" y="5"/>
                </a:lnTo>
                <a:lnTo>
                  <a:pt x="2" y="5"/>
                </a:lnTo>
                <a:lnTo>
                  <a:pt x="40" y="5"/>
                </a:lnTo>
                <a:lnTo>
                  <a:pt x="0" y="5"/>
                </a:lnTo>
                <a:lnTo>
                  <a:pt x="2" y="6"/>
                </a:lnTo>
                <a:lnTo>
                  <a:pt x="40" y="6"/>
                </a:lnTo>
                <a:lnTo>
                  <a:pt x="2" y="6"/>
                </a:lnTo>
                <a:lnTo>
                  <a:pt x="2" y="7"/>
                </a:lnTo>
                <a:lnTo>
                  <a:pt x="40" y="7"/>
                </a:lnTo>
                <a:lnTo>
                  <a:pt x="2" y="7"/>
                </a:lnTo>
                <a:lnTo>
                  <a:pt x="2" y="9"/>
                </a:lnTo>
                <a:lnTo>
                  <a:pt x="40" y="9"/>
                </a:lnTo>
                <a:lnTo>
                  <a:pt x="38" y="9"/>
                </a:lnTo>
                <a:lnTo>
                  <a:pt x="3" y="9"/>
                </a:lnTo>
                <a:lnTo>
                  <a:pt x="38" y="9"/>
                </a:lnTo>
                <a:lnTo>
                  <a:pt x="38" y="10"/>
                </a:lnTo>
                <a:lnTo>
                  <a:pt x="3" y="10"/>
                </a:lnTo>
                <a:lnTo>
                  <a:pt x="4" y="10"/>
                </a:lnTo>
                <a:lnTo>
                  <a:pt x="38" y="10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5" y="10"/>
                </a:lnTo>
                <a:lnTo>
                  <a:pt x="5" y="11"/>
                </a:lnTo>
                <a:lnTo>
                  <a:pt x="36" y="11"/>
                </a:lnTo>
                <a:lnTo>
                  <a:pt x="35" y="11"/>
                </a:lnTo>
                <a:lnTo>
                  <a:pt x="7" y="11"/>
                </a:lnTo>
                <a:lnTo>
                  <a:pt x="35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2167890" y="2593975"/>
            <a:ext cx="1588" cy="25400"/>
          </a:xfrm>
          <a:custGeom>
            <a:avLst/>
            <a:gdLst>
              <a:gd name="T0" fmla="*/ 866 w 11"/>
              <a:gd name="T1" fmla="*/ 23019 h 64"/>
              <a:gd name="T2" fmla="*/ 0 w 11"/>
              <a:gd name="T3" fmla="*/ 23019 h 64"/>
              <a:gd name="T4" fmla="*/ 0 w 11"/>
              <a:gd name="T5" fmla="*/ 1984 h 64"/>
              <a:gd name="T6" fmla="*/ 0 w 11"/>
              <a:gd name="T7" fmla="*/ 1984 h 64"/>
              <a:gd name="T8" fmla="*/ 0 w 11"/>
              <a:gd name="T9" fmla="*/ 23416 h 64"/>
              <a:gd name="T10" fmla="*/ 0 w 11"/>
              <a:gd name="T11" fmla="*/ 23416 h 64"/>
              <a:gd name="T12" fmla="*/ 0 w 11"/>
              <a:gd name="T13" fmla="*/ 1191 h 64"/>
              <a:gd name="T14" fmla="*/ 0 w 11"/>
              <a:gd name="T15" fmla="*/ 1191 h 64"/>
              <a:gd name="T16" fmla="*/ 0 w 11"/>
              <a:gd name="T17" fmla="*/ 23813 h 64"/>
              <a:gd name="T18" fmla="*/ 0 w 11"/>
              <a:gd name="T19" fmla="*/ 23813 h 64"/>
              <a:gd name="T20" fmla="*/ 0 w 11"/>
              <a:gd name="T21" fmla="*/ 1191 h 64"/>
              <a:gd name="T22" fmla="*/ 0 w 11"/>
              <a:gd name="T23" fmla="*/ 794 h 64"/>
              <a:gd name="T24" fmla="*/ 0 w 11"/>
              <a:gd name="T25" fmla="*/ 24606 h 64"/>
              <a:gd name="T26" fmla="*/ 0 w 11"/>
              <a:gd name="T27" fmla="*/ 24606 h 64"/>
              <a:gd name="T28" fmla="*/ 0 w 11"/>
              <a:gd name="T29" fmla="*/ 397 h 64"/>
              <a:gd name="T30" fmla="*/ 289 w 11"/>
              <a:gd name="T31" fmla="*/ 397 h 64"/>
              <a:gd name="T32" fmla="*/ 289 w 11"/>
              <a:gd name="T33" fmla="*/ 24606 h 64"/>
              <a:gd name="T34" fmla="*/ 289 w 11"/>
              <a:gd name="T35" fmla="*/ 25003 h 64"/>
              <a:gd name="T36" fmla="*/ 289 w 11"/>
              <a:gd name="T37" fmla="*/ 397 h 64"/>
              <a:gd name="T38" fmla="*/ 289 w 11"/>
              <a:gd name="T39" fmla="*/ 397 h 64"/>
              <a:gd name="T40" fmla="*/ 289 w 11"/>
              <a:gd name="T41" fmla="*/ 25003 h 64"/>
              <a:gd name="T42" fmla="*/ 433 w 11"/>
              <a:gd name="T43" fmla="*/ 25003 h 64"/>
              <a:gd name="T44" fmla="*/ 433 w 11"/>
              <a:gd name="T45" fmla="*/ 0 h 64"/>
              <a:gd name="T46" fmla="*/ 433 w 11"/>
              <a:gd name="T47" fmla="*/ 0 h 64"/>
              <a:gd name="T48" fmla="*/ 433 w 11"/>
              <a:gd name="T49" fmla="*/ 25003 h 64"/>
              <a:gd name="T50" fmla="*/ 577 w 11"/>
              <a:gd name="T51" fmla="*/ 25003 h 64"/>
              <a:gd name="T52" fmla="*/ 577 w 11"/>
              <a:gd name="T53" fmla="*/ 0 h 64"/>
              <a:gd name="T54" fmla="*/ 577 w 11"/>
              <a:gd name="T55" fmla="*/ 0 h 64"/>
              <a:gd name="T56" fmla="*/ 577 w 11"/>
              <a:gd name="T57" fmla="*/ 25400 h 64"/>
              <a:gd name="T58" fmla="*/ 866 w 11"/>
              <a:gd name="T59" fmla="*/ 25400 h 64"/>
              <a:gd name="T60" fmla="*/ 866 w 11"/>
              <a:gd name="T61" fmla="*/ 0 h 64"/>
              <a:gd name="T62" fmla="*/ 866 w 11"/>
              <a:gd name="T63" fmla="*/ 0 h 64"/>
              <a:gd name="T64" fmla="*/ 866 w 11"/>
              <a:gd name="T65" fmla="*/ 25400 h 64"/>
              <a:gd name="T66" fmla="*/ 866 w 11"/>
              <a:gd name="T67" fmla="*/ 25400 h 64"/>
              <a:gd name="T68" fmla="*/ 866 w 11"/>
              <a:gd name="T69" fmla="*/ 0 h 64"/>
              <a:gd name="T70" fmla="*/ 1011 w 11"/>
              <a:gd name="T71" fmla="*/ 0 h 64"/>
              <a:gd name="T72" fmla="*/ 1011 w 11"/>
              <a:gd name="T73" fmla="*/ 25400 h 64"/>
              <a:gd name="T74" fmla="*/ 1011 w 11"/>
              <a:gd name="T75" fmla="*/ 25003 h 64"/>
              <a:gd name="T76" fmla="*/ 1011 w 11"/>
              <a:gd name="T77" fmla="*/ 0 h 64"/>
              <a:gd name="T78" fmla="*/ 1011 w 11"/>
              <a:gd name="T79" fmla="*/ 0 h 64"/>
              <a:gd name="T80" fmla="*/ 1011 w 11"/>
              <a:gd name="T81" fmla="*/ 25003 h 64"/>
              <a:gd name="T82" fmla="*/ 1155 w 11"/>
              <a:gd name="T83" fmla="*/ 25003 h 64"/>
              <a:gd name="T84" fmla="*/ 1155 w 11"/>
              <a:gd name="T85" fmla="*/ 0 h 64"/>
              <a:gd name="T86" fmla="*/ 1299 w 11"/>
              <a:gd name="T87" fmla="*/ 397 h 64"/>
              <a:gd name="T88" fmla="*/ 1299 w 11"/>
              <a:gd name="T89" fmla="*/ 25003 h 64"/>
              <a:gd name="T90" fmla="*/ 1299 w 11"/>
              <a:gd name="T91" fmla="*/ 25003 h 64"/>
              <a:gd name="T92" fmla="*/ 1299 w 11"/>
              <a:gd name="T93" fmla="*/ 397 h 64"/>
              <a:gd name="T94" fmla="*/ 1299 w 11"/>
              <a:gd name="T95" fmla="*/ 397 h 64"/>
              <a:gd name="T96" fmla="*/ 1299 w 11"/>
              <a:gd name="T97" fmla="*/ 24606 h 64"/>
              <a:gd name="T98" fmla="*/ 1299 w 11"/>
              <a:gd name="T99" fmla="*/ 24606 h 64"/>
              <a:gd name="T100" fmla="*/ 1299 w 11"/>
              <a:gd name="T101" fmla="*/ 397 h 64"/>
              <a:gd name="T102" fmla="*/ 1588 w 11"/>
              <a:gd name="T103" fmla="*/ 794 h 64"/>
              <a:gd name="T104" fmla="*/ 1588 w 11"/>
              <a:gd name="T105" fmla="*/ 24606 h 64"/>
              <a:gd name="T106" fmla="*/ 1588 w 11"/>
              <a:gd name="T107" fmla="*/ 23813 h 64"/>
              <a:gd name="T108" fmla="*/ 1588 w 11"/>
              <a:gd name="T109" fmla="*/ 1191 h 64"/>
              <a:gd name="T110" fmla="*/ 1588 w 11"/>
              <a:gd name="T111" fmla="*/ 1191 h 64"/>
              <a:gd name="T112" fmla="*/ 1588 w 11"/>
              <a:gd name="T113" fmla="*/ 23813 h 64"/>
              <a:gd name="T114" fmla="*/ 1588 w 11"/>
              <a:gd name="T115" fmla="*/ 23416 h 64"/>
              <a:gd name="T116" fmla="*/ 1588 w 11"/>
              <a:gd name="T117" fmla="*/ 1191 h 64"/>
              <a:gd name="T118" fmla="*/ 1588 w 11"/>
              <a:gd name="T119" fmla="*/ 1984 h 64"/>
              <a:gd name="T120" fmla="*/ 1588 w 11"/>
              <a:gd name="T121" fmla="*/ 23416 h 64"/>
              <a:gd name="T122" fmla="*/ 1588 w 11"/>
              <a:gd name="T123" fmla="*/ 23019 h 64"/>
              <a:gd name="T124" fmla="*/ 1588 w 11"/>
              <a:gd name="T125" fmla="*/ 1984 h 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64">
                <a:moveTo>
                  <a:pt x="6" y="58"/>
                </a:moveTo>
                <a:lnTo>
                  <a:pt x="0" y="58"/>
                </a:lnTo>
                <a:lnTo>
                  <a:pt x="0" y="5"/>
                </a:lnTo>
                <a:lnTo>
                  <a:pt x="0" y="59"/>
                </a:lnTo>
                <a:lnTo>
                  <a:pt x="0" y="3"/>
                </a:lnTo>
                <a:lnTo>
                  <a:pt x="0" y="60"/>
                </a:lnTo>
                <a:lnTo>
                  <a:pt x="0" y="3"/>
                </a:lnTo>
                <a:lnTo>
                  <a:pt x="0" y="2"/>
                </a:lnTo>
                <a:lnTo>
                  <a:pt x="0" y="62"/>
                </a:lnTo>
                <a:lnTo>
                  <a:pt x="0" y="1"/>
                </a:lnTo>
                <a:lnTo>
                  <a:pt x="2" y="1"/>
                </a:lnTo>
                <a:lnTo>
                  <a:pt x="2" y="62"/>
                </a:lnTo>
                <a:lnTo>
                  <a:pt x="2" y="63"/>
                </a:lnTo>
                <a:lnTo>
                  <a:pt x="2" y="1"/>
                </a:lnTo>
                <a:lnTo>
                  <a:pt x="2" y="63"/>
                </a:lnTo>
                <a:lnTo>
                  <a:pt x="3" y="63"/>
                </a:lnTo>
                <a:lnTo>
                  <a:pt x="3" y="0"/>
                </a:lnTo>
                <a:lnTo>
                  <a:pt x="3" y="63"/>
                </a:lnTo>
                <a:lnTo>
                  <a:pt x="4" y="63"/>
                </a:lnTo>
                <a:lnTo>
                  <a:pt x="4" y="0"/>
                </a:lnTo>
                <a:lnTo>
                  <a:pt x="4" y="64"/>
                </a:lnTo>
                <a:lnTo>
                  <a:pt x="6" y="64"/>
                </a:lnTo>
                <a:lnTo>
                  <a:pt x="6" y="0"/>
                </a:lnTo>
                <a:lnTo>
                  <a:pt x="6" y="64"/>
                </a:lnTo>
                <a:lnTo>
                  <a:pt x="6" y="0"/>
                </a:lnTo>
                <a:lnTo>
                  <a:pt x="7" y="0"/>
                </a:lnTo>
                <a:lnTo>
                  <a:pt x="7" y="64"/>
                </a:lnTo>
                <a:lnTo>
                  <a:pt x="7" y="63"/>
                </a:lnTo>
                <a:lnTo>
                  <a:pt x="7" y="0"/>
                </a:lnTo>
                <a:lnTo>
                  <a:pt x="7" y="63"/>
                </a:lnTo>
                <a:lnTo>
                  <a:pt x="8" y="63"/>
                </a:lnTo>
                <a:lnTo>
                  <a:pt x="8" y="0"/>
                </a:lnTo>
                <a:lnTo>
                  <a:pt x="9" y="1"/>
                </a:lnTo>
                <a:lnTo>
                  <a:pt x="9" y="63"/>
                </a:lnTo>
                <a:lnTo>
                  <a:pt x="9" y="1"/>
                </a:lnTo>
                <a:lnTo>
                  <a:pt x="9" y="62"/>
                </a:lnTo>
                <a:lnTo>
                  <a:pt x="9" y="1"/>
                </a:lnTo>
                <a:lnTo>
                  <a:pt x="11" y="2"/>
                </a:lnTo>
                <a:lnTo>
                  <a:pt x="11" y="62"/>
                </a:lnTo>
                <a:lnTo>
                  <a:pt x="11" y="60"/>
                </a:lnTo>
                <a:lnTo>
                  <a:pt x="11" y="3"/>
                </a:lnTo>
                <a:lnTo>
                  <a:pt x="11" y="60"/>
                </a:lnTo>
                <a:lnTo>
                  <a:pt x="11" y="59"/>
                </a:lnTo>
                <a:lnTo>
                  <a:pt x="11" y="3"/>
                </a:lnTo>
                <a:lnTo>
                  <a:pt x="11" y="5"/>
                </a:lnTo>
                <a:lnTo>
                  <a:pt x="11" y="59"/>
                </a:lnTo>
                <a:lnTo>
                  <a:pt x="11" y="58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2167890" y="2593975"/>
            <a:ext cx="12700" cy="3175"/>
          </a:xfrm>
          <a:custGeom>
            <a:avLst/>
            <a:gdLst>
              <a:gd name="T0" fmla="*/ 1954 w 39"/>
              <a:gd name="T1" fmla="*/ 1588 h 10"/>
              <a:gd name="T2" fmla="*/ 1954 w 39"/>
              <a:gd name="T3" fmla="*/ 0 h 10"/>
              <a:gd name="T4" fmla="*/ 10746 w 39"/>
              <a:gd name="T5" fmla="*/ 0 h 10"/>
              <a:gd name="T6" fmla="*/ 10746 w 39"/>
              <a:gd name="T7" fmla="*/ 0 h 10"/>
              <a:gd name="T8" fmla="*/ 1954 w 39"/>
              <a:gd name="T9" fmla="*/ 0 h 10"/>
              <a:gd name="T10" fmla="*/ 1303 w 39"/>
              <a:gd name="T11" fmla="*/ 0 h 10"/>
              <a:gd name="T12" fmla="*/ 10746 w 39"/>
              <a:gd name="T13" fmla="*/ 0 h 10"/>
              <a:gd name="T14" fmla="*/ 11397 w 39"/>
              <a:gd name="T15" fmla="*/ 0 h 10"/>
              <a:gd name="T16" fmla="*/ 1303 w 39"/>
              <a:gd name="T17" fmla="*/ 0 h 10"/>
              <a:gd name="T18" fmla="*/ 977 w 39"/>
              <a:gd name="T19" fmla="*/ 0 h 10"/>
              <a:gd name="T20" fmla="*/ 11723 w 39"/>
              <a:gd name="T21" fmla="*/ 0 h 10"/>
              <a:gd name="T22" fmla="*/ 11723 w 39"/>
              <a:gd name="T23" fmla="*/ 0 h 10"/>
              <a:gd name="T24" fmla="*/ 977 w 39"/>
              <a:gd name="T25" fmla="*/ 0 h 10"/>
              <a:gd name="T26" fmla="*/ 651 w 39"/>
              <a:gd name="T27" fmla="*/ 318 h 10"/>
              <a:gd name="T28" fmla="*/ 11723 w 39"/>
              <a:gd name="T29" fmla="*/ 318 h 10"/>
              <a:gd name="T30" fmla="*/ 12049 w 39"/>
              <a:gd name="T31" fmla="*/ 318 h 10"/>
              <a:gd name="T32" fmla="*/ 651 w 39"/>
              <a:gd name="T33" fmla="*/ 318 h 10"/>
              <a:gd name="T34" fmla="*/ 651 w 39"/>
              <a:gd name="T35" fmla="*/ 318 h 10"/>
              <a:gd name="T36" fmla="*/ 12049 w 39"/>
              <a:gd name="T37" fmla="*/ 318 h 10"/>
              <a:gd name="T38" fmla="*/ 12049 w 39"/>
              <a:gd name="T39" fmla="*/ 318 h 10"/>
              <a:gd name="T40" fmla="*/ 0 w 39"/>
              <a:gd name="T41" fmla="*/ 318 h 10"/>
              <a:gd name="T42" fmla="*/ 0 w 39"/>
              <a:gd name="T43" fmla="*/ 635 h 10"/>
              <a:gd name="T44" fmla="*/ 12049 w 39"/>
              <a:gd name="T45" fmla="*/ 635 h 10"/>
              <a:gd name="T46" fmla="*/ 12700 w 39"/>
              <a:gd name="T47" fmla="*/ 953 h 10"/>
              <a:gd name="T48" fmla="*/ 0 w 39"/>
              <a:gd name="T49" fmla="*/ 953 h 10"/>
              <a:gd name="T50" fmla="*/ 0 w 39"/>
              <a:gd name="T51" fmla="*/ 953 h 10"/>
              <a:gd name="T52" fmla="*/ 12700 w 39"/>
              <a:gd name="T53" fmla="*/ 953 h 10"/>
              <a:gd name="T54" fmla="*/ 12700 w 39"/>
              <a:gd name="T55" fmla="*/ 953 h 10"/>
              <a:gd name="T56" fmla="*/ 0 w 39"/>
              <a:gd name="T57" fmla="*/ 953 h 10"/>
              <a:gd name="T58" fmla="*/ 0 w 39"/>
              <a:gd name="T59" fmla="*/ 1588 h 10"/>
              <a:gd name="T60" fmla="*/ 12700 w 39"/>
              <a:gd name="T61" fmla="*/ 1588 h 10"/>
              <a:gd name="T62" fmla="*/ 12700 w 39"/>
              <a:gd name="T63" fmla="*/ 1588 h 10"/>
              <a:gd name="T64" fmla="*/ 0 w 39"/>
              <a:gd name="T65" fmla="*/ 1588 h 10"/>
              <a:gd name="T66" fmla="*/ 0 w 39"/>
              <a:gd name="T67" fmla="*/ 1905 h 10"/>
              <a:gd name="T68" fmla="*/ 12700 w 39"/>
              <a:gd name="T69" fmla="*/ 1905 h 10"/>
              <a:gd name="T70" fmla="*/ 12700 w 39"/>
              <a:gd name="T71" fmla="*/ 1905 h 10"/>
              <a:gd name="T72" fmla="*/ 0 w 39"/>
              <a:gd name="T73" fmla="*/ 1905 h 10"/>
              <a:gd name="T74" fmla="*/ 0 w 39"/>
              <a:gd name="T75" fmla="*/ 2223 h 10"/>
              <a:gd name="T76" fmla="*/ 12700 w 39"/>
              <a:gd name="T77" fmla="*/ 2223 h 10"/>
              <a:gd name="T78" fmla="*/ 12700 w 39"/>
              <a:gd name="T79" fmla="*/ 2223 h 10"/>
              <a:gd name="T80" fmla="*/ 0 w 39"/>
              <a:gd name="T81" fmla="*/ 2223 h 10"/>
              <a:gd name="T82" fmla="*/ 0 w 39"/>
              <a:gd name="T83" fmla="*/ 2540 h 10"/>
              <a:gd name="T84" fmla="*/ 12049 w 39"/>
              <a:gd name="T85" fmla="*/ 2540 h 10"/>
              <a:gd name="T86" fmla="*/ 12049 w 39"/>
              <a:gd name="T87" fmla="*/ 2540 h 10"/>
              <a:gd name="T88" fmla="*/ 0 w 39"/>
              <a:gd name="T89" fmla="*/ 2540 h 10"/>
              <a:gd name="T90" fmla="*/ 651 w 39"/>
              <a:gd name="T91" fmla="*/ 2540 h 10"/>
              <a:gd name="T92" fmla="*/ 12049 w 39"/>
              <a:gd name="T93" fmla="*/ 2540 h 10"/>
              <a:gd name="T94" fmla="*/ 12049 w 39"/>
              <a:gd name="T95" fmla="*/ 2540 h 10"/>
              <a:gd name="T96" fmla="*/ 651 w 39"/>
              <a:gd name="T97" fmla="*/ 2540 h 10"/>
              <a:gd name="T98" fmla="*/ 651 w 39"/>
              <a:gd name="T99" fmla="*/ 3175 h 10"/>
              <a:gd name="T100" fmla="*/ 11723 w 39"/>
              <a:gd name="T101" fmla="*/ 3175 h 10"/>
              <a:gd name="T102" fmla="*/ 11723 w 39"/>
              <a:gd name="T103" fmla="*/ 3175 h 10"/>
              <a:gd name="T104" fmla="*/ 977 w 39"/>
              <a:gd name="T105" fmla="*/ 3175 h 10"/>
              <a:gd name="T106" fmla="*/ 977 w 39"/>
              <a:gd name="T107" fmla="*/ 3175 h 10"/>
              <a:gd name="T108" fmla="*/ 11723 w 39"/>
              <a:gd name="T109" fmla="*/ 3175 h 10"/>
              <a:gd name="T110" fmla="*/ 11397 w 39"/>
              <a:gd name="T111" fmla="*/ 3175 h 10"/>
              <a:gd name="T112" fmla="*/ 1303 w 39"/>
              <a:gd name="T113" fmla="*/ 3175 h 10"/>
              <a:gd name="T114" fmla="*/ 1303 w 39"/>
              <a:gd name="T115" fmla="*/ 3175 h 10"/>
              <a:gd name="T116" fmla="*/ 10746 w 39"/>
              <a:gd name="T117" fmla="*/ 3175 h 10"/>
              <a:gd name="T118" fmla="*/ 10746 w 39"/>
              <a:gd name="T119" fmla="*/ 3175 h 10"/>
              <a:gd name="T120" fmla="*/ 1954 w 39"/>
              <a:gd name="T121" fmla="*/ 3175 h 10"/>
              <a:gd name="T122" fmla="*/ 1954 w 39"/>
              <a:gd name="T123" fmla="*/ 3175 h 10"/>
              <a:gd name="T124" fmla="*/ 10746 w 39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4" y="0"/>
                </a:lnTo>
                <a:lnTo>
                  <a:pt x="33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2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0" y="1"/>
                </a:lnTo>
                <a:lnTo>
                  <a:pt x="0" y="2"/>
                </a:lnTo>
                <a:lnTo>
                  <a:pt x="37" y="2"/>
                </a:lnTo>
                <a:lnTo>
                  <a:pt x="39" y="3"/>
                </a:lnTo>
                <a:lnTo>
                  <a:pt x="0" y="3"/>
                </a:lnTo>
                <a:lnTo>
                  <a:pt x="39" y="3"/>
                </a:lnTo>
                <a:lnTo>
                  <a:pt x="0" y="3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7" y="8"/>
                </a:lnTo>
                <a:lnTo>
                  <a:pt x="0" y="8"/>
                </a:lnTo>
                <a:lnTo>
                  <a:pt x="2" y="8"/>
                </a:lnTo>
                <a:lnTo>
                  <a:pt x="37" y="8"/>
                </a:lnTo>
                <a:lnTo>
                  <a:pt x="2" y="8"/>
                </a:lnTo>
                <a:lnTo>
                  <a:pt x="2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33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Freeform 158"/>
          <p:cNvSpPr>
            <a:spLocks/>
          </p:cNvSpPr>
          <p:nvPr/>
        </p:nvSpPr>
        <p:spPr bwMode="auto">
          <a:xfrm>
            <a:off x="2175828" y="2565400"/>
            <a:ext cx="4762" cy="31750"/>
          </a:xfrm>
          <a:custGeom>
            <a:avLst/>
            <a:gdLst>
              <a:gd name="T0" fmla="*/ 2381 w 12"/>
              <a:gd name="T1" fmla="*/ 29790 h 81"/>
              <a:gd name="T2" fmla="*/ 0 w 12"/>
              <a:gd name="T3" fmla="*/ 29790 h 81"/>
              <a:gd name="T4" fmla="*/ 0 w 12"/>
              <a:gd name="T5" fmla="*/ 1960 h 81"/>
              <a:gd name="T6" fmla="*/ 0 w 12"/>
              <a:gd name="T7" fmla="*/ 1176 h 81"/>
              <a:gd name="T8" fmla="*/ 0 w 12"/>
              <a:gd name="T9" fmla="*/ 30182 h 81"/>
              <a:gd name="T10" fmla="*/ 0 w 12"/>
              <a:gd name="T11" fmla="*/ 30182 h 81"/>
              <a:gd name="T12" fmla="*/ 0 w 12"/>
              <a:gd name="T13" fmla="*/ 1176 h 81"/>
              <a:gd name="T14" fmla="*/ 397 w 12"/>
              <a:gd name="T15" fmla="*/ 1176 h 81"/>
              <a:gd name="T16" fmla="*/ 397 w 12"/>
              <a:gd name="T17" fmla="*/ 30574 h 81"/>
              <a:gd name="T18" fmla="*/ 397 w 12"/>
              <a:gd name="T19" fmla="*/ 30574 h 81"/>
              <a:gd name="T20" fmla="*/ 397 w 12"/>
              <a:gd name="T21" fmla="*/ 784 h 81"/>
              <a:gd name="T22" fmla="*/ 397 w 12"/>
              <a:gd name="T23" fmla="*/ 784 h 81"/>
              <a:gd name="T24" fmla="*/ 397 w 12"/>
              <a:gd name="T25" fmla="*/ 30966 h 81"/>
              <a:gd name="T26" fmla="*/ 397 w 12"/>
              <a:gd name="T27" fmla="*/ 30966 h 81"/>
              <a:gd name="T28" fmla="*/ 397 w 12"/>
              <a:gd name="T29" fmla="*/ 784 h 81"/>
              <a:gd name="T30" fmla="*/ 397 w 12"/>
              <a:gd name="T31" fmla="*/ 392 h 81"/>
              <a:gd name="T32" fmla="*/ 397 w 12"/>
              <a:gd name="T33" fmla="*/ 30966 h 81"/>
              <a:gd name="T34" fmla="*/ 1191 w 12"/>
              <a:gd name="T35" fmla="*/ 30966 h 81"/>
              <a:gd name="T36" fmla="*/ 1191 w 12"/>
              <a:gd name="T37" fmla="*/ 392 h 81"/>
              <a:gd name="T38" fmla="*/ 1191 w 12"/>
              <a:gd name="T39" fmla="*/ 0 h 81"/>
              <a:gd name="T40" fmla="*/ 1191 w 12"/>
              <a:gd name="T41" fmla="*/ 31750 h 81"/>
              <a:gd name="T42" fmla="*/ 1191 w 12"/>
              <a:gd name="T43" fmla="*/ 31750 h 81"/>
              <a:gd name="T44" fmla="*/ 1191 w 12"/>
              <a:gd name="T45" fmla="*/ 0 h 81"/>
              <a:gd name="T46" fmla="*/ 1587 w 12"/>
              <a:gd name="T47" fmla="*/ 0 h 81"/>
              <a:gd name="T48" fmla="*/ 1587 w 12"/>
              <a:gd name="T49" fmla="*/ 31750 h 81"/>
              <a:gd name="T50" fmla="*/ 1587 w 12"/>
              <a:gd name="T51" fmla="*/ 31750 h 81"/>
              <a:gd name="T52" fmla="*/ 1587 w 12"/>
              <a:gd name="T53" fmla="*/ 0 h 81"/>
              <a:gd name="T54" fmla="*/ 1984 w 12"/>
              <a:gd name="T55" fmla="*/ 0 h 81"/>
              <a:gd name="T56" fmla="*/ 1984 w 12"/>
              <a:gd name="T57" fmla="*/ 31750 h 81"/>
              <a:gd name="T58" fmla="*/ 1984 w 12"/>
              <a:gd name="T59" fmla="*/ 31750 h 81"/>
              <a:gd name="T60" fmla="*/ 1984 w 12"/>
              <a:gd name="T61" fmla="*/ 0 h 81"/>
              <a:gd name="T62" fmla="*/ 2381 w 12"/>
              <a:gd name="T63" fmla="*/ 0 h 81"/>
              <a:gd name="T64" fmla="*/ 2381 w 12"/>
              <a:gd name="T65" fmla="*/ 31750 h 81"/>
              <a:gd name="T66" fmla="*/ 2381 w 12"/>
              <a:gd name="T67" fmla="*/ 31750 h 81"/>
              <a:gd name="T68" fmla="*/ 2381 w 12"/>
              <a:gd name="T69" fmla="*/ 0 h 81"/>
              <a:gd name="T70" fmla="*/ 2381 w 12"/>
              <a:gd name="T71" fmla="*/ 0 h 81"/>
              <a:gd name="T72" fmla="*/ 2381 w 12"/>
              <a:gd name="T73" fmla="*/ 31750 h 81"/>
              <a:gd name="T74" fmla="*/ 3175 w 12"/>
              <a:gd name="T75" fmla="*/ 31750 h 81"/>
              <a:gd name="T76" fmla="*/ 3175 w 12"/>
              <a:gd name="T77" fmla="*/ 0 h 81"/>
              <a:gd name="T78" fmla="*/ 3572 w 12"/>
              <a:gd name="T79" fmla="*/ 0 h 81"/>
              <a:gd name="T80" fmla="*/ 3572 w 12"/>
              <a:gd name="T81" fmla="*/ 31750 h 81"/>
              <a:gd name="T82" fmla="*/ 3572 w 12"/>
              <a:gd name="T83" fmla="*/ 31750 h 81"/>
              <a:gd name="T84" fmla="*/ 3572 w 12"/>
              <a:gd name="T85" fmla="*/ 0 h 81"/>
              <a:gd name="T86" fmla="*/ 3572 w 12"/>
              <a:gd name="T87" fmla="*/ 0 h 81"/>
              <a:gd name="T88" fmla="*/ 3572 w 12"/>
              <a:gd name="T89" fmla="*/ 31750 h 81"/>
              <a:gd name="T90" fmla="*/ 3968 w 12"/>
              <a:gd name="T91" fmla="*/ 30966 h 81"/>
              <a:gd name="T92" fmla="*/ 3968 w 12"/>
              <a:gd name="T93" fmla="*/ 392 h 81"/>
              <a:gd name="T94" fmla="*/ 3968 w 12"/>
              <a:gd name="T95" fmla="*/ 392 h 81"/>
              <a:gd name="T96" fmla="*/ 3968 w 12"/>
              <a:gd name="T97" fmla="*/ 30966 h 81"/>
              <a:gd name="T98" fmla="*/ 3968 w 12"/>
              <a:gd name="T99" fmla="*/ 30966 h 81"/>
              <a:gd name="T100" fmla="*/ 3968 w 12"/>
              <a:gd name="T101" fmla="*/ 784 h 81"/>
              <a:gd name="T102" fmla="*/ 3968 w 12"/>
              <a:gd name="T103" fmla="*/ 784 h 81"/>
              <a:gd name="T104" fmla="*/ 3968 w 12"/>
              <a:gd name="T105" fmla="*/ 30966 h 81"/>
              <a:gd name="T106" fmla="*/ 4762 w 12"/>
              <a:gd name="T107" fmla="*/ 30574 h 81"/>
              <a:gd name="T108" fmla="*/ 4762 w 12"/>
              <a:gd name="T109" fmla="*/ 784 h 81"/>
              <a:gd name="T110" fmla="*/ 4762 w 12"/>
              <a:gd name="T111" fmla="*/ 1176 h 81"/>
              <a:gd name="T112" fmla="*/ 4762 w 12"/>
              <a:gd name="T113" fmla="*/ 30574 h 81"/>
              <a:gd name="T114" fmla="*/ 4762 w 12"/>
              <a:gd name="T115" fmla="*/ 30182 h 81"/>
              <a:gd name="T116" fmla="*/ 4762 w 12"/>
              <a:gd name="T117" fmla="*/ 1176 h 81"/>
              <a:gd name="T118" fmla="*/ 4762 w 12"/>
              <a:gd name="T119" fmla="*/ 1176 h 81"/>
              <a:gd name="T120" fmla="*/ 4762 w 12"/>
              <a:gd name="T121" fmla="*/ 30182 h 81"/>
              <a:gd name="T122" fmla="*/ 4762 w 12"/>
              <a:gd name="T123" fmla="*/ 29790 h 81"/>
              <a:gd name="T124" fmla="*/ 4762 w 12"/>
              <a:gd name="T125" fmla="*/ 1960 h 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81">
                <a:moveTo>
                  <a:pt x="6" y="76"/>
                </a:moveTo>
                <a:lnTo>
                  <a:pt x="0" y="76"/>
                </a:lnTo>
                <a:lnTo>
                  <a:pt x="0" y="5"/>
                </a:lnTo>
                <a:lnTo>
                  <a:pt x="0" y="3"/>
                </a:lnTo>
                <a:lnTo>
                  <a:pt x="0" y="77"/>
                </a:lnTo>
                <a:lnTo>
                  <a:pt x="0" y="3"/>
                </a:lnTo>
                <a:lnTo>
                  <a:pt x="1" y="3"/>
                </a:lnTo>
                <a:lnTo>
                  <a:pt x="1" y="78"/>
                </a:lnTo>
                <a:lnTo>
                  <a:pt x="1" y="2"/>
                </a:lnTo>
                <a:lnTo>
                  <a:pt x="1" y="79"/>
                </a:lnTo>
                <a:lnTo>
                  <a:pt x="1" y="2"/>
                </a:lnTo>
                <a:lnTo>
                  <a:pt x="1" y="1"/>
                </a:lnTo>
                <a:lnTo>
                  <a:pt x="1" y="79"/>
                </a:lnTo>
                <a:lnTo>
                  <a:pt x="3" y="79"/>
                </a:lnTo>
                <a:lnTo>
                  <a:pt x="3" y="1"/>
                </a:lnTo>
                <a:lnTo>
                  <a:pt x="3" y="0"/>
                </a:lnTo>
                <a:lnTo>
                  <a:pt x="3" y="81"/>
                </a:lnTo>
                <a:lnTo>
                  <a:pt x="3" y="0"/>
                </a:lnTo>
                <a:lnTo>
                  <a:pt x="4" y="0"/>
                </a:lnTo>
                <a:lnTo>
                  <a:pt x="4" y="81"/>
                </a:lnTo>
                <a:lnTo>
                  <a:pt x="4" y="0"/>
                </a:lnTo>
                <a:lnTo>
                  <a:pt x="5" y="0"/>
                </a:lnTo>
                <a:lnTo>
                  <a:pt x="5" y="81"/>
                </a:lnTo>
                <a:lnTo>
                  <a:pt x="5" y="0"/>
                </a:lnTo>
                <a:lnTo>
                  <a:pt x="6" y="0"/>
                </a:lnTo>
                <a:lnTo>
                  <a:pt x="6" y="81"/>
                </a:lnTo>
                <a:lnTo>
                  <a:pt x="6" y="0"/>
                </a:lnTo>
                <a:lnTo>
                  <a:pt x="6" y="81"/>
                </a:lnTo>
                <a:lnTo>
                  <a:pt x="8" y="81"/>
                </a:lnTo>
                <a:lnTo>
                  <a:pt x="8" y="0"/>
                </a:lnTo>
                <a:lnTo>
                  <a:pt x="9" y="0"/>
                </a:lnTo>
                <a:lnTo>
                  <a:pt x="9" y="81"/>
                </a:lnTo>
                <a:lnTo>
                  <a:pt x="9" y="0"/>
                </a:lnTo>
                <a:lnTo>
                  <a:pt x="9" y="81"/>
                </a:lnTo>
                <a:lnTo>
                  <a:pt x="10" y="79"/>
                </a:lnTo>
                <a:lnTo>
                  <a:pt x="10" y="1"/>
                </a:lnTo>
                <a:lnTo>
                  <a:pt x="10" y="79"/>
                </a:lnTo>
                <a:lnTo>
                  <a:pt x="10" y="2"/>
                </a:lnTo>
                <a:lnTo>
                  <a:pt x="10" y="79"/>
                </a:lnTo>
                <a:lnTo>
                  <a:pt x="12" y="78"/>
                </a:lnTo>
                <a:lnTo>
                  <a:pt x="12" y="2"/>
                </a:lnTo>
                <a:lnTo>
                  <a:pt x="12" y="3"/>
                </a:lnTo>
                <a:lnTo>
                  <a:pt x="12" y="78"/>
                </a:lnTo>
                <a:lnTo>
                  <a:pt x="12" y="77"/>
                </a:lnTo>
                <a:lnTo>
                  <a:pt x="12" y="3"/>
                </a:lnTo>
                <a:lnTo>
                  <a:pt x="12" y="77"/>
                </a:lnTo>
                <a:lnTo>
                  <a:pt x="12" y="76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2175828" y="2565400"/>
            <a:ext cx="14287" cy="4763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089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5 w 39"/>
              <a:gd name="T13" fmla="*/ 0 h 11"/>
              <a:gd name="T14" fmla="*/ 12455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3188 w 39"/>
              <a:gd name="T21" fmla="*/ 0 h 11"/>
              <a:gd name="T22" fmla="*/ 13554 w 39"/>
              <a:gd name="T23" fmla="*/ 0 h 11"/>
              <a:gd name="T24" fmla="*/ 1099 w 39"/>
              <a:gd name="T25" fmla="*/ 0 h 11"/>
              <a:gd name="T26" fmla="*/ 1099 w 39"/>
              <a:gd name="T27" fmla="*/ 0 h 11"/>
              <a:gd name="T28" fmla="*/ 13554 w 39"/>
              <a:gd name="T29" fmla="*/ 0 h 11"/>
              <a:gd name="T30" fmla="*/ 13554 w 39"/>
              <a:gd name="T31" fmla="*/ 433 h 11"/>
              <a:gd name="T32" fmla="*/ 1099 w 39"/>
              <a:gd name="T33" fmla="*/ 433 h 11"/>
              <a:gd name="T34" fmla="*/ 366 w 39"/>
              <a:gd name="T35" fmla="*/ 433 h 11"/>
              <a:gd name="T36" fmla="*/ 13921 w 39"/>
              <a:gd name="T37" fmla="*/ 433 h 11"/>
              <a:gd name="T38" fmla="*/ 13921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3921 w 39"/>
              <a:gd name="T45" fmla="*/ 866 h 11"/>
              <a:gd name="T46" fmla="*/ 13921 w 39"/>
              <a:gd name="T47" fmla="*/ 866 h 11"/>
              <a:gd name="T48" fmla="*/ 366 w 39"/>
              <a:gd name="T49" fmla="*/ 866 h 11"/>
              <a:gd name="T50" fmla="*/ 366 w 39"/>
              <a:gd name="T51" fmla="*/ 1299 h 11"/>
              <a:gd name="T52" fmla="*/ 13921 w 39"/>
              <a:gd name="T53" fmla="*/ 1299 h 11"/>
              <a:gd name="T54" fmla="*/ 13921 w 39"/>
              <a:gd name="T55" fmla="*/ 1299 h 11"/>
              <a:gd name="T56" fmla="*/ 0 w 39"/>
              <a:gd name="T57" fmla="*/ 1299 h 11"/>
              <a:gd name="T58" fmla="*/ 0 w 39"/>
              <a:gd name="T59" fmla="*/ 1299 h 11"/>
              <a:gd name="T60" fmla="*/ 14287 w 39"/>
              <a:gd name="T61" fmla="*/ 1299 h 11"/>
              <a:gd name="T62" fmla="*/ 14287 w 39"/>
              <a:gd name="T63" fmla="*/ 2165 h 11"/>
              <a:gd name="T64" fmla="*/ 0 w 39"/>
              <a:gd name="T65" fmla="*/ 2165 h 11"/>
              <a:gd name="T66" fmla="*/ 0 w 39"/>
              <a:gd name="T67" fmla="*/ 2165 h 11"/>
              <a:gd name="T68" fmla="*/ 14287 w 39"/>
              <a:gd name="T69" fmla="*/ 2165 h 11"/>
              <a:gd name="T70" fmla="*/ 13921 w 39"/>
              <a:gd name="T71" fmla="*/ 2598 h 11"/>
              <a:gd name="T72" fmla="*/ 0 w 39"/>
              <a:gd name="T73" fmla="*/ 2598 h 11"/>
              <a:gd name="T74" fmla="*/ 366 w 39"/>
              <a:gd name="T75" fmla="*/ 2598 h 11"/>
              <a:gd name="T76" fmla="*/ 13921 w 39"/>
              <a:gd name="T77" fmla="*/ 2598 h 11"/>
              <a:gd name="T78" fmla="*/ 13921 w 39"/>
              <a:gd name="T79" fmla="*/ 3031 h 11"/>
              <a:gd name="T80" fmla="*/ 366 w 39"/>
              <a:gd name="T81" fmla="*/ 3031 h 11"/>
              <a:gd name="T82" fmla="*/ 366 w 39"/>
              <a:gd name="T83" fmla="*/ 3031 h 11"/>
              <a:gd name="T84" fmla="*/ 13921 w 39"/>
              <a:gd name="T85" fmla="*/ 3031 h 11"/>
              <a:gd name="T86" fmla="*/ 13921 w 39"/>
              <a:gd name="T87" fmla="*/ 3464 h 11"/>
              <a:gd name="T88" fmla="*/ 366 w 39"/>
              <a:gd name="T89" fmla="*/ 3464 h 11"/>
              <a:gd name="T90" fmla="*/ 366 w 39"/>
              <a:gd name="T91" fmla="*/ 3464 h 11"/>
              <a:gd name="T92" fmla="*/ 13921 w 39"/>
              <a:gd name="T93" fmla="*/ 3464 h 11"/>
              <a:gd name="T94" fmla="*/ 13554 w 39"/>
              <a:gd name="T95" fmla="*/ 3464 h 11"/>
              <a:gd name="T96" fmla="*/ 1099 w 39"/>
              <a:gd name="T97" fmla="*/ 3464 h 11"/>
              <a:gd name="T98" fmla="*/ 1099 w 39"/>
              <a:gd name="T99" fmla="*/ 3464 h 11"/>
              <a:gd name="T100" fmla="*/ 13554 w 39"/>
              <a:gd name="T101" fmla="*/ 3464 h 11"/>
              <a:gd name="T102" fmla="*/ 13554 w 39"/>
              <a:gd name="T103" fmla="*/ 4330 h 11"/>
              <a:gd name="T104" fmla="*/ 1099 w 39"/>
              <a:gd name="T105" fmla="*/ 4330 h 11"/>
              <a:gd name="T106" fmla="*/ 1465 w 39"/>
              <a:gd name="T107" fmla="*/ 4330 h 11"/>
              <a:gd name="T108" fmla="*/ 13188 w 39"/>
              <a:gd name="T109" fmla="*/ 4330 h 11"/>
              <a:gd name="T110" fmla="*/ 12455 w 39"/>
              <a:gd name="T111" fmla="*/ 4330 h 11"/>
              <a:gd name="T112" fmla="*/ 1465 w 39"/>
              <a:gd name="T113" fmla="*/ 4330 h 11"/>
              <a:gd name="T114" fmla="*/ 1832 w 39"/>
              <a:gd name="T115" fmla="*/ 4763 h 11"/>
              <a:gd name="T116" fmla="*/ 12455 w 39"/>
              <a:gd name="T117" fmla="*/ 4763 h 11"/>
              <a:gd name="T118" fmla="*/ 12455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089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4" y="0"/>
                </a:lnTo>
                <a:lnTo>
                  <a:pt x="36" y="0"/>
                </a:lnTo>
                <a:lnTo>
                  <a:pt x="37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39" y="3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8" y="6"/>
                </a:lnTo>
                <a:lnTo>
                  <a:pt x="0" y="6"/>
                </a:lnTo>
                <a:lnTo>
                  <a:pt x="1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38" y="8"/>
                </a:lnTo>
                <a:lnTo>
                  <a:pt x="1" y="8"/>
                </a:lnTo>
                <a:lnTo>
                  <a:pt x="38" y="8"/>
                </a:lnTo>
                <a:lnTo>
                  <a:pt x="37" y="8"/>
                </a:lnTo>
                <a:lnTo>
                  <a:pt x="3" y="8"/>
                </a:lnTo>
                <a:lnTo>
                  <a:pt x="37" y="8"/>
                </a:lnTo>
                <a:lnTo>
                  <a:pt x="37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34" y="10"/>
                </a:lnTo>
                <a:lnTo>
                  <a:pt x="4" y="10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2185353" y="2559050"/>
            <a:ext cx="4762" cy="11113"/>
          </a:xfrm>
          <a:custGeom>
            <a:avLst/>
            <a:gdLst>
              <a:gd name="T0" fmla="*/ 2165 w 11"/>
              <a:gd name="T1" fmla="*/ 8814 h 29"/>
              <a:gd name="T2" fmla="*/ 0 w 11"/>
              <a:gd name="T3" fmla="*/ 8814 h 29"/>
              <a:gd name="T4" fmla="*/ 0 w 11"/>
              <a:gd name="T5" fmla="*/ 1916 h 29"/>
              <a:gd name="T6" fmla="*/ 0 w 11"/>
              <a:gd name="T7" fmla="*/ 1533 h 29"/>
              <a:gd name="T8" fmla="*/ 0 w 11"/>
              <a:gd name="T9" fmla="*/ 8814 h 29"/>
              <a:gd name="T10" fmla="*/ 0 w 11"/>
              <a:gd name="T11" fmla="*/ 9197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197 h 29"/>
              <a:gd name="T18" fmla="*/ 0 w 11"/>
              <a:gd name="T19" fmla="*/ 9580 h 29"/>
              <a:gd name="T20" fmla="*/ 0 w 11"/>
              <a:gd name="T21" fmla="*/ 766 h 29"/>
              <a:gd name="T22" fmla="*/ 433 w 11"/>
              <a:gd name="T23" fmla="*/ 766 h 29"/>
              <a:gd name="T24" fmla="*/ 433 w 11"/>
              <a:gd name="T25" fmla="*/ 9580 h 29"/>
              <a:gd name="T26" fmla="*/ 433 w 11"/>
              <a:gd name="T27" fmla="*/ 9963 h 29"/>
              <a:gd name="T28" fmla="*/ 433 w 11"/>
              <a:gd name="T29" fmla="*/ 766 h 29"/>
              <a:gd name="T30" fmla="*/ 433 w 11"/>
              <a:gd name="T31" fmla="*/ 383 h 29"/>
              <a:gd name="T32" fmla="*/ 433 w 11"/>
              <a:gd name="T33" fmla="*/ 9963 h 29"/>
              <a:gd name="T34" fmla="*/ 433 w 11"/>
              <a:gd name="T35" fmla="*/ 9963 h 29"/>
              <a:gd name="T36" fmla="*/ 433 w 11"/>
              <a:gd name="T37" fmla="*/ 0 h 29"/>
              <a:gd name="T38" fmla="*/ 1299 w 11"/>
              <a:gd name="T39" fmla="*/ 0 h 29"/>
              <a:gd name="T40" fmla="*/ 1299 w 11"/>
              <a:gd name="T41" fmla="*/ 9963 h 29"/>
              <a:gd name="T42" fmla="*/ 1299 w 11"/>
              <a:gd name="T43" fmla="*/ 10730 h 29"/>
              <a:gd name="T44" fmla="*/ 1299 w 11"/>
              <a:gd name="T45" fmla="*/ 0 h 29"/>
              <a:gd name="T46" fmla="*/ 1732 w 11"/>
              <a:gd name="T47" fmla="*/ 0 h 29"/>
              <a:gd name="T48" fmla="*/ 1732 w 11"/>
              <a:gd name="T49" fmla="*/ 10730 h 29"/>
              <a:gd name="T50" fmla="*/ 1732 w 11"/>
              <a:gd name="T51" fmla="*/ 10730 h 29"/>
              <a:gd name="T52" fmla="*/ 1732 w 11"/>
              <a:gd name="T53" fmla="*/ 0 h 29"/>
              <a:gd name="T54" fmla="*/ 2165 w 11"/>
              <a:gd name="T55" fmla="*/ 0 h 29"/>
              <a:gd name="T56" fmla="*/ 2165 w 11"/>
              <a:gd name="T57" fmla="*/ 11113 h 29"/>
              <a:gd name="T58" fmla="*/ 2165 w 11"/>
              <a:gd name="T59" fmla="*/ 11113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1113 h 29"/>
              <a:gd name="T66" fmla="*/ 2597 w 11"/>
              <a:gd name="T67" fmla="*/ 11113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3 h 29"/>
              <a:gd name="T74" fmla="*/ 2597 w 11"/>
              <a:gd name="T75" fmla="*/ 10730 h 29"/>
              <a:gd name="T76" fmla="*/ 2597 w 11"/>
              <a:gd name="T77" fmla="*/ 0 h 29"/>
              <a:gd name="T78" fmla="*/ 3463 w 11"/>
              <a:gd name="T79" fmla="*/ 0 h 29"/>
              <a:gd name="T80" fmla="*/ 3463 w 11"/>
              <a:gd name="T81" fmla="*/ 10730 h 29"/>
              <a:gd name="T82" fmla="*/ 3896 w 11"/>
              <a:gd name="T83" fmla="*/ 10730 h 29"/>
              <a:gd name="T84" fmla="*/ 3896 w 11"/>
              <a:gd name="T85" fmla="*/ 0 h 29"/>
              <a:gd name="T86" fmla="*/ 3896 w 11"/>
              <a:gd name="T87" fmla="*/ 0 h 29"/>
              <a:gd name="T88" fmla="*/ 3896 w 11"/>
              <a:gd name="T89" fmla="*/ 9963 h 29"/>
              <a:gd name="T90" fmla="*/ 3896 w 11"/>
              <a:gd name="T91" fmla="*/ 9963 h 29"/>
              <a:gd name="T92" fmla="*/ 3896 w 11"/>
              <a:gd name="T93" fmla="*/ 0 h 29"/>
              <a:gd name="T94" fmla="*/ 4329 w 11"/>
              <a:gd name="T95" fmla="*/ 383 h 29"/>
              <a:gd name="T96" fmla="*/ 4329 w 11"/>
              <a:gd name="T97" fmla="*/ 9963 h 29"/>
              <a:gd name="T98" fmla="*/ 4329 w 11"/>
              <a:gd name="T99" fmla="*/ 9963 h 29"/>
              <a:gd name="T100" fmla="*/ 4329 w 11"/>
              <a:gd name="T101" fmla="*/ 766 h 29"/>
              <a:gd name="T102" fmla="*/ 4329 w 11"/>
              <a:gd name="T103" fmla="*/ 766 h 29"/>
              <a:gd name="T104" fmla="*/ 4329 w 11"/>
              <a:gd name="T105" fmla="*/ 9580 h 29"/>
              <a:gd name="T106" fmla="*/ 4329 w 11"/>
              <a:gd name="T107" fmla="*/ 9580 h 29"/>
              <a:gd name="T108" fmla="*/ 4329 w 11"/>
              <a:gd name="T109" fmla="*/ 766 h 29"/>
              <a:gd name="T110" fmla="*/ 4329 w 11"/>
              <a:gd name="T111" fmla="*/ 1533 h 29"/>
              <a:gd name="T112" fmla="*/ 4329 w 11"/>
              <a:gd name="T113" fmla="*/ 9197 h 29"/>
              <a:gd name="T114" fmla="*/ 4329 w 11"/>
              <a:gd name="T115" fmla="*/ 9197 h 29"/>
              <a:gd name="T116" fmla="*/ 4329 w 11"/>
              <a:gd name="T117" fmla="*/ 1533 h 29"/>
              <a:gd name="T118" fmla="*/ 4762 w 11"/>
              <a:gd name="T119" fmla="*/ 1533 h 29"/>
              <a:gd name="T120" fmla="*/ 4762 w 11"/>
              <a:gd name="T121" fmla="*/ 8814 h 29"/>
              <a:gd name="T122" fmla="*/ 4762 w 11"/>
              <a:gd name="T123" fmla="*/ 8814 h 29"/>
              <a:gd name="T124" fmla="*/ 4762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2"/>
                </a:lnTo>
                <a:lnTo>
                  <a:pt x="1" y="2"/>
                </a:lnTo>
                <a:lnTo>
                  <a:pt x="1" y="25"/>
                </a:lnTo>
                <a:lnTo>
                  <a:pt x="1" y="26"/>
                </a:lnTo>
                <a:lnTo>
                  <a:pt x="1" y="2"/>
                </a:lnTo>
                <a:lnTo>
                  <a:pt x="1" y="1"/>
                </a:lnTo>
                <a:lnTo>
                  <a:pt x="1" y="26"/>
                </a:lnTo>
                <a:lnTo>
                  <a:pt x="1" y="0"/>
                </a:lnTo>
                <a:lnTo>
                  <a:pt x="3" y="0"/>
                </a:lnTo>
                <a:lnTo>
                  <a:pt x="3" y="26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28"/>
                </a:lnTo>
                <a:lnTo>
                  <a:pt x="6" y="0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6"/>
                </a:lnTo>
                <a:lnTo>
                  <a:pt x="9" y="0"/>
                </a:lnTo>
                <a:lnTo>
                  <a:pt x="10" y="1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0" y="4"/>
                </a:lnTo>
                <a:lnTo>
                  <a:pt x="10" y="24"/>
                </a:lnTo>
                <a:lnTo>
                  <a:pt x="10" y="4"/>
                </a:lnTo>
                <a:lnTo>
                  <a:pt x="11" y="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" name="Freeform 161"/>
          <p:cNvSpPr>
            <a:spLocks/>
          </p:cNvSpPr>
          <p:nvPr/>
        </p:nvSpPr>
        <p:spPr bwMode="auto">
          <a:xfrm>
            <a:off x="2185353" y="2559050"/>
            <a:ext cx="14287" cy="4763"/>
          </a:xfrm>
          <a:custGeom>
            <a:avLst/>
            <a:gdLst>
              <a:gd name="T0" fmla="*/ 1832 w 39"/>
              <a:gd name="T1" fmla="*/ 2165 h 11"/>
              <a:gd name="T2" fmla="*/ 1832 w 39"/>
              <a:gd name="T3" fmla="*/ 0 h 11"/>
              <a:gd name="T4" fmla="*/ 12089 w 39"/>
              <a:gd name="T5" fmla="*/ 0 h 11"/>
              <a:gd name="T6" fmla="*/ 12089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5 w 39"/>
              <a:gd name="T13" fmla="*/ 0 h 11"/>
              <a:gd name="T14" fmla="*/ 13188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3188 w 39"/>
              <a:gd name="T21" fmla="*/ 0 h 11"/>
              <a:gd name="T22" fmla="*/ 13188 w 39"/>
              <a:gd name="T23" fmla="*/ 0 h 11"/>
              <a:gd name="T24" fmla="*/ 1099 w 39"/>
              <a:gd name="T25" fmla="*/ 0 h 11"/>
              <a:gd name="T26" fmla="*/ 1099 w 39"/>
              <a:gd name="T27" fmla="*/ 0 h 11"/>
              <a:gd name="T28" fmla="*/ 13554 w 39"/>
              <a:gd name="T29" fmla="*/ 0 h 11"/>
              <a:gd name="T30" fmla="*/ 13554 w 39"/>
              <a:gd name="T31" fmla="*/ 0 h 11"/>
              <a:gd name="T32" fmla="*/ 366 w 39"/>
              <a:gd name="T33" fmla="*/ 0 h 11"/>
              <a:gd name="T34" fmla="*/ 366 w 39"/>
              <a:gd name="T35" fmla="*/ 433 h 11"/>
              <a:gd name="T36" fmla="*/ 13554 w 39"/>
              <a:gd name="T37" fmla="*/ 433 h 11"/>
              <a:gd name="T38" fmla="*/ 13921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3921 w 39"/>
              <a:gd name="T45" fmla="*/ 866 h 11"/>
              <a:gd name="T46" fmla="*/ 13921 w 39"/>
              <a:gd name="T47" fmla="*/ 866 h 11"/>
              <a:gd name="T48" fmla="*/ 0 w 39"/>
              <a:gd name="T49" fmla="*/ 866 h 11"/>
              <a:gd name="T50" fmla="*/ 0 w 39"/>
              <a:gd name="T51" fmla="*/ 1732 h 11"/>
              <a:gd name="T52" fmla="*/ 14287 w 39"/>
              <a:gd name="T53" fmla="*/ 1732 h 11"/>
              <a:gd name="T54" fmla="*/ 14287 w 39"/>
              <a:gd name="T55" fmla="*/ 1732 h 11"/>
              <a:gd name="T56" fmla="*/ 0 w 39"/>
              <a:gd name="T57" fmla="*/ 1732 h 11"/>
              <a:gd name="T58" fmla="*/ 0 w 39"/>
              <a:gd name="T59" fmla="*/ 1732 h 11"/>
              <a:gd name="T60" fmla="*/ 14287 w 39"/>
              <a:gd name="T61" fmla="*/ 1732 h 11"/>
              <a:gd name="T62" fmla="*/ 14287 w 39"/>
              <a:gd name="T63" fmla="*/ 2165 h 11"/>
              <a:gd name="T64" fmla="*/ 0 w 39"/>
              <a:gd name="T65" fmla="*/ 2165 h 11"/>
              <a:gd name="T66" fmla="*/ 0 w 39"/>
              <a:gd name="T67" fmla="*/ 2165 h 11"/>
              <a:gd name="T68" fmla="*/ 14287 w 39"/>
              <a:gd name="T69" fmla="*/ 2165 h 11"/>
              <a:gd name="T70" fmla="*/ 14287 w 39"/>
              <a:gd name="T71" fmla="*/ 2598 h 11"/>
              <a:gd name="T72" fmla="*/ 0 w 39"/>
              <a:gd name="T73" fmla="*/ 2598 h 11"/>
              <a:gd name="T74" fmla="*/ 0 w 39"/>
              <a:gd name="T75" fmla="*/ 2598 h 11"/>
              <a:gd name="T76" fmla="*/ 14287 w 39"/>
              <a:gd name="T77" fmla="*/ 2598 h 11"/>
              <a:gd name="T78" fmla="*/ 13921 w 39"/>
              <a:gd name="T79" fmla="*/ 3031 h 11"/>
              <a:gd name="T80" fmla="*/ 0 w 39"/>
              <a:gd name="T81" fmla="*/ 3031 h 11"/>
              <a:gd name="T82" fmla="*/ 366 w 39"/>
              <a:gd name="T83" fmla="*/ 3031 h 11"/>
              <a:gd name="T84" fmla="*/ 13921 w 39"/>
              <a:gd name="T85" fmla="*/ 3031 h 11"/>
              <a:gd name="T86" fmla="*/ 13921 w 39"/>
              <a:gd name="T87" fmla="*/ 3031 h 11"/>
              <a:gd name="T88" fmla="*/ 366 w 39"/>
              <a:gd name="T89" fmla="*/ 3031 h 11"/>
              <a:gd name="T90" fmla="*/ 366 w 39"/>
              <a:gd name="T91" fmla="*/ 3897 h 11"/>
              <a:gd name="T92" fmla="*/ 13554 w 39"/>
              <a:gd name="T93" fmla="*/ 3897 h 11"/>
              <a:gd name="T94" fmla="*/ 13554 w 39"/>
              <a:gd name="T95" fmla="*/ 3897 h 11"/>
              <a:gd name="T96" fmla="*/ 366 w 39"/>
              <a:gd name="T97" fmla="*/ 3897 h 11"/>
              <a:gd name="T98" fmla="*/ 1099 w 39"/>
              <a:gd name="T99" fmla="*/ 3897 h 11"/>
              <a:gd name="T100" fmla="*/ 13554 w 39"/>
              <a:gd name="T101" fmla="*/ 3897 h 11"/>
              <a:gd name="T102" fmla="*/ 13188 w 39"/>
              <a:gd name="T103" fmla="*/ 4330 h 11"/>
              <a:gd name="T104" fmla="*/ 1099 w 39"/>
              <a:gd name="T105" fmla="*/ 4330 h 11"/>
              <a:gd name="T106" fmla="*/ 1465 w 39"/>
              <a:gd name="T107" fmla="*/ 4330 h 11"/>
              <a:gd name="T108" fmla="*/ 13188 w 39"/>
              <a:gd name="T109" fmla="*/ 4330 h 11"/>
              <a:gd name="T110" fmla="*/ 13188 w 39"/>
              <a:gd name="T111" fmla="*/ 4330 h 11"/>
              <a:gd name="T112" fmla="*/ 1465 w 39"/>
              <a:gd name="T113" fmla="*/ 4330 h 11"/>
              <a:gd name="T114" fmla="*/ 1832 w 39"/>
              <a:gd name="T115" fmla="*/ 4330 h 11"/>
              <a:gd name="T116" fmla="*/ 12455 w 39"/>
              <a:gd name="T117" fmla="*/ 4330 h 11"/>
              <a:gd name="T118" fmla="*/ 12089 w 39"/>
              <a:gd name="T119" fmla="*/ 4330 h 11"/>
              <a:gd name="T120" fmla="*/ 1832 w 39"/>
              <a:gd name="T121" fmla="*/ 4330 h 11"/>
              <a:gd name="T122" fmla="*/ 1832 w 39"/>
              <a:gd name="T123" fmla="*/ 4763 h 11"/>
              <a:gd name="T124" fmla="*/ 12089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1" y="0"/>
                </a:lnTo>
                <a:lnTo>
                  <a:pt x="1" y="1"/>
                </a:lnTo>
                <a:lnTo>
                  <a:pt x="37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8" y="7"/>
                </a:lnTo>
                <a:lnTo>
                  <a:pt x="0" y="7"/>
                </a:lnTo>
                <a:lnTo>
                  <a:pt x="1" y="7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>
            <a:off x="2194878" y="2544763"/>
            <a:ext cx="4762" cy="19050"/>
          </a:xfrm>
          <a:custGeom>
            <a:avLst/>
            <a:gdLst>
              <a:gd name="T0" fmla="*/ 2165 w 11"/>
              <a:gd name="T1" fmla="*/ 16669 h 48"/>
              <a:gd name="T2" fmla="*/ 0 w 11"/>
              <a:gd name="T3" fmla="*/ 16669 h 48"/>
              <a:gd name="T4" fmla="*/ 0 w 11"/>
              <a:gd name="T5" fmla="*/ 2381 h 48"/>
              <a:gd name="T6" fmla="*/ 0 w 11"/>
              <a:gd name="T7" fmla="*/ 1984 h 48"/>
              <a:gd name="T8" fmla="*/ 0 w 11"/>
              <a:gd name="T9" fmla="*/ 16669 h 48"/>
              <a:gd name="T10" fmla="*/ 0 w 11"/>
              <a:gd name="T11" fmla="*/ 17066 h 48"/>
              <a:gd name="T12" fmla="*/ 0 w 11"/>
              <a:gd name="T13" fmla="*/ 1984 h 48"/>
              <a:gd name="T14" fmla="*/ 0 w 11"/>
              <a:gd name="T15" fmla="*/ 1588 h 48"/>
              <a:gd name="T16" fmla="*/ 0 w 11"/>
              <a:gd name="T17" fmla="*/ 17066 h 48"/>
              <a:gd name="T18" fmla="*/ 0 w 11"/>
              <a:gd name="T19" fmla="*/ 17463 h 48"/>
              <a:gd name="T20" fmla="*/ 0 w 11"/>
              <a:gd name="T21" fmla="*/ 1588 h 48"/>
              <a:gd name="T22" fmla="*/ 0 w 11"/>
              <a:gd name="T23" fmla="*/ 1588 h 48"/>
              <a:gd name="T24" fmla="*/ 0 w 11"/>
              <a:gd name="T25" fmla="*/ 17463 h 48"/>
              <a:gd name="T26" fmla="*/ 0 w 11"/>
              <a:gd name="T27" fmla="*/ 17463 h 48"/>
              <a:gd name="T28" fmla="*/ 0 w 11"/>
              <a:gd name="T29" fmla="*/ 1191 h 48"/>
              <a:gd name="T30" fmla="*/ 433 w 11"/>
              <a:gd name="T31" fmla="*/ 1191 h 48"/>
              <a:gd name="T32" fmla="*/ 433 w 11"/>
              <a:gd name="T33" fmla="*/ 18256 h 48"/>
              <a:gd name="T34" fmla="*/ 433 w 11"/>
              <a:gd name="T35" fmla="*/ 18256 h 48"/>
              <a:gd name="T36" fmla="*/ 433 w 11"/>
              <a:gd name="T37" fmla="*/ 397 h 48"/>
              <a:gd name="T38" fmla="*/ 866 w 11"/>
              <a:gd name="T39" fmla="*/ 397 h 48"/>
              <a:gd name="T40" fmla="*/ 866 w 11"/>
              <a:gd name="T41" fmla="*/ 18256 h 48"/>
              <a:gd name="T42" fmla="*/ 866 w 11"/>
              <a:gd name="T43" fmla="*/ 18653 h 48"/>
              <a:gd name="T44" fmla="*/ 866 w 11"/>
              <a:gd name="T45" fmla="*/ 397 h 48"/>
              <a:gd name="T46" fmla="*/ 866 w 11"/>
              <a:gd name="T47" fmla="*/ 397 h 48"/>
              <a:gd name="T48" fmla="*/ 866 w 11"/>
              <a:gd name="T49" fmla="*/ 18653 h 48"/>
              <a:gd name="T50" fmla="*/ 1732 w 11"/>
              <a:gd name="T51" fmla="*/ 18653 h 48"/>
              <a:gd name="T52" fmla="*/ 1732 w 11"/>
              <a:gd name="T53" fmla="*/ 397 h 48"/>
              <a:gd name="T54" fmla="*/ 1732 w 11"/>
              <a:gd name="T55" fmla="*/ 0 h 48"/>
              <a:gd name="T56" fmla="*/ 1732 w 11"/>
              <a:gd name="T57" fmla="*/ 18653 h 48"/>
              <a:gd name="T58" fmla="*/ 2165 w 11"/>
              <a:gd name="T59" fmla="*/ 18653 h 48"/>
              <a:gd name="T60" fmla="*/ 2165 w 11"/>
              <a:gd name="T61" fmla="*/ 0 h 48"/>
              <a:gd name="T62" fmla="*/ 2165 w 11"/>
              <a:gd name="T63" fmla="*/ 0 h 48"/>
              <a:gd name="T64" fmla="*/ 2165 w 11"/>
              <a:gd name="T65" fmla="*/ 19050 h 48"/>
              <a:gd name="T66" fmla="*/ 2165 w 11"/>
              <a:gd name="T67" fmla="*/ 18653 h 48"/>
              <a:gd name="T68" fmla="*/ 2165 w 11"/>
              <a:gd name="T69" fmla="*/ 0 h 48"/>
              <a:gd name="T70" fmla="*/ 2597 w 11"/>
              <a:gd name="T71" fmla="*/ 0 h 48"/>
              <a:gd name="T72" fmla="*/ 2597 w 11"/>
              <a:gd name="T73" fmla="*/ 18653 h 48"/>
              <a:gd name="T74" fmla="*/ 3463 w 11"/>
              <a:gd name="T75" fmla="*/ 18653 h 48"/>
              <a:gd name="T76" fmla="*/ 3463 w 11"/>
              <a:gd name="T77" fmla="*/ 397 h 48"/>
              <a:gd name="T78" fmla="*/ 3463 w 11"/>
              <a:gd name="T79" fmla="*/ 397 h 48"/>
              <a:gd name="T80" fmla="*/ 3463 w 11"/>
              <a:gd name="T81" fmla="*/ 18653 h 48"/>
              <a:gd name="T82" fmla="*/ 3463 w 11"/>
              <a:gd name="T83" fmla="*/ 18653 h 48"/>
              <a:gd name="T84" fmla="*/ 3463 w 11"/>
              <a:gd name="T85" fmla="*/ 397 h 48"/>
              <a:gd name="T86" fmla="*/ 3896 w 11"/>
              <a:gd name="T87" fmla="*/ 397 h 48"/>
              <a:gd name="T88" fmla="*/ 3896 w 11"/>
              <a:gd name="T89" fmla="*/ 18256 h 48"/>
              <a:gd name="T90" fmla="*/ 3896 w 11"/>
              <a:gd name="T91" fmla="*/ 18256 h 48"/>
              <a:gd name="T92" fmla="*/ 3896 w 11"/>
              <a:gd name="T93" fmla="*/ 397 h 48"/>
              <a:gd name="T94" fmla="*/ 3896 w 11"/>
              <a:gd name="T95" fmla="*/ 1191 h 48"/>
              <a:gd name="T96" fmla="*/ 3896 w 11"/>
              <a:gd name="T97" fmla="*/ 18256 h 48"/>
              <a:gd name="T98" fmla="*/ 4329 w 11"/>
              <a:gd name="T99" fmla="*/ 17463 h 48"/>
              <a:gd name="T100" fmla="*/ 4329 w 11"/>
              <a:gd name="T101" fmla="*/ 1191 h 48"/>
              <a:gd name="T102" fmla="*/ 4329 w 11"/>
              <a:gd name="T103" fmla="*/ 1588 h 48"/>
              <a:gd name="T104" fmla="*/ 4329 w 11"/>
              <a:gd name="T105" fmla="*/ 17463 h 48"/>
              <a:gd name="T106" fmla="*/ 4329 w 11"/>
              <a:gd name="T107" fmla="*/ 17463 h 48"/>
              <a:gd name="T108" fmla="*/ 4329 w 11"/>
              <a:gd name="T109" fmla="*/ 1588 h 48"/>
              <a:gd name="T110" fmla="*/ 4762 w 11"/>
              <a:gd name="T111" fmla="*/ 1588 h 48"/>
              <a:gd name="T112" fmla="*/ 4762 w 11"/>
              <a:gd name="T113" fmla="*/ 17066 h 48"/>
              <a:gd name="T114" fmla="*/ 4762 w 11"/>
              <a:gd name="T115" fmla="*/ 17066 h 48"/>
              <a:gd name="T116" fmla="*/ 4762 w 11"/>
              <a:gd name="T117" fmla="*/ 1984 h 48"/>
              <a:gd name="T118" fmla="*/ 4762 w 11"/>
              <a:gd name="T119" fmla="*/ 1984 h 48"/>
              <a:gd name="T120" fmla="*/ 4762 w 11"/>
              <a:gd name="T121" fmla="*/ 16669 h 48"/>
              <a:gd name="T122" fmla="*/ 4762 w 11"/>
              <a:gd name="T123" fmla="*/ 16669 h 48"/>
              <a:gd name="T124" fmla="*/ 4762 w 11"/>
              <a:gd name="T125" fmla="*/ 2381 h 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8">
                <a:moveTo>
                  <a:pt x="5" y="42"/>
                </a:moveTo>
                <a:lnTo>
                  <a:pt x="0" y="42"/>
                </a:lnTo>
                <a:lnTo>
                  <a:pt x="0" y="6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44"/>
                </a:lnTo>
                <a:lnTo>
                  <a:pt x="0" y="4"/>
                </a:lnTo>
                <a:lnTo>
                  <a:pt x="0" y="44"/>
                </a:lnTo>
                <a:lnTo>
                  <a:pt x="0" y="3"/>
                </a:lnTo>
                <a:lnTo>
                  <a:pt x="1" y="3"/>
                </a:lnTo>
                <a:lnTo>
                  <a:pt x="1" y="46"/>
                </a:lnTo>
                <a:lnTo>
                  <a:pt x="1" y="1"/>
                </a:lnTo>
                <a:lnTo>
                  <a:pt x="2" y="1"/>
                </a:lnTo>
                <a:lnTo>
                  <a:pt x="2" y="46"/>
                </a:lnTo>
                <a:lnTo>
                  <a:pt x="2" y="47"/>
                </a:lnTo>
                <a:lnTo>
                  <a:pt x="2" y="1"/>
                </a:lnTo>
                <a:lnTo>
                  <a:pt x="2" y="47"/>
                </a:lnTo>
                <a:lnTo>
                  <a:pt x="4" y="47"/>
                </a:lnTo>
                <a:lnTo>
                  <a:pt x="4" y="1"/>
                </a:lnTo>
                <a:lnTo>
                  <a:pt x="4" y="0"/>
                </a:lnTo>
                <a:lnTo>
                  <a:pt x="4" y="47"/>
                </a:lnTo>
                <a:lnTo>
                  <a:pt x="5" y="47"/>
                </a:lnTo>
                <a:lnTo>
                  <a:pt x="5" y="0"/>
                </a:lnTo>
                <a:lnTo>
                  <a:pt x="5" y="48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8" y="47"/>
                </a:lnTo>
                <a:lnTo>
                  <a:pt x="8" y="1"/>
                </a:lnTo>
                <a:lnTo>
                  <a:pt x="8" y="47"/>
                </a:lnTo>
                <a:lnTo>
                  <a:pt x="8" y="1"/>
                </a:lnTo>
                <a:lnTo>
                  <a:pt x="9" y="1"/>
                </a:lnTo>
                <a:lnTo>
                  <a:pt x="9" y="46"/>
                </a:lnTo>
                <a:lnTo>
                  <a:pt x="9" y="1"/>
                </a:lnTo>
                <a:lnTo>
                  <a:pt x="9" y="3"/>
                </a:lnTo>
                <a:lnTo>
                  <a:pt x="9" y="46"/>
                </a:lnTo>
                <a:lnTo>
                  <a:pt x="10" y="44"/>
                </a:lnTo>
                <a:lnTo>
                  <a:pt x="10" y="3"/>
                </a:lnTo>
                <a:lnTo>
                  <a:pt x="10" y="4"/>
                </a:lnTo>
                <a:lnTo>
                  <a:pt x="10" y="44"/>
                </a:lnTo>
                <a:lnTo>
                  <a:pt x="10" y="4"/>
                </a:lnTo>
                <a:lnTo>
                  <a:pt x="11" y="4"/>
                </a:lnTo>
                <a:lnTo>
                  <a:pt x="11" y="43"/>
                </a:lnTo>
                <a:lnTo>
                  <a:pt x="11" y="5"/>
                </a:lnTo>
                <a:lnTo>
                  <a:pt x="11" y="42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>
            <a:off x="2194878" y="2544763"/>
            <a:ext cx="14287" cy="3175"/>
          </a:xfrm>
          <a:custGeom>
            <a:avLst/>
            <a:gdLst>
              <a:gd name="T0" fmla="*/ 1880 w 38"/>
              <a:gd name="T1" fmla="*/ 1732 h 11"/>
              <a:gd name="T2" fmla="*/ 1880 w 38"/>
              <a:gd name="T3" fmla="*/ 0 h 11"/>
              <a:gd name="T4" fmla="*/ 12407 w 38"/>
              <a:gd name="T5" fmla="*/ 0 h 11"/>
              <a:gd name="T6" fmla="*/ 12783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2783 w 38"/>
              <a:gd name="T15" fmla="*/ 289 h 11"/>
              <a:gd name="T16" fmla="*/ 1504 w 38"/>
              <a:gd name="T17" fmla="*/ 289 h 11"/>
              <a:gd name="T18" fmla="*/ 752 w 38"/>
              <a:gd name="T19" fmla="*/ 289 h 11"/>
              <a:gd name="T20" fmla="*/ 13159 w 38"/>
              <a:gd name="T21" fmla="*/ 289 h 11"/>
              <a:gd name="T22" fmla="*/ 13159 w 38"/>
              <a:gd name="T23" fmla="*/ 289 h 11"/>
              <a:gd name="T24" fmla="*/ 752 w 38"/>
              <a:gd name="T25" fmla="*/ 289 h 11"/>
              <a:gd name="T26" fmla="*/ 752 w 38"/>
              <a:gd name="T27" fmla="*/ 289 h 11"/>
              <a:gd name="T28" fmla="*/ 13159 w 38"/>
              <a:gd name="T29" fmla="*/ 289 h 11"/>
              <a:gd name="T30" fmla="*/ 13911 w 38"/>
              <a:gd name="T31" fmla="*/ 289 h 11"/>
              <a:gd name="T32" fmla="*/ 376 w 38"/>
              <a:gd name="T33" fmla="*/ 289 h 11"/>
              <a:gd name="T34" fmla="*/ 376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0 w 38"/>
              <a:gd name="T41" fmla="*/ 866 h 11"/>
              <a:gd name="T42" fmla="*/ 0 w 38"/>
              <a:gd name="T43" fmla="*/ 1155 h 11"/>
              <a:gd name="T44" fmla="*/ 13911 w 38"/>
              <a:gd name="T45" fmla="*/ 1155 h 11"/>
              <a:gd name="T46" fmla="*/ 14287 w 38"/>
              <a:gd name="T47" fmla="*/ 1155 h 11"/>
              <a:gd name="T48" fmla="*/ 0 w 38"/>
              <a:gd name="T49" fmla="*/ 1155 h 11"/>
              <a:gd name="T50" fmla="*/ 0 w 38"/>
              <a:gd name="T51" fmla="*/ 1155 h 11"/>
              <a:gd name="T52" fmla="*/ 14287 w 38"/>
              <a:gd name="T53" fmla="*/ 1155 h 11"/>
              <a:gd name="T54" fmla="*/ 14287 w 38"/>
              <a:gd name="T55" fmla="*/ 1443 h 11"/>
              <a:gd name="T56" fmla="*/ 0 w 38"/>
              <a:gd name="T57" fmla="*/ 1443 h 11"/>
              <a:gd name="T58" fmla="*/ 0 w 38"/>
              <a:gd name="T59" fmla="*/ 1443 h 11"/>
              <a:gd name="T60" fmla="*/ 14287 w 38"/>
              <a:gd name="T61" fmla="*/ 1443 h 11"/>
              <a:gd name="T62" fmla="*/ 14287 w 38"/>
              <a:gd name="T63" fmla="*/ 1732 h 11"/>
              <a:gd name="T64" fmla="*/ 0 w 38"/>
              <a:gd name="T65" fmla="*/ 1732 h 11"/>
              <a:gd name="T66" fmla="*/ 0 w 38"/>
              <a:gd name="T67" fmla="*/ 2309 h 11"/>
              <a:gd name="T68" fmla="*/ 14287 w 38"/>
              <a:gd name="T69" fmla="*/ 2309 h 11"/>
              <a:gd name="T70" fmla="*/ 14287 w 38"/>
              <a:gd name="T71" fmla="*/ 2309 h 11"/>
              <a:gd name="T72" fmla="*/ 0 w 38"/>
              <a:gd name="T73" fmla="*/ 2309 h 11"/>
              <a:gd name="T74" fmla="*/ 0 w 38"/>
              <a:gd name="T75" fmla="*/ 2309 h 11"/>
              <a:gd name="T76" fmla="*/ 14287 w 38"/>
              <a:gd name="T77" fmla="*/ 2309 h 11"/>
              <a:gd name="T78" fmla="*/ 14287 w 38"/>
              <a:gd name="T79" fmla="*/ 2598 h 11"/>
              <a:gd name="T80" fmla="*/ 0 w 38"/>
              <a:gd name="T81" fmla="*/ 2598 h 11"/>
              <a:gd name="T82" fmla="*/ 0 w 38"/>
              <a:gd name="T83" fmla="*/ 2598 h 11"/>
              <a:gd name="T84" fmla="*/ 13911 w 38"/>
              <a:gd name="T85" fmla="*/ 2598 h 11"/>
              <a:gd name="T86" fmla="*/ 13911 w 38"/>
              <a:gd name="T87" fmla="*/ 2598 h 11"/>
              <a:gd name="T88" fmla="*/ 0 w 38"/>
              <a:gd name="T89" fmla="*/ 2598 h 11"/>
              <a:gd name="T90" fmla="*/ 376 w 38"/>
              <a:gd name="T91" fmla="*/ 2886 h 11"/>
              <a:gd name="T92" fmla="*/ 13911 w 38"/>
              <a:gd name="T93" fmla="*/ 2886 h 11"/>
              <a:gd name="T94" fmla="*/ 13911 w 38"/>
              <a:gd name="T95" fmla="*/ 2886 h 11"/>
              <a:gd name="T96" fmla="*/ 376 w 38"/>
              <a:gd name="T97" fmla="*/ 2886 h 11"/>
              <a:gd name="T98" fmla="*/ 752 w 38"/>
              <a:gd name="T99" fmla="*/ 2886 h 11"/>
              <a:gd name="T100" fmla="*/ 13159 w 38"/>
              <a:gd name="T101" fmla="*/ 2886 h 11"/>
              <a:gd name="T102" fmla="*/ 13159 w 38"/>
              <a:gd name="T103" fmla="*/ 2886 h 11"/>
              <a:gd name="T104" fmla="*/ 752 w 38"/>
              <a:gd name="T105" fmla="*/ 2886 h 11"/>
              <a:gd name="T106" fmla="*/ 752 w 38"/>
              <a:gd name="T107" fmla="*/ 3175 h 11"/>
              <a:gd name="T108" fmla="*/ 13159 w 38"/>
              <a:gd name="T109" fmla="*/ 3175 h 11"/>
              <a:gd name="T110" fmla="*/ 12783 w 38"/>
              <a:gd name="T111" fmla="*/ 3175 h 11"/>
              <a:gd name="T112" fmla="*/ 1504 w 38"/>
              <a:gd name="T113" fmla="*/ 3175 h 11"/>
              <a:gd name="T114" fmla="*/ 1504 w 38"/>
              <a:gd name="T115" fmla="*/ 3175 h 11"/>
              <a:gd name="T116" fmla="*/ 12783 w 38"/>
              <a:gd name="T117" fmla="*/ 3175 h 11"/>
              <a:gd name="T118" fmla="*/ 12783 w 38"/>
              <a:gd name="T119" fmla="*/ 3175 h 11"/>
              <a:gd name="T120" fmla="*/ 1880 w 38"/>
              <a:gd name="T121" fmla="*/ 3175 h 11"/>
              <a:gd name="T122" fmla="*/ 1880 w 38"/>
              <a:gd name="T123" fmla="*/ 3175 h 11"/>
              <a:gd name="T124" fmla="*/ 12407 w 38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1"/>
                </a:lnTo>
                <a:lnTo>
                  <a:pt x="4" y="1"/>
                </a:lnTo>
                <a:lnTo>
                  <a:pt x="2" y="1"/>
                </a:lnTo>
                <a:lnTo>
                  <a:pt x="35" y="1"/>
                </a:lnTo>
                <a:lnTo>
                  <a:pt x="2" y="1"/>
                </a:lnTo>
                <a:lnTo>
                  <a:pt x="35" y="1"/>
                </a:lnTo>
                <a:lnTo>
                  <a:pt x="37" y="1"/>
                </a:lnTo>
                <a:lnTo>
                  <a:pt x="1" y="1"/>
                </a:lnTo>
                <a:lnTo>
                  <a:pt x="1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2" y="11"/>
                </a:lnTo>
                <a:lnTo>
                  <a:pt x="35" y="11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2205990" y="2536825"/>
            <a:ext cx="3175" cy="11113"/>
          </a:xfrm>
          <a:custGeom>
            <a:avLst/>
            <a:gdLst>
              <a:gd name="T0" fmla="*/ 1732 w 11"/>
              <a:gd name="T1" fmla="*/ 9197 h 29"/>
              <a:gd name="T2" fmla="*/ 0 w 11"/>
              <a:gd name="T3" fmla="*/ 9197 h 29"/>
              <a:gd name="T4" fmla="*/ 0 w 11"/>
              <a:gd name="T5" fmla="*/ 2682 h 29"/>
              <a:gd name="T6" fmla="*/ 0 w 11"/>
              <a:gd name="T7" fmla="*/ 1916 h 29"/>
              <a:gd name="T8" fmla="*/ 0 w 11"/>
              <a:gd name="T9" fmla="*/ 9963 h 29"/>
              <a:gd name="T10" fmla="*/ 289 w 11"/>
              <a:gd name="T11" fmla="*/ 9963 h 29"/>
              <a:gd name="T12" fmla="*/ 289 w 11"/>
              <a:gd name="T13" fmla="*/ 1916 h 29"/>
              <a:gd name="T14" fmla="*/ 289 w 11"/>
              <a:gd name="T15" fmla="*/ 1533 h 29"/>
              <a:gd name="T16" fmla="*/ 289 w 11"/>
              <a:gd name="T17" fmla="*/ 9963 h 29"/>
              <a:gd name="T18" fmla="*/ 289 w 11"/>
              <a:gd name="T19" fmla="*/ 10347 h 29"/>
              <a:gd name="T20" fmla="*/ 289 w 11"/>
              <a:gd name="T21" fmla="*/ 1533 h 29"/>
              <a:gd name="T22" fmla="*/ 289 w 11"/>
              <a:gd name="T23" fmla="*/ 1533 h 29"/>
              <a:gd name="T24" fmla="*/ 289 w 11"/>
              <a:gd name="T25" fmla="*/ 10347 h 29"/>
              <a:gd name="T26" fmla="*/ 289 w 11"/>
              <a:gd name="T27" fmla="*/ 10347 h 29"/>
              <a:gd name="T28" fmla="*/ 289 w 11"/>
              <a:gd name="T29" fmla="*/ 1150 h 29"/>
              <a:gd name="T30" fmla="*/ 289 w 11"/>
              <a:gd name="T31" fmla="*/ 1150 h 29"/>
              <a:gd name="T32" fmla="*/ 289 w 11"/>
              <a:gd name="T33" fmla="*/ 10730 h 29"/>
              <a:gd name="T34" fmla="*/ 577 w 11"/>
              <a:gd name="T35" fmla="*/ 10730 h 29"/>
              <a:gd name="T36" fmla="*/ 577 w 11"/>
              <a:gd name="T37" fmla="*/ 1150 h 29"/>
              <a:gd name="T38" fmla="*/ 577 w 11"/>
              <a:gd name="T39" fmla="*/ 1150 h 29"/>
              <a:gd name="T40" fmla="*/ 577 w 11"/>
              <a:gd name="T41" fmla="*/ 10730 h 29"/>
              <a:gd name="T42" fmla="*/ 866 w 11"/>
              <a:gd name="T43" fmla="*/ 10730 h 29"/>
              <a:gd name="T44" fmla="*/ 866 w 11"/>
              <a:gd name="T45" fmla="*/ 766 h 29"/>
              <a:gd name="T46" fmla="*/ 866 w 11"/>
              <a:gd name="T47" fmla="*/ 766 h 29"/>
              <a:gd name="T48" fmla="*/ 866 w 11"/>
              <a:gd name="T49" fmla="*/ 11113 h 29"/>
              <a:gd name="T50" fmla="*/ 1443 w 11"/>
              <a:gd name="T51" fmla="*/ 11113 h 29"/>
              <a:gd name="T52" fmla="*/ 1443 w 11"/>
              <a:gd name="T53" fmla="*/ 0 h 29"/>
              <a:gd name="T54" fmla="*/ 1443 w 11"/>
              <a:gd name="T55" fmla="*/ 0 h 29"/>
              <a:gd name="T56" fmla="*/ 1443 w 11"/>
              <a:gd name="T57" fmla="*/ 11113 h 29"/>
              <a:gd name="T58" fmla="*/ 1443 w 11"/>
              <a:gd name="T59" fmla="*/ 11113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1113 h 29"/>
              <a:gd name="T66" fmla="*/ 2020 w 11"/>
              <a:gd name="T67" fmla="*/ 11113 h 29"/>
              <a:gd name="T68" fmla="*/ 2020 w 11"/>
              <a:gd name="T69" fmla="*/ 0 h 29"/>
              <a:gd name="T70" fmla="*/ 2020 w 11"/>
              <a:gd name="T71" fmla="*/ 0 h 29"/>
              <a:gd name="T72" fmla="*/ 2020 w 11"/>
              <a:gd name="T73" fmla="*/ 11113 h 29"/>
              <a:gd name="T74" fmla="*/ 2020 w 11"/>
              <a:gd name="T75" fmla="*/ 11113 h 29"/>
              <a:gd name="T76" fmla="*/ 2020 w 11"/>
              <a:gd name="T77" fmla="*/ 0 h 29"/>
              <a:gd name="T78" fmla="*/ 2309 w 11"/>
              <a:gd name="T79" fmla="*/ 766 h 29"/>
              <a:gd name="T80" fmla="*/ 2309 w 11"/>
              <a:gd name="T81" fmla="*/ 11113 h 29"/>
              <a:gd name="T82" fmla="*/ 2309 w 11"/>
              <a:gd name="T83" fmla="*/ 10730 h 29"/>
              <a:gd name="T84" fmla="*/ 2309 w 11"/>
              <a:gd name="T85" fmla="*/ 766 h 29"/>
              <a:gd name="T86" fmla="*/ 2309 w 11"/>
              <a:gd name="T87" fmla="*/ 1150 h 29"/>
              <a:gd name="T88" fmla="*/ 2309 w 11"/>
              <a:gd name="T89" fmla="*/ 10730 h 29"/>
              <a:gd name="T90" fmla="*/ 2886 w 11"/>
              <a:gd name="T91" fmla="*/ 10730 h 29"/>
              <a:gd name="T92" fmla="*/ 2886 w 11"/>
              <a:gd name="T93" fmla="*/ 1150 h 29"/>
              <a:gd name="T94" fmla="*/ 2886 w 11"/>
              <a:gd name="T95" fmla="*/ 1150 h 29"/>
              <a:gd name="T96" fmla="*/ 2886 w 11"/>
              <a:gd name="T97" fmla="*/ 10730 h 29"/>
              <a:gd name="T98" fmla="*/ 2886 w 11"/>
              <a:gd name="T99" fmla="*/ 10347 h 29"/>
              <a:gd name="T100" fmla="*/ 2886 w 11"/>
              <a:gd name="T101" fmla="*/ 1150 h 29"/>
              <a:gd name="T102" fmla="*/ 2886 w 11"/>
              <a:gd name="T103" fmla="*/ 1533 h 29"/>
              <a:gd name="T104" fmla="*/ 2886 w 11"/>
              <a:gd name="T105" fmla="*/ 10347 h 29"/>
              <a:gd name="T106" fmla="*/ 3175 w 11"/>
              <a:gd name="T107" fmla="*/ 10347 h 29"/>
              <a:gd name="T108" fmla="*/ 3175 w 11"/>
              <a:gd name="T109" fmla="*/ 1533 h 29"/>
              <a:gd name="T110" fmla="*/ 3175 w 11"/>
              <a:gd name="T111" fmla="*/ 1533 h 29"/>
              <a:gd name="T112" fmla="*/ 3175 w 11"/>
              <a:gd name="T113" fmla="*/ 9963 h 29"/>
              <a:gd name="T114" fmla="*/ 3175 w 11"/>
              <a:gd name="T115" fmla="*/ 9963 h 29"/>
              <a:gd name="T116" fmla="*/ 3175 w 11"/>
              <a:gd name="T117" fmla="*/ 1916 h 29"/>
              <a:gd name="T118" fmla="*/ 3175 w 11"/>
              <a:gd name="T119" fmla="*/ 1916 h 29"/>
              <a:gd name="T120" fmla="*/ 3175 w 11"/>
              <a:gd name="T121" fmla="*/ 9963 h 29"/>
              <a:gd name="T122" fmla="*/ 3175 w 11"/>
              <a:gd name="T123" fmla="*/ 9197 h 29"/>
              <a:gd name="T124" fmla="*/ 3175 w 11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6"/>
                </a:lnTo>
                <a:lnTo>
                  <a:pt x="1" y="26"/>
                </a:lnTo>
                <a:lnTo>
                  <a:pt x="1" y="5"/>
                </a:lnTo>
                <a:lnTo>
                  <a:pt x="1" y="4"/>
                </a:lnTo>
                <a:lnTo>
                  <a:pt x="1" y="26"/>
                </a:lnTo>
                <a:lnTo>
                  <a:pt x="1" y="27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2" y="28"/>
                </a:lnTo>
                <a:lnTo>
                  <a:pt x="2" y="3"/>
                </a:lnTo>
                <a:lnTo>
                  <a:pt x="2" y="28"/>
                </a:lnTo>
                <a:lnTo>
                  <a:pt x="3" y="28"/>
                </a:lnTo>
                <a:lnTo>
                  <a:pt x="3" y="2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8" y="2"/>
                </a:lnTo>
                <a:lnTo>
                  <a:pt x="8" y="29"/>
                </a:lnTo>
                <a:lnTo>
                  <a:pt x="8" y="28"/>
                </a:lnTo>
                <a:lnTo>
                  <a:pt x="8" y="2"/>
                </a:lnTo>
                <a:lnTo>
                  <a:pt x="8" y="3"/>
                </a:lnTo>
                <a:lnTo>
                  <a:pt x="8" y="28"/>
                </a:lnTo>
                <a:lnTo>
                  <a:pt x="10" y="28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5"/>
                </a:lnTo>
                <a:lnTo>
                  <a:pt x="11" y="26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2205990" y="2536825"/>
            <a:ext cx="23813" cy="4763"/>
          </a:xfrm>
          <a:custGeom>
            <a:avLst/>
            <a:gdLst>
              <a:gd name="T0" fmla="*/ 2133 w 67"/>
              <a:gd name="T1" fmla="*/ 2778 h 12"/>
              <a:gd name="T2" fmla="*/ 2133 w 67"/>
              <a:gd name="T3" fmla="*/ 0 h 12"/>
              <a:gd name="T4" fmla="*/ 22036 w 67"/>
              <a:gd name="T5" fmla="*/ 0 h 12"/>
              <a:gd name="T6" fmla="*/ 22036 w 67"/>
              <a:gd name="T7" fmla="*/ 0 h 12"/>
              <a:gd name="T8" fmla="*/ 1777 w 67"/>
              <a:gd name="T9" fmla="*/ 0 h 12"/>
              <a:gd name="T10" fmla="*/ 1777 w 67"/>
              <a:gd name="T11" fmla="*/ 0 h 12"/>
              <a:gd name="T12" fmla="*/ 22036 w 67"/>
              <a:gd name="T13" fmla="*/ 0 h 12"/>
              <a:gd name="T14" fmla="*/ 22391 w 67"/>
              <a:gd name="T15" fmla="*/ 0 h 12"/>
              <a:gd name="T16" fmla="*/ 1777 w 67"/>
              <a:gd name="T17" fmla="*/ 0 h 12"/>
              <a:gd name="T18" fmla="*/ 1066 w 67"/>
              <a:gd name="T19" fmla="*/ 794 h 12"/>
              <a:gd name="T20" fmla="*/ 22391 w 67"/>
              <a:gd name="T21" fmla="*/ 794 h 12"/>
              <a:gd name="T22" fmla="*/ 22391 w 67"/>
              <a:gd name="T23" fmla="*/ 794 h 12"/>
              <a:gd name="T24" fmla="*/ 1066 w 67"/>
              <a:gd name="T25" fmla="*/ 794 h 12"/>
              <a:gd name="T26" fmla="*/ 711 w 67"/>
              <a:gd name="T27" fmla="*/ 1191 h 12"/>
              <a:gd name="T28" fmla="*/ 22747 w 67"/>
              <a:gd name="T29" fmla="*/ 1191 h 12"/>
              <a:gd name="T30" fmla="*/ 23458 w 67"/>
              <a:gd name="T31" fmla="*/ 1191 h 12"/>
              <a:gd name="T32" fmla="*/ 711 w 67"/>
              <a:gd name="T33" fmla="*/ 1191 h 12"/>
              <a:gd name="T34" fmla="*/ 355 w 67"/>
              <a:gd name="T35" fmla="*/ 1191 h 12"/>
              <a:gd name="T36" fmla="*/ 23458 w 67"/>
              <a:gd name="T37" fmla="*/ 1191 h 12"/>
              <a:gd name="T38" fmla="*/ 23458 w 67"/>
              <a:gd name="T39" fmla="*/ 1191 h 12"/>
              <a:gd name="T40" fmla="*/ 355 w 67"/>
              <a:gd name="T41" fmla="*/ 1191 h 12"/>
              <a:gd name="T42" fmla="*/ 355 w 67"/>
              <a:gd name="T43" fmla="*/ 1588 h 12"/>
              <a:gd name="T44" fmla="*/ 23458 w 67"/>
              <a:gd name="T45" fmla="*/ 1588 h 12"/>
              <a:gd name="T46" fmla="*/ 23458 w 67"/>
              <a:gd name="T47" fmla="*/ 1588 h 12"/>
              <a:gd name="T48" fmla="*/ 355 w 67"/>
              <a:gd name="T49" fmla="*/ 1588 h 12"/>
              <a:gd name="T50" fmla="*/ 355 w 67"/>
              <a:gd name="T51" fmla="*/ 1588 h 12"/>
              <a:gd name="T52" fmla="*/ 23813 w 67"/>
              <a:gd name="T53" fmla="*/ 1588 h 12"/>
              <a:gd name="T54" fmla="*/ 23813 w 67"/>
              <a:gd name="T55" fmla="*/ 1985 h 12"/>
              <a:gd name="T56" fmla="*/ 355 w 67"/>
              <a:gd name="T57" fmla="*/ 1985 h 12"/>
              <a:gd name="T58" fmla="*/ 0 w 67"/>
              <a:gd name="T59" fmla="*/ 1985 h 12"/>
              <a:gd name="T60" fmla="*/ 23813 w 67"/>
              <a:gd name="T61" fmla="*/ 1985 h 12"/>
              <a:gd name="T62" fmla="*/ 23813 w 67"/>
              <a:gd name="T63" fmla="*/ 2778 h 12"/>
              <a:gd name="T64" fmla="*/ 0 w 67"/>
              <a:gd name="T65" fmla="*/ 2778 h 12"/>
              <a:gd name="T66" fmla="*/ 0 w 67"/>
              <a:gd name="T67" fmla="*/ 2778 h 12"/>
              <a:gd name="T68" fmla="*/ 23813 w 67"/>
              <a:gd name="T69" fmla="*/ 2778 h 12"/>
              <a:gd name="T70" fmla="*/ 23813 w 67"/>
              <a:gd name="T71" fmla="*/ 3175 h 12"/>
              <a:gd name="T72" fmla="*/ 355 w 67"/>
              <a:gd name="T73" fmla="*/ 3175 h 12"/>
              <a:gd name="T74" fmla="*/ 355 w 67"/>
              <a:gd name="T75" fmla="*/ 3175 h 12"/>
              <a:gd name="T76" fmla="*/ 23813 w 67"/>
              <a:gd name="T77" fmla="*/ 3175 h 12"/>
              <a:gd name="T78" fmla="*/ 23458 w 67"/>
              <a:gd name="T79" fmla="*/ 3572 h 12"/>
              <a:gd name="T80" fmla="*/ 355 w 67"/>
              <a:gd name="T81" fmla="*/ 3572 h 12"/>
              <a:gd name="T82" fmla="*/ 355 w 67"/>
              <a:gd name="T83" fmla="*/ 3572 h 12"/>
              <a:gd name="T84" fmla="*/ 23458 w 67"/>
              <a:gd name="T85" fmla="*/ 3572 h 12"/>
              <a:gd name="T86" fmla="*/ 23458 w 67"/>
              <a:gd name="T87" fmla="*/ 3572 h 12"/>
              <a:gd name="T88" fmla="*/ 355 w 67"/>
              <a:gd name="T89" fmla="*/ 3572 h 12"/>
              <a:gd name="T90" fmla="*/ 355 w 67"/>
              <a:gd name="T91" fmla="*/ 3969 h 12"/>
              <a:gd name="T92" fmla="*/ 23458 w 67"/>
              <a:gd name="T93" fmla="*/ 3969 h 12"/>
              <a:gd name="T94" fmla="*/ 23458 w 67"/>
              <a:gd name="T95" fmla="*/ 3969 h 12"/>
              <a:gd name="T96" fmla="*/ 711 w 67"/>
              <a:gd name="T97" fmla="*/ 3969 h 12"/>
              <a:gd name="T98" fmla="*/ 711 w 67"/>
              <a:gd name="T99" fmla="*/ 3969 h 12"/>
              <a:gd name="T100" fmla="*/ 22747 w 67"/>
              <a:gd name="T101" fmla="*/ 3969 h 12"/>
              <a:gd name="T102" fmla="*/ 22391 w 67"/>
              <a:gd name="T103" fmla="*/ 3969 h 12"/>
              <a:gd name="T104" fmla="*/ 1066 w 67"/>
              <a:gd name="T105" fmla="*/ 3969 h 12"/>
              <a:gd name="T106" fmla="*/ 1066 w 67"/>
              <a:gd name="T107" fmla="*/ 3969 h 12"/>
              <a:gd name="T108" fmla="*/ 22391 w 67"/>
              <a:gd name="T109" fmla="*/ 3969 h 12"/>
              <a:gd name="T110" fmla="*/ 22391 w 67"/>
              <a:gd name="T111" fmla="*/ 4763 h 12"/>
              <a:gd name="T112" fmla="*/ 1777 w 67"/>
              <a:gd name="T113" fmla="*/ 4763 h 12"/>
              <a:gd name="T114" fmla="*/ 1777 w 67"/>
              <a:gd name="T115" fmla="*/ 4763 h 12"/>
              <a:gd name="T116" fmla="*/ 22036 w 67"/>
              <a:gd name="T117" fmla="*/ 4763 h 12"/>
              <a:gd name="T118" fmla="*/ 22036 w 67"/>
              <a:gd name="T119" fmla="*/ 4763 h 12"/>
              <a:gd name="T120" fmla="*/ 1777 w 67"/>
              <a:gd name="T121" fmla="*/ 4763 h 12"/>
              <a:gd name="T122" fmla="*/ 2133 w 67"/>
              <a:gd name="T123" fmla="*/ 4763 h 12"/>
              <a:gd name="T124" fmla="*/ 22036 w 67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2">
                <a:moveTo>
                  <a:pt x="6" y="7"/>
                </a:moveTo>
                <a:lnTo>
                  <a:pt x="6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63" y="0"/>
                </a:lnTo>
                <a:lnTo>
                  <a:pt x="5" y="0"/>
                </a:lnTo>
                <a:lnTo>
                  <a:pt x="3" y="2"/>
                </a:lnTo>
                <a:lnTo>
                  <a:pt x="63" y="2"/>
                </a:lnTo>
                <a:lnTo>
                  <a:pt x="3" y="2"/>
                </a:lnTo>
                <a:lnTo>
                  <a:pt x="2" y="3"/>
                </a:lnTo>
                <a:lnTo>
                  <a:pt x="64" y="3"/>
                </a:lnTo>
                <a:lnTo>
                  <a:pt x="66" y="3"/>
                </a:lnTo>
                <a:lnTo>
                  <a:pt x="2" y="3"/>
                </a:lnTo>
                <a:lnTo>
                  <a:pt x="1" y="3"/>
                </a:lnTo>
                <a:lnTo>
                  <a:pt x="66" y="3"/>
                </a:lnTo>
                <a:lnTo>
                  <a:pt x="1" y="3"/>
                </a:lnTo>
                <a:lnTo>
                  <a:pt x="1" y="4"/>
                </a:lnTo>
                <a:lnTo>
                  <a:pt x="66" y="4"/>
                </a:lnTo>
                <a:lnTo>
                  <a:pt x="1" y="4"/>
                </a:lnTo>
                <a:lnTo>
                  <a:pt x="67" y="4"/>
                </a:lnTo>
                <a:lnTo>
                  <a:pt x="67" y="5"/>
                </a:lnTo>
                <a:lnTo>
                  <a:pt x="1" y="5"/>
                </a:lnTo>
                <a:lnTo>
                  <a:pt x="0" y="5"/>
                </a:lnTo>
                <a:lnTo>
                  <a:pt x="67" y="5"/>
                </a:lnTo>
                <a:lnTo>
                  <a:pt x="67" y="7"/>
                </a:lnTo>
                <a:lnTo>
                  <a:pt x="0" y="7"/>
                </a:lnTo>
                <a:lnTo>
                  <a:pt x="67" y="7"/>
                </a:lnTo>
                <a:lnTo>
                  <a:pt x="67" y="8"/>
                </a:lnTo>
                <a:lnTo>
                  <a:pt x="1" y="8"/>
                </a:lnTo>
                <a:lnTo>
                  <a:pt x="67" y="8"/>
                </a:lnTo>
                <a:lnTo>
                  <a:pt x="66" y="9"/>
                </a:lnTo>
                <a:lnTo>
                  <a:pt x="1" y="9"/>
                </a:lnTo>
                <a:lnTo>
                  <a:pt x="66" y="9"/>
                </a:lnTo>
                <a:lnTo>
                  <a:pt x="1" y="9"/>
                </a:lnTo>
                <a:lnTo>
                  <a:pt x="1" y="10"/>
                </a:lnTo>
                <a:lnTo>
                  <a:pt x="66" y="10"/>
                </a:lnTo>
                <a:lnTo>
                  <a:pt x="2" y="10"/>
                </a:lnTo>
                <a:lnTo>
                  <a:pt x="64" y="10"/>
                </a:lnTo>
                <a:lnTo>
                  <a:pt x="63" y="10"/>
                </a:lnTo>
                <a:lnTo>
                  <a:pt x="3" y="10"/>
                </a:lnTo>
                <a:lnTo>
                  <a:pt x="63" y="10"/>
                </a:lnTo>
                <a:lnTo>
                  <a:pt x="63" y="12"/>
                </a:lnTo>
                <a:lnTo>
                  <a:pt x="5" y="12"/>
                </a:lnTo>
                <a:lnTo>
                  <a:pt x="62" y="12"/>
                </a:lnTo>
                <a:lnTo>
                  <a:pt x="5" y="12"/>
                </a:lnTo>
                <a:lnTo>
                  <a:pt x="6" y="12"/>
                </a:lnTo>
                <a:lnTo>
                  <a:pt x="62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2225040" y="2530475"/>
            <a:ext cx="4763" cy="11113"/>
          </a:xfrm>
          <a:custGeom>
            <a:avLst/>
            <a:gdLst>
              <a:gd name="T0" fmla="*/ 2778 w 12"/>
              <a:gd name="T1" fmla="*/ 9261 h 30"/>
              <a:gd name="T2" fmla="*/ 0 w 12"/>
              <a:gd name="T3" fmla="*/ 9261 h 30"/>
              <a:gd name="T4" fmla="*/ 0 w 12"/>
              <a:gd name="T5" fmla="*/ 2223 h 30"/>
              <a:gd name="T6" fmla="*/ 0 w 12"/>
              <a:gd name="T7" fmla="*/ 2223 h 30"/>
              <a:gd name="T8" fmla="*/ 0 w 12"/>
              <a:gd name="T9" fmla="*/ 9261 h 30"/>
              <a:gd name="T10" fmla="*/ 0 w 12"/>
              <a:gd name="T11" fmla="*/ 9631 h 30"/>
              <a:gd name="T12" fmla="*/ 0 w 12"/>
              <a:gd name="T13" fmla="*/ 2223 h 30"/>
              <a:gd name="T14" fmla="*/ 0 w 12"/>
              <a:gd name="T15" fmla="*/ 1482 h 30"/>
              <a:gd name="T16" fmla="*/ 0 w 12"/>
              <a:gd name="T17" fmla="*/ 9631 h 30"/>
              <a:gd name="T18" fmla="*/ 794 w 12"/>
              <a:gd name="T19" fmla="*/ 10002 h 30"/>
              <a:gd name="T20" fmla="*/ 794 w 12"/>
              <a:gd name="T21" fmla="*/ 1482 h 30"/>
              <a:gd name="T22" fmla="*/ 794 w 12"/>
              <a:gd name="T23" fmla="*/ 1482 h 30"/>
              <a:gd name="T24" fmla="*/ 794 w 12"/>
              <a:gd name="T25" fmla="*/ 10002 h 30"/>
              <a:gd name="T26" fmla="*/ 794 w 12"/>
              <a:gd name="T27" fmla="*/ 10002 h 30"/>
              <a:gd name="T28" fmla="*/ 794 w 12"/>
              <a:gd name="T29" fmla="*/ 1111 h 30"/>
              <a:gd name="T30" fmla="*/ 794 w 12"/>
              <a:gd name="T31" fmla="*/ 1111 h 30"/>
              <a:gd name="T32" fmla="*/ 794 w 12"/>
              <a:gd name="T33" fmla="*/ 10372 h 30"/>
              <a:gd name="T34" fmla="*/ 1191 w 12"/>
              <a:gd name="T35" fmla="*/ 10372 h 30"/>
              <a:gd name="T36" fmla="*/ 1191 w 12"/>
              <a:gd name="T37" fmla="*/ 1111 h 30"/>
              <a:gd name="T38" fmla="*/ 1191 w 12"/>
              <a:gd name="T39" fmla="*/ 741 h 30"/>
              <a:gd name="T40" fmla="*/ 1191 w 12"/>
              <a:gd name="T41" fmla="*/ 10372 h 30"/>
              <a:gd name="T42" fmla="*/ 1191 w 12"/>
              <a:gd name="T43" fmla="*/ 10372 h 30"/>
              <a:gd name="T44" fmla="*/ 1191 w 12"/>
              <a:gd name="T45" fmla="*/ 741 h 30"/>
              <a:gd name="T46" fmla="*/ 1588 w 12"/>
              <a:gd name="T47" fmla="*/ 741 h 30"/>
              <a:gd name="T48" fmla="*/ 1588 w 12"/>
              <a:gd name="T49" fmla="*/ 10372 h 30"/>
              <a:gd name="T50" fmla="*/ 1588 w 12"/>
              <a:gd name="T51" fmla="*/ 11113 h 30"/>
              <a:gd name="T52" fmla="*/ 1588 w 12"/>
              <a:gd name="T53" fmla="*/ 0 h 30"/>
              <a:gd name="T54" fmla="*/ 1588 w 12"/>
              <a:gd name="T55" fmla="*/ 0 h 30"/>
              <a:gd name="T56" fmla="*/ 1588 w 12"/>
              <a:gd name="T57" fmla="*/ 11113 h 30"/>
              <a:gd name="T58" fmla="*/ 2382 w 12"/>
              <a:gd name="T59" fmla="*/ 11113 h 30"/>
              <a:gd name="T60" fmla="*/ 2382 w 12"/>
              <a:gd name="T61" fmla="*/ 0 h 30"/>
              <a:gd name="T62" fmla="*/ 2778 w 12"/>
              <a:gd name="T63" fmla="*/ 0 h 30"/>
              <a:gd name="T64" fmla="*/ 2778 w 12"/>
              <a:gd name="T65" fmla="*/ 11113 h 30"/>
              <a:gd name="T66" fmla="*/ 2778 w 12"/>
              <a:gd name="T67" fmla="*/ 11113 h 30"/>
              <a:gd name="T68" fmla="*/ 2778 w 12"/>
              <a:gd name="T69" fmla="*/ 0 h 30"/>
              <a:gd name="T70" fmla="*/ 2778 w 12"/>
              <a:gd name="T71" fmla="*/ 0 h 30"/>
              <a:gd name="T72" fmla="*/ 2778 w 12"/>
              <a:gd name="T73" fmla="*/ 11113 h 30"/>
              <a:gd name="T74" fmla="*/ 3175 w 12"/>
              <a:gd name="T75" fmla="*/ 11113 h 30"/>
              <a:gd name="T76" fmla="*/ 3175 w 12"/>
              <a:gd name="T77" fmla="*/ 0 h 30"/>
              <a:gd name="T78" fmla="*/ 3175 w 12"/>
              <a:gd name="T79" fmla="*/ 741 h 30"/>
              <a:gd name="T80" fmla="*/ 3175 w 12"/>
              <a:gd name="T81" fmla="*/ 10372 h 30"/>
              <a:gd name="T82" fmla="*/ 3175 w 12"/>
              <a:gd name="T83" fmla="*/ 10372 h 30"/>
              <a:gd name="T84" fmla="*/ 3175 w 12"/>
              <a:gd name="T85" fmla="*/ 741 h 30"/>
              <a:gd name="T86" fmla="*/ 3572 w 12"/>
              <a:gd name="T87" fmla="*/ 741 h 30"/>
              <a:gd name="T88" fmla="*/ 3572 w 12"/>
              <a:gd name="T89" fmla="*/ 10372 h 30"/>
              <a:gd name="T90" fmla="*/ 4366 w 12"/>
              <a:gd name="T91" fmla="*/ 10372 h 30"/>
              <a:gd name="T92" fmla="*/ 4366 w 12"/>
              <a:gd name="T93" fmla="*/ 1111 h 30"/>
              <a:gd name="T94" fmla="*/ 4366 w 12"/>
              <a:gd name="T95" fmla="*/ 1111 h 30"/>
              <a:gd name="T96" fmla="*/ 4366 w 12"/>
              <a:gd name="T97" fmla="*/ 10372 h 30"/>
              <a:gd name="T98" fmla="*/ 4366 w 12"/>
              <a:gd name="T99" fmla="*/ 10002 h 30"/>
              <a:gd name="T100" fmla="*/ 4366 w 12"/>
              <a:gd name="T101" fmla="*/ 1111 h 30"/>
              <a:gd name="T102" fmla="*/ 4366 w 12"/>
              <a:gd name="T103" fmla="*/ 1482 h 30"/>
              <a:gd name="T104" fmla="*/ 4366 w 12"/>
              <a:gd name="T105" fmla="*/ 10002 h 30"/>
              <a:gd name="T106" fmla="*/ 4366 w 12"/>
              <a:gd name="T107" fmla="*/ 10002 h 30"/>
              <a:gd name="T108" fmla="*/ 4366 w 12"/>
              <a:gd name="T109" fmla="*/ 1482 h 30"/>
              <a:gd name="T110" fmla="*/ 4763 w 12"/>
              <a:gd name="T111" fmla="*/ 1482 h 30"/>
              <a:gd name="T112" fmla="*/ 4763 w 12"/>
              <a:gd name="T113" fmla="*/ 9631 h 30"/>
              <a:gd name="T114" fmla="*/ 4763 w 12"/>
              <a:gd name="T115" fmla="*/ 9631 h 30"/>
              <a:gd name="T116" fmla="*/ 4763 w 12"/>
              <a:gd name="T117" fmla="*/ 2223 h 30"/>
              <a:gd name="T118" fmla="*/ 4763 w 12"/>
              <a:gd name="T119" fmla="*/ 2223 h 30"/>
              <a:gd name="T120" fmla="*/ 4763 w 12"/>
              <a:gd name="T121" fmla="*/ 9261 h 30"/>
              <a:gd name="T122" fmla="*/ 4763 w 12"/>
              <a:gd name="T123" fmla="*/ 9261 h 30"/>
              <a:gd name="T124" fmla="*/ 4763 w 12"/>
              <a:gd name="T125" fmla="*/ 222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0">
                <a:moveTo>
                  <a:pt x="7" y="25"/>
                </a:moveTo>
                <a:lnTo>
                  <a:pt x="0" y="25"/>
                </a:lnTo>
                <a:lnTo>
                  <a:pt x="0" y="6"/>
                </a:lnTo>
                <a:lnTo>
                  <a:pt x="0" y="25"/>
                </a:lnTo>
                <a:lnTo>
                  <a:pt x="0" y="26"/>
                </a:lnTo>
                <a:lnTo>
                  <a:pt x="0" y="6"/>
                </a:lnTo>
                <a:lnTo>
                  <a:pt x="0" y="4"/>
                </a:lnTo>
                <a:lnTo>
                  <a:pt x="0" y="26"/>
                </a:lnTo>
                <a:lnTo>
                  <a:pt x="2" y="27"/>
                </a:lnTo>
                <a:lnTo>
                  <a:pt x="2" y="4"/>
                </a:lnTo>
                <a:lnTo>
                  <a:pt x="2" y="27"/>
                </a:lnTo>
                <a:lnTo>
                  <a:pt x="2" y="3"/>
                </a:lnTo>
                <a:lnTo>
                  <a:pt x="2" y="28"/>
                </a:lnTo>
                <a:lnTo>
                  <a:pt x="3" y="28"/>
                </a:lnTo>
                <a:lnTo>
                  <a:pt x="3" y="3"/>
                </a:lnTo>
                <a:lnTo>
                  <a:pt x="3" y="2"/>
                </a:lnTo>
                <a:lnTo>
                  <a:pt x="3" y="28"/>
                </a:lnTo>
                <a:lnTo>
                  <a:pt x="3" y="2"/>
                </a:lnTo>
                <a:lnTo>
                  <a:pt x="4" y="2"/>
                </a:lnTo>
                <a:lnTo>
                  <a:pt x="4" y="28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6" y="30"/>
                </a:lnTo>
                <a:lnTo>
                  <a:pt x="6" y="0"/>
                </a:lnTo>
                <a:lnTo>
                  <a:pt x="7" y="0"/>
                </a:lnTo>
                <a:lnTo>
                  <a:pt x="7" y="30"/>
                </a:lnTo>
                <a:lnTo>
                  <a:pt x="7" y="0"/>
                </a:lnTo>
                <a:lnTo>
                  <a:pt x="7" y="30"/>
                </a:lnTo>
                <a:lnTo>
                  <a:pt x="8" y="30"/>
                </a:lnTo>
                <a:lnTo>
                  <a:pt x="8" y="0"/>
                </a:lnTo>
                <a:lnTo>
                  <a:pt x="8" y="2"/>
                </a:lnTo>
                <a:lnTo>
                  <a:pt x="8" y="28"/>
                </a:lnTo>
                <a:lnTo>
                  <a:pt x="8" y="2"/>
                </a:lnTo>
                <a:lnTo>
                  <a:pt x="9" y="2"/>
                </a:lnTo>
                <a:lnTo>
                  <a:pt x="9" y="28"/>
                </a:lnTo>
                <a:lnTo>
                  <a:pt x="11" y="28"/>
                </a:lnTo>
                <a:lnTo>
                  <a:pt x="11" y="3"/>
                </a:lnTo>
                <a:lnTo>
                  <a:pt x="11" y="28"/>
                </a:lnTo>
                <a:lnTo>
                  <a:pt x="11" y="27"/>
                </a:lnTo>
                <a:lnTo>
                  <a:pt x="11" y="3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2" y="4"/>
                </a:lnTo>
                <a:lnTo>
                  <a:pt x="12" y="26"/>
                </a:lnTo>
                <a:lnTo>
                  <a:pt x="12" y="6"/>
                </a:lnTo>
                <a:lnTo>
                  <a:pt x="12" y="25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2225040" y="2530475"/>
            <a:ext cx="22225" cy="3175"/>
          </a:xfrm>
          <a:custGeom>
            <a:avLst/>
            <a:gdLst>
              <a:gd name="T0" fmla="*/ 2357 w 66"/>
              <a:gd name="T1" fmla="*/ 1588 h 12"/>
              <a:gd name="T2" fmla="*/ 2357 w 66"/>
              <a:gd name="T3" fmla="*/ 0 h 12"/>
              <a:gd name="T4" fmla="*/ 20541 w 66"/>
              <a:gd name="T5" fmla="*/ 0 h 12"/>
              <a:gd name="T6" fmla="*/ 20541 w 66"/>
              <a:gd name="T7" fmla="*/ 0 h 12"/>
              <a:gd name="T8" fmla="*/ 2020 w 66"/>
              <a:gd name="T9" fmla="*/ 0 h 12"/>
              <a:gd name="T10" fmla="*/ 1347 w 66"/>
              <a:gd name="T11" fmla="*/ 0 h 12"/>
              <a:gd name="T12" fmla="*/ 21215 w 66"/>
              <a:gd name="T13" fmla="*/ 0 h 12"/>
              <a:gd name="T14" fmla="*/ 21215 w 66"/>
              <a:gd name="T15" fmla="*/ 0 h 12"/>
              <a:gd name="T16" fmla="*/ 1347 w 66"/>
              <a:gd name="T17" fmla="*/ 0 h 12"/>
              <a:gd name="T18" fmla="*/ 1347 w 66"/>
              <a:gd name="T19" fmla="*/ 529 h 12"/>
              <a:gd name="T20" fmla="*/ 21215 w 66"/>
              <a:gd name="T21" fmla="*/ 529 h 12"/>
              <a:gd name="T22" fmla="*/ 21552 w 66"/>
              <a:gd name="T23" fmla="*/ 529 h 12"/>
              <a:gd name="T24" fmla="*/ 1010 w 66"/>
              <a:gd name="T25" fmla="*/ 529 h 12"/>
              <a:gd name="T26" fmla="*/ 1010 w 66"/>
              <a:gd name="T27" fmla="*/ 529 h 12"/>
              <a:gd name="T28" fmla="*/ 21888 w 66"/>
              <a:gd name="T29" fmla="*/ 529 h 12"/>
              <a:gd name="T30" fmla="*/ 21888 w 66"/>
              <a:gd name="T31" fmla="*/ 794 h 12"/>
              <a:gd name="T32" fmla="*/ 1010 w 66"/>
              <a:gd name="T33" fmla="*/ 794 h 12"/>
              <a:gd name="T34" fmla="*/ 673 w 66"/>
              <a:gd name="T35" fmla="*/ 794 h 12"/>
              <a:gd name="T36" fmla="*/ 21888 w 66"/>
              <a:gd name="T37" fmla="*/ 794 h 12"/>
              <a:gd name="T38" fmla="*/ 21888 w 66"/>
              <a:gd name="T39" fmla="*/ 794 h 12"/>
              <a:gd name="T40" fmla="*/ 673 w 66"/>
              <a:gd name="T41" fmla="*/ 794 h 12"/>
              <a:gd name="T42" fmla="*/ 673 w 66"/>
              <a:gd name="T43" fmla="*/ 1058 h 12"/>
              <a:gd name="T44" fmla="*/ 22225 w 66"/>
              <a:gd name="T45" fmla="*/ 1058 h 12"/>
              <a:gd name="T46" fmla="*/ 22225 w 66"/>
              <a:gd name="T47" fmla="*/ 1058 h 12"/>
              <a:gd name="T48" fmla="*/ 673 w 66"/>
              <a:gd name="T49" fmla="*/ 1058 h 12"/>
              <a:gd name="T50" fmla="*/ 0 w 66"/>
              <a:gd name="T51" fmla="*/ 1058 h 12"/>
              <a:gd name="T52" fmla="*/ 22225 w 66"/>
              <a:gd name="T53" fmla="*/ 1058 h 12"/>
              <a:gd name="T54" fmla="*/ 22225 w 66"/>
              <a:gd name="T55" fmla="*/ 1588 h 12"/>
              <a:gd name="T56" fmla="*/ 0 w 66"/>
              <a:gd name="T57" fmla="*/ 1588 h 12"/>
              <a:gd name="T58" fmla="*/ 0 w 66"/>
              <a:gd name="T59" fmla="*/ 1588 h 12"/>
              <a:gd name="T60" fmla="*/ 22225 w 66"/>
              <a:gd name="T61" fmla="*/ 1588 h 12"/>
              <a:gd name="T62" fmla="*/ 22225 w 66"/>
              <a:gd name="T63" fmla="*/ 1588 h 12"/>
              <a:gd name="T64" fmla="*/ 0 w 66"/>
              <a:gd name="T65" fmla="*/ 1588 h 12"/>
              <a:gd name="T66" fmla="*/ 0 w 66"/>
              <a:gd name="T67" fmla="*/ 1852 h 12"/>
              <a:gd name="T68" fmla="*/ 22225 w 66"/>
              <a:gd name="T69" fmla="*/ 1852 h 12"/>
              <a:gd name="T70" fmla="*/ 22225 w 66"/>
              <a:gd name="T71" fmla="*/ 2117 h 12"/>
              <a:gd name="T72" fmla="*/ 0 w 66"/>
              <a:gd name="T73" fmla="*/ 2117 h 12"/>
              <a:gd name="T74" fmla="*/ 0 w 66"/>
              <a:gd name="T75" fmla="*/ 2117 h 12"/>
              <a:gd name="T76" fmla="*/ 22225 w 66"/>
              <a:gd name="T77" fmla="*/ 2117 h 12"/>
              <a:gd name="T78" fmla="*/ 22225 w 66"/>
              <a:gd name="T79" fmla="*/ 2117 h 12"/>
              <a:gd name="T80" fmla="*/ 673 w 66"/>
              <a:gd name="T81" fmla="*/ 2117 h 12"/>
              <a:gd name="T82" fmla="*/ 673 w 66"/>
              <a:gd name="T83" fmla="*/ 2381 h 12"/>
              <a:gd name="T84" fmla="*/ 22225 w 66"/>
              <a:gd name="T85" fmla="*/ 2381 h 12"/>
              <a:gd name="T86" fmla="*/ 21888 w 66"/>
              <a:gd name="T87" fmla="*/ 2381 h 12"/>
              <a:gd name="T88" fmla="*/ 673 w 66"/>
              <a:gd name="T89" fmla="*/ 2381 h 12"/>
              <a:gd name="T90" fmla="*/ 673 w 66"/>
              <a:gd name="T91" fmla="*/ 2381 h 12"/>
              <a:gd name="T92" fmla="*/ 21888 w 66"/>
              <a:gd name="T93" fmla="*/ 2381 h 12"/>
              <a:gd name="T94" fmla="*/ 21888 w 66"/>
              <a:gd name="T95" fmla="*/ 2910 h 12"/>
              <a:gd name="T96" fmla="*/ 1010 w 66"/>
              <a:gd name="T97" fmla="*/ 2910 h 12"/>
              <a:gd name="T98" fmla="*/ 1010 w 66"/>
              <a:gd name="T99" fmla="*/ 3175 h 12"/>
              <a:gd name="T100" fmla="*/ 21888 w 66"/>
              <a:gd name="T101" fmla="*/ 3175 h 12"/>
              <a:gd name="T102" fmla="*/ 21552 w 66"/>
              <a:gd name="T103" fmla="*/ 3175 h 12"/>
              <a:gd name="T104" fmla="*/ 1010 w 66"/>
              <a:gd name="T105" fmla="*/ 3175 h 12"/>
              <a:gd name="T106" fmla="*/ 1347 w 66"/>
              <a:gd name="T107" fmla="*/ 3175 h 12"/>
              <a:gd name="T108" fmla="*/ 21215 w 66"/>
              <a:gd name="T109" fmla="*/ 3175 h 12"/>
              <a:gd name="T110" fmla="*/ 21215 w 66"/>
              <a:gd name="T111" fmla="*/ 3175 h 12"/>
              <a:gd name="T112" fmla="*/ 1347 w 66"/>
              <a:gd name="T113" fmla="*/ 3175 h 12"/>
              <a:gd name="T114" fmla="*/ 1347 w 66"/>
              <a:gd name="T115" fmla="*/ 3175 h 12"/>
              <a:gd name="T116" fmla="*/ 21215 w 66"/>
              <a:gd name="T117" fmla="*/ 3175 h 12"/>
              <a:gd name="T118" fmla="*/ 20541 w 66"/>
              <a:gd name="T119" fmla="*/ 3175 h 12"/>
              <a:gd name="T120" fmla="*/ 2020 w 66"/>
              <a:gd name="T121" fmla="*/ 3175 h 12"/>
              <a:gd name="T122" fmla="*/ 2357 w 66"/>
              <a:gd name="T123" fmla="*/ 3175 h 12"/>
              <a:gd name="T124" fmla="*/ 20541 w 66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7" y="6"/>
                </a:moveTo>
                <a:lnTo>
                  <a:pt x="7" y="0"/>
                </a:lnTo>
                <a:lnTo>
                  <a:pt x="61" y="0"/>
                </a:lnTo>
                <a:lnTo>
                  <a:pt x="6" y="0"/>
                </a:lnTo>
                <a:lnTo>
                  <a:pt x="4" y="0"/>
                </a:lnTo>
                <a:lnTo>
                  <a:pt x="63" y="0"/>
                </a:lnTo>
                <a:lnTo>
                  <a:pt x="4" y="0"/>
                </a:lnTo>
                <a:lnTo>
                  <a:pt x="4" y="2"/>
                </a:lnTo>
                <a:lnTo>
                  <a:pt x="63" y="2"/>
                </a:lnTo>
                <a:lnTo>
                  <a:pt x="64" y="2"/>
                </a:lnTo>
                <a:lnTo>
                  <a:pt x="3" y="2"/>
                </a:lnTo>
                <a:lnTo>
                  <a:pt x="65" y="2"/>
                </a:lnTo>
                <a:lnTo>
                  <a:pt x="65" y="3"/>
                </a:lnTo>
                <a:lnTo>
                  <a:pt x="3" y="3"/>
                </a:lnTo>
                <a:lnTo>
                  <a:pt x="2" y="3"/>
                </a:lnTo>
                <a:lnTo>
                  <a:pt x="65" y="3"/>
                </a:lnTo>
                <a:lnTo>
                  <a:pt x="2" y="3"/>
                </a:lnTo>
                <a:lnTo>
                  <a:pt x="2" y="4"/>
                </a:lnTo>
                <a:lnTo>
                  <a:pt x="66" y="4"/>
                </a:lnTo>
                <a:lnTo>
                  <a:pt x="2" y="4"/>
                </a:lnTo>
                <a:lnTo>
                  <a:pt x="0" y="4"/>
                </a:lnTo>
                <a:lnTo>
                  <a:pt x="66" y="4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2" y="8"/>
                </a:lnTo>
                <a:lnTo>
                  <a:pt x="2" y="9"/>
                </a:lnTo>
                <a:lnTo>
                  <a:pt x="66" y="9"/>
                </a:lnTo>
                <a:lnTo>
                  <a:pt x="65" y="9"/>
                </a:lnTo>
                <a:lnTo>
                  <a:pt x="2" y="9"/>
                </a:lnTo>
                <a:lnTo>
                  <a:pt x="65" y="9"/>
                </a:lnTo>
                <a:lnTo>
                  <a:pt x="65" y="11"/>
                </a:lnTo>
                <a:lnTo>
                  <a:pt x="3" y="11"/>
                </a:lnTo>
                <a:lnTo>
                  <a:pt x="3" y="12"/>
                </a:lnTo>
                <a:lnTo>
                  <a:pt x="65" y="12"/>
                </a:lnTo>
                <a:lnTo>
                  <a:pt x="64" y="12"/>
                </a:lnTo>
                <a:lnTo>
                  <a:pt x="3" y="12"/>
                </a:lnTo>
                <a:lnTo>
                  <a:pt x="4" y="12"/>
                </a:lnTo>
                <a:lnTo>
                  <a:pt x="63" y="12"/>
                </a:lnTo>
                <a:lnTo>
                  <a:pt x="4" y="12"/>
                </a:lnTo>
                <a:lnTo>
                  <a:pt x="63" y="12"/>
                </a:lnTo>
                <a:lnTo>
                  <a:pt x="61" y="12"/>
                </a:lnTo>
                <a:lnTo>
                  <a:pt x="6" y="12"/>
                </a:lnTo>
                <a:lnTo>
                  <a:pt x="7" y="12"/>
                </a:lnTo>
                <a:lnTo>
                  <a:pt x="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Freeform 168"/>
          <p:cNvSpPr>
            <a:spLocks/>
          </p:cNvSpPr>
          <p:nvPr/>
        </p:nvSpPr>
        <p:spPr bwMode="auto">
          <a:xfrm>
            <a:off x="2244090" y="2501900"/>
            <a:ext cx="3175" cy="31750"/>
          </a:xfrm>
          <a:custGeom>
            <a:avLst/>
            <a:gdLst>
              <a:gd name="T0" fmla="*/ 1588 w 10"/>
              <a:gd name="T1" fmla="*/ 29455 h 83"/>
              <a:gd name="T2" fmla="*/ 0 w 10"/>
              <a:gd name="T3" fmla="*/ 29455 h 83"/>
              <a:gd name="T4" fmla="*/ 0 w 10"/>
              <a:gd name="T5" fmla="*/ 2678 h 83"/>
              <a:gd name="T6" fmla="*/ 0 w 10"/>
              <a:gd name="T7" fmla="*/ 2295 h 83"/>
              <a:gd name="T8" fmla="*/ 0 w 10"/>
              <a:gd name="T9" fmla="*/ 29837 h 83"/>
              <a:gd name="T10" fmla="*/ 0 w 10"/>
              <a:gd name="T11" fmla="*/ 30220 h 83"/>
              <a:gd name="T12" fmla="*/ 0 w 10"/>
              <a:gd name="T13" fmla="*/ 1530 h 83"/>
              <a:gd name="T14" fmla="*/ 0 w 10"/>
              <a:gd name="T15" fmla="*/ 1530 h 83"/>
              <a:gd name="T16" fmla="*/ 0 w 10"/>
              <a:gd name="T17" fmla="*/ 30220 h 83"/>
              <a:gd name="T18" fmla="*/ 0 w 10"/>
              <a:gd name="T19" fmla="*/ 30220 h 83"/>
              <a:gd name="T20" fmla="*/ 0 w 10"/>
              <a:gd name="T21" fmla="*/ 1530 h 83"/>
              <a:gd name="T22" fmla="*/ 0 w 10"/>
              <a:gd name="T23" fmla="*/ 1148 h 83"/>
              <a:gd name="T24" fmla="*/ 0 w 10"/>
              <a:gd name="T25" fmla="*/ 30602 h 83"/>
              <a:gd name="T26" fmla="*/ 0 w 10"/>
              <a:gd name="T27" fmla="*/ 30602 h 83"/>
              <a:gd name="T28" fmla="*/ 0 w 10"/>
              <a:gd name="T29" fmla="*/ 1148 h 83"/>
              <a:gd name="T30" fmla="*/ 635 w 10"/>
              <a:gd name="T31" fmla="*/ 1148 h 83"/>
              <a:gd name="T32" fmla="*/ 635 w 10"/>
              <a:gd name="T33" fmla="*/ 30602 h 83"/>
              <a:gd name="T34" fmla="*/ 635 w 10"/>
              <a:gd name="T35" fmla="*/ 31367 h 83"/>
              <a:gd name="T36" fmla="*/ 635 w 10"/>
              <a:gd name="T37" fmla="*/ 765 h 83"/>
              <a:gd name="T38" fmla="*/ 635 w 10"/>
              <a:gd name="T39" fmla="*/ 765 h 83"/>
              <a:gd name="T40" fmla="*/ 635 w 10"/>
              <a:gd name="T41" fmla="*/ 31750 h 83"/>
              <a:gd name="T42" fmla="*/ 953 w 10"/>
              <a:gd name="T43" fmla="*/ 31750 h 83"/>
              <a:gd name="T44" fmla="*/ 953 w 10"/>
              <a:gd name="T45" fmla="*/ 0 h 83"/>
              <a:gd name="T46" fmla="*/ 953 w 10"/>
              <a:gd name="T47" fmla="*/ 0 h 83"/>
              <a:gd name="T48" fmla="*/ 953 w 10"/>
              <a:gd name="T49" fmla="*/ 31750 h 83"/>
              <a:gd name="T50" fmla="*/ 1270 w 10"/>
              <a:gd name="T51" fmla="*/ 31750 h 83"/>
              <a:gd name="T52" fmla="*/ 1270 w 10"/>
              <a:gd name="T53" fmla="*/ 0 h 83"/>
              <a:gd name="T54" fmla="*/ 1270 w 10"/>
              <a:gd name="T55" fmla="*/ 0 h 83"/>
              <a:gd name="T56" fmla="*/ 1270 w 10"/>
              <a:gd name="T57" fmla="*/ 31750 h 83"/>
              <a:gd name="T58" fmla="*/ 1588 w 10"/>
              <a:gd name="T59" fmla="*/ 31750 h 83"/>
              <a:gd name="T60" fmla="*/ 1588 w 10"/>
              <a:gd name="T61" fmla="*/ 0 h 83"/>
              <a:gd name="T62" fmla="*/ 1588 w 10"/>
              <a:gd name="T63" fmla="*/ 0 h 83"/>
              <a:gd name="T64" fmla="*/ 1588 w 10"/>
              <a:gd name="T65" fmla="*/ 31750 h 83"/>
              <a:gd name="T66" fmla="*/ 1588 w 10"/>
              <a:gd name="T67" fmla="*/ 31750 h 83"/>
              <a:gd name="T68" fmla="*/ 1588 w 10"/>
              <a:gd name="T69" fmla="*/ 0 h 83"/>
              <a:gd name="T70" fmla="*/ 2223 w 10"/>
              <a:gd name="T71" fmla="*/ 0 h 83"/>
              <a:gd name="T72" fmla="*/ 2223 w 10"/>
              <a:gd name="T73" fmla="*/ 31750 h 83"/>
              <a:gd name="T74" fmla="*/ 2223 w 10"/>
              <a:gd name="T75" fmla="*/ 31750 h 83"/>
              <a:gd name="T76" fmla="*/ 2223 w 10"/>
              <a:gd name="T77" fmla="*/ 0 h 83"/>
              <a:gd name="T78" fmla="*/ 2223 w 10"/>
              <a:gd name="T79" fmla="*/ 0 h 83"/>
              <a:gd name="T80" fmla="*/ 2223 w 10"/>
              <a:gd name="T81" fmla="*/ 31750 h 83"/>
              <a:gd name="T82" fmla="*/ 2540 w 10"/>
              <a:gd name="T83" fmla="*/ 31750 h 83"/>
              <a:gd name="T84" fmla="*/ 2540 w 10"/>
              <a:gd name="T85" fmla="*/ 0 h 83"/>
              <a:gd name="T86" fmla="*/ 2858 w 10"/>
              <a:gd name="T87" fmla="*/ 765 h 83"/>
              <a:gd name="T88" fmla="*/ 2858 w 10"/>
              <a:gd name="T89" fmla="*/ 31750 h 83"/>
              <a:gd name="T90" fmla="*/ 2858 w 10"/>
              <a:gd name="T91" fmla="*/ 31367 h 83"/>
              <a:gd name="T92" fmla="*/ 2858 w 10"/>
              <a:gd name="T93" fmla="*/ 765 h 83"/>
              <a:gd name="T94" fmla="*/ 2858 w 10"/>
              <a:gd name="T95" fmla="*/ 1148 h 83"/>
              <a:gd name="T96" fmla="*/ 2858 w 10"/>
              <a:gd name="T97" fmla="*/ 30602 h 83"/>
              <a:gd name="T98" fmla="*/ 2858 w 10"/>
              <a:gd name="T99" fmla="*/ 30602 h 83"/>
              <a:gd name="T100" fmla="*/ 2858 w 10"/>
              <a:gd name="T101" fmla="*/ 1148 h 83"/>
              <a:gd name="T102" fmla="*/ 3175 w 10"/>
              <a:gd name="T103" fmla="*/ 1148 h 83"/>
              <a:gd name="T104" fmla="*/ 3175 w 10"/>
              <a:gd name="T105" fmla="*/ 30602 h 83"/>
              <a:gd name="T106" fmla="*/ 3175 w 10"/>
              <a:gd name="T107" fmla="*/ 30220 h 83"/>
              <a:gd name="T108" fmla="*/ 3175 w 10"/>
              <a:gd name="T109" fmla="*/ 1530 h 83"/>
              <a:gd name="T110" fmla="*/ 3175 w 10"/>
              <a:gd name="T111" fmla="*/ 1530 h 83"/>
              <a:gd name="T112" fmla="*/ 3175 w 10"/>
              <a:gd name="T113" fmla="*/ 30220 h 83"/>
              <a:gd name="T114" fmla="*/ 3175 w 10"/>
              <a:gd name="T115" fmla="*/ 30220 h 83"/>
              <a:gd name="T116" fmla="*/ 3175 w 10"/>
              <a:gd name="T117" fmla="*/ 1530 h 83"/>
              <a:gd name="T118" fmla="*/ 3175 w 10"/>
              <a:gd name="T119" fmla="*/ 2295 h 83"/>
              <a:gd name="T120" fmla="*/ 3175 w 10"/>
              <a:gd name="T121" fmla="*/ 29837 h 83"/>
              <a:gd name="T122" fmla="*/ 3175 w 10"/>
              <a:gd name="T123" fmla="*/ 29455 h 83"/>
              <a:gd name="T124" fmla="*/ 3175 w 10"/>
              <a:gd name="T125" fmla="*/ 267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83">
                <a:moveTo>
                  <a:pt x="5" y="77"/>
                </a:moveTo>
                <a:lnTo>
                  <a:pt x="0" y="77"/>
                </a:lnTo>
                <a:lnTo>
                  <a:pt x="0" y="7"/>
                </a:lnTo>
                <a:lnTo>
                  <a:pt x="0" y="6"/>
                </a:lnTo>
                <a:lnTo>
                  <a:pt x="0" y="78"/>
                </a:lnTo>
                <a:lnTo>
                  <a:pt x="0" y="79"/>
                </a:lnTo>
                <a:lnTo>
                  <a:pt x="0" y="4"/>
                </a:lnTo>
                <a:lnTo>
                  <a:pt x="0" y="79"/>
                </a:lnTo>
                <a:lnTo>
                  <a:pt x="0" y="4"/>
                </a:lnTo>
                <a:lnTo>
                  <a:pt x="0" y="3"/>
                </a:lnTo>
                <a:lnTo>
                  <a:pt x="0" y="80"/>
                </a:lnTo>
                <a:lnTo>
                  <a:pt x="0" y="3"/>
                </a:lnTo>
                <a:lnTo>
                  <a:pt x="2" y="3"/>
                </a:lnTo>
                <a:lnTo>
                  <a:pt x="2" y="80"/>
                </a:lnTo>
                <a:lnTo>
                  <a:pt x="2" y="82"/>
                </a:lnTo>
                <a:lnTo>
                  <a:pt x="2" y="2"/>
                </a:lnTo>
                <a:lnTo>
                  <a:pt x="2" y="83"/>
                </a:lnTo>
                <a:lnTo>
                  <a:pt x="3" y="83"/>
                </a:lnTo>
                <a:lnTo>
                  <a:pt x="3" y="0"/>
                </a:lnTo>
                <a:lnTo>
                  <a:pt x="3" y="83"/>
                </a:lnTo>
                <a:lnTo>
                  <a:pt x="4" y="83"/>
                </a:lnTo>
                <a:lnTo>
                  <a:pt x="4" y="0"/>
                </a:lnTo>
                <a:lnTo>
                  <a:pt x="4" y="83"/>
                </a:lnTo>
                <a:lnTo>
                  <a:pt x="5" y="83"/>
                </a:lnTo>
                <a:lnTo>
                  <a:pt x="5" y="0"/>
                </a:lnTo>
                <a:lnTo>
                  <a:pt x="5" y="83"/>
                </a:lnTo>
                <a:lnTo>
                  <a:pt x="5" y="0"/>
                </a:lnTo>
                <a:lnTo>
                  <a:pt x="7" y="0"/>
                </a:lnTo>
                <a:lnTo>
                  <a:pt x="7" y="83"/>
                </a:lnTo>
                <a:lnTo>
                  <a:pt x="7" y="0"/>
                </a:lnTo>
                <a:lnTo>
                  <a:pt x="7" y="83"/>
                </a:lnTo>
                <a:lnTo>
                  <a:pt x="8" y="83"/>
                </a:lnTo>
                <a:lnTo>
                  <a:pt x="8" y="0"/>
                </a:lnTo>
                <a:lnTo>
                  <a:pt x="9" y="2"/>
                </a:lnTo>
                <a:lnTo>
                  <a:pt x="9" y="83"/>
                </a:lnTo>
                <a:lnTo>
                  <a:pt x="9" y="82"/>
                </a:lnTo>
                <a:lnTo>
                  <a:pt x="9" y="2"/>
                </a:lnTo>
                <a:lnTo>
                  <a:pt x="9" y="3"/>
                </a:lnTo>
                <a:lnTo>
                  <a:pt x="9" y="80"/>
                </a:lnTo>
                <a:lnTo>
                  <a:pt x="9" y="3"/>
                </a:lnTo>
                <a:lnTo>
                  <a:pt x="10" y="3"/>
                </a:lnTo>
                <a:lnTo>
                  <a:pt x="10" y="80"/>
                </a:lnTo>
                <a:lnTo>
                  <a:pt x="10" y="79"/>
                </a:lnTo>
                <a:lnTo>
                  <a:pt x="10" y="4"/>
                </a:lnTo>
                <a:lnTo>
                  <a:pt x="10" y="79"/>
                </a:lnTo>
                <a:lnTo>
                  <a:pt x="10" y="4"/>
                </a:lnTo>
                <a:lnTo>
                  <a:pt x="10" y="6"/>
                </a:lnTo>
                <a:lnTo>
                  <a:pt x="10" y="78"/>
                </a:lnTo>
                <a:lnTo>
                  <a:pt x="10" y="77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2244090" y="2501900"/>
            <a:ext cx="23813" cy="4763"/>
          </a:xfrm>
          <a:custGeom>
            <a:avLst/>
            <a:gdLst>
              <a:gd name="T0" fmla="*/ 1804 w 66"/>
              <a:gd name="T1" fmla="*/ 2778 h 12"/>
              <a:gd name="T2" fmla="*/ 1804 w 66"/>
              <a:gd name="T3" fmla="*/ 0 h 12"/>
              <a:gd name="T4" fmla="*/ 21648 w 66"/>
              <a:gd name="T5" fmla="*/ 0 h 12"/>
              <a:gd name="T6" fmla="*/ 22009 w 66"/>
              <a:gd name="T7" fmla="*/ 0 h 12"/>
              <a:gd name="T8" fmla="*/ 1804 w 66"/>
              <a:gd name="T9" fmla="*/ 0 h 12"/>
              <a:gd name="T10" fmla="*/ 1443 w 66"/>
              <a:gd name="T11" fmla="*/ 0 h 12"/>
              <a:gd name="T12" fmla="*/ 22370 w 66"/>
              <a:gd name="T13" fmla="*/ 0 h 12"/>
              <a:gd name="T14" fmla="*/ 22370 w 66"/>
              <a:gd name="T15" fmla="*/ 0 h 12"/>
              <a:gd name="T16" fmla="*/ 1443 w 66"/>
              <a:gd name="T17" fmla="*/ 0 h 12"/>
              <a:gd name="T18" fmla="*/ 1082 w 66"/>
              <a:gd name="T19" fmla="*/ 0 h 12"/>
              <a:gd name="T20" fmla="*/ 22370 w 66"/>
              <a:gd name="T21" fmla="*/ 0 h 12"/>
              <a:gd name="T22" fmla="*/ 23091 w 66"/>
              <a:gd name="T23" fmla="*/ 0 h 12"/>
              <a:gd name="T24" fmla="*/ 1082 w 66"/>
              <a:gd name="T25" fmla="*/ 0 h 12"/>
              <a:gd name="T26" fmla="*/ 722 w 66"/>
              <a:gd name="T27" fmla="*/ 794 h 12"/>
              <a:gd name="T28" fmla="*/ 23091 w 66"/>
              <a:gd name="T29" fmla="*/ 794 h 12"/>
              <a:gd name="T30" fmla="*/ 23091 w 66"/>
              <a:gd name="T31" fmla="*/ 794 h 12"/>
              <a:gd name="T32" fmla="*/ 722 w 66"/>
              <a:gd name="T33" fmla="*/ 794 h 12"/>
              <a:gd name="T34" fmla="*/ 722 w 66"/>
              <a:gd name="T35" fmla="*/ 1191 h 12"/>
              <a:gd name="T36" fmla="*/ 23452 w 66"/>
              <a:gd name="T37" fmla="*/ 1191 h 12"/>
              <a:gd name="T38" fmla="*/ 23452 w 66"/>
              <a:gd name="T39" fmla="*/ 1191 h 12"/>
              <a:gd name="T40" fmla="*/ 0 w 66"/>
              <a:gd name="T41" fmla="*/ 1191 h 12"/>
              <a:gd name="T42" fmla="*/ 0 w 66"/>
              <a:gd name="T43" fmla="*/ 1191 h 12"/>
              <a:gd name="T44" fmla="*/ 23452 w 66"/>
              <a:gd name="T45" fmla="*/ 1191 h 12"/>
              <a:gd name="T46" fmla="*/ 23452 w 66"/>
              <a:gd name="T47" fmla="*/ 1588 h 12"/>
              <a:gd name="T48" fmla="*/ 0 w 66"/>
              <a:gd name="T49" fmla="*/ 1588 h 12"/>
              <a:gd name="T50" fmla="*/ 0 w 66"/>
              <a:gd name="T51" fmla="*/ 1588 h 12"/>
              <a:gd name="T52" fmla="*/ 23452 w 66"/>
              <a:gd name="T53" fmla="*/ 1588 h 12"/>
              <a:gd name="T54" fmla="*/ 23452 w 66"/>
              <a:gd name="T55" fmla="*/ 1588 h 12"/>
              <a:gd name="T56" fmla="*/ 0 w 66"/>
              <a:gd name="T57" fmla="*/ 1588 h 12"/>
              <a:gd name="T58" fmla="*/ 0 w 66"/>
              <a:gd name="T59" fmla="*/ 2382 h 12"/>
              <a:gd name="T60" fmla="*/ 23813 w 66"/>
              <a:gd name="T61" fmla="*/ 2382 h 12"/>
              <a:gd name="T62" fmla="*/ 23813 w 66"/>
              <a:gd name="T63" fmla="*/ 2778 h 12"/>
              <a:gd name="T64" fmla="*/ 0 w 66"/>
              <a:gd name="T65" fmla="*/ 2778 h 12"/>
              <a:gd name="T66" fmla="*/ 0 w 66"/>
              <a:gd name="T67" fmla="*/ 2778 h 12"/>
              <a:gd name="T68" fmla="*/ 23813 w 66"/>
              <a:gd name="T69" fmla="*/ 2778 h 12"/>
              <a:gd name="T70" fmla="*/ 23452 w 66"/>
              <a:gd name="T71" fmla="*/ 2778 h 12"/>
              <a:gd name="T72" fmla="*/ 0 w 66"/>
              <a:gd name="T73" fmla="*/ 2778 h 12"/>
              <a:gd name="T74" fmla="*/ 0 w 66"/>
              <a:gd name="T75" fmla="*/ 3175 h 12"/>
              <a:gd name="T76" fmla="*/ 23452 w 66"/>
              <a:gd name="T77" fmla="*/ 3175 h 12"/>
              <a:gd name="T78" fmla="*/ 23452 w 66"/>
              <a:gd name="T79" fmla="*/ 3175 h 12"/>
              <a:gd name="T80" fmla="*/ 0 w 66"/>
              <a:gd name="T81" fmla="*/ 3175 h 12"/>
              <a:gd name="T82" fmla="*/ 0 w 66"/>
              <a:gd name="T83" fmla="*/ 3572 h 12"/>
              <a:gd name="T84" fmla="*/ 23452 w 66"/>
              <a:gd name="T85" fmla="*/ 3572 h 12"/>
              <a:gd name="T86" fmla="*/ 23452 w 66"/>
              <a:gd name="T87" fmla="*/ 3572 h 12"/>
              <a:gd name="T88" fmla="*/ 0 w 66"/>
              <a:gd name="T89" fmla="*/ 3572 h 12"/>
              <a:gd name="T90" fmla="*/ 722 w 66"/>
              <a:gd name="T91" fmla="*/ 3572 h 12"/>
              <a:gd name="T92" fmla="*/ 23452 w 66"/>
              <a:gd name="T93" fmla="*/ 3572 h 12"/>
              <a:gd name="T94" fmla="*/ 23091 w 66"/>
              <a:gd name="T95" fmla="*/ 3572 h 12"/>
              <a:gd name="T96" fmla="*/ 722 w 66"/>
              <a:gd name="T97" fmla="*/ 3572 h 12"/>
              <a:gd name="T98" fmla="*/ 722 w 66"/>
              <a:gd name="T99" fmla="*/ 4366 h 12"/>
              <a:gd name="T100" fmla="*/ 23091 w 66"/>
              <a:gd name="T101" fmla="*/ 4366 h 12"/>
              <a:gd name="T102" fmla="*/ 23091 w 66"/>
              <a:gd name="T103" fmla="*/ 4366 h 12"/>
              <a:gd name="T104" fmla="*/ 1082 w 66"/>
              <a:gd name="T105" fmla="*/ 4366 h 12"/>
              <a:gd name="T106" fmla="*/ 1082 w 66"/>
              <a:gd name="T107" fmla="*/ 4763 h 12"/>
              <a:gd name="T108" fmla="*/ 22370 w 66"/>
              <a:gd name="T109" fmla="*/ 4763 h 12"/>
              <a:gd name="T110" fmla="*/ 22370 w 66"/>
              <a:gd name="T111" fmla="*/ 4763 h 12"/>
              <a:gd name="T112" fmla="*/ 1443 w 66"/>
              <a:gd name="T113" fmla="*/ 4763 h 12"/>
              <a:gd name="T114" fmla="*/ 1443 w 66"/>
              <a:gd name="T115" fmla="*/ 4763 h 12"/>
              <a:gd name="T116" fmla="*/ 22370 w 66"/>
              <a:gd name="T117" fmla="*/ 4763 h 12"/>
              <a:gd name="T118" fmla="*/ 22009 w 66"/>
              <a:gd name="T119" fmla="*/ 4763 h 12"/>
              <a:gd name="T120" fmla="*/ 1804 w 66"/>
              <a:gd name="T121" fmla="*/ 4763 h 12"/>
              <a:gd name="T122" fmla="*/ 1804 w 66"/>
              <a:gd name="T123" fmla="*/ 4763 h 12"/>
              <a:gd name="T124" fmla="*/ 21648 w 66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7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4" y="0"/>
                </a:lnTo>
                <a:lnTo>
                  <a:pt x="3" y="0"/>
                </a:lnTo>
                <a:lnTo>
                  <a:pt x="62" y="0"/>
                </a:lnTo>
                <a:lnTo>
                  <a:pt x="64" y="0"/>
                </a:lnTo>
                <a:lnTo>
                  <a:pt x="3" y="0"/>
                </a:lnTo>
                <a:lnTo>
                  <a:pt x="2" y="2"/>
                </a:lnTo>
                <a:lnTo>
                  <a:pt x="64" y="2"/>
                </a:lnTo>
                <a:lnTo>
                  <a:pt x="2" y="2"/>
                </a:lnTo>
                <a:lnTo>
                  <a:pt x="2" y="3"/>
                </a:lnTo>
                <a:lnTo>
                  <a:pt x="65" y="3"/>
                </a:lnTo>
                <a:lnTo>
                  <a:pt x="0" y="3"/>
                </a:lnTo>
                <a:lnTo>
                  <a:pt x="65" y="3"/>
                </a:lnTo>
                <a:lnTo>
                  <a:pt x="65" y="4"/>
                </a:lnTo>
                <a:lnTo>
                  <a:pt x="0" y="4"/>
                </a:lnTo>
                <a:lnTo>
                  <a:pt x="65" y="4"/>
                </a:lnTo>
                <a:lnTo>
                  <a:pt x="0" y="4"/>
                </a:lnTo>
                <a:lnTo>
                  <a:pt x="0" y="6"/>
                </a:lnTo>
                <a:lnTo>
                  <a:pt x="66" y="6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65" y="7"/>
                </a:lnTo>
                <a:lnTo>
                  <a:pt x="0" y="7"/>
                </a:lnTo>
                <a:lnTo>
                  <a:pt x="0" y="8"/>
                </a:lnTo>
                <a:lnTo>
                  <a:pt x="65" y="8"/>
                </a:lnTo>
                <a:lnTo>
                  <a:pt x="0" y="8"/>
                </a:lnTo>
                <a:lnTo>
                  <a:pt x="0" y="9"/>
                </a:lnTo>
                <a:lnTo>
                  <a:pt x="65" y="9"/>
                </a:lnTo>
                <a:lnTo>
                  <a:pt x="0" y="9"/>
                </a:lnTo>
                <a:lnTo>
                  <a:pt x="2" y="9"/>
                </a:lnTo>
                <a:lnTo>
                  <a:pt x="65" y="9"/>
                </a:lnTo>
                <a:lnTo>
                  <a:pt x="64" y="9"/>
                </a:lnTo>
                <a:lnTo>
                  <a:pt x="2" y="9"/>
                </a:lnTo>
                <a:lnTo>
                  <a:pt x="2" y="11"/>
                </a:lnTo>
                <a:lnTo>
                  <a:pt x="64" y="11"/>
                </a:lnTo>
                <a:lnTo>
                  <a:pt x="3" y="11"/>
                </a:lnTo>
                <a:lnTo>
                  <a:pt x="3" y="12"/>
                </a:lnTo>
                <a:lnTo>
                  <a:pt x="62" y="12"/>
                </a:lnTo>
                <a:lnTo>
                  <a:pt x="4" y="12"/>
                </a:lnTo>
                <a:lnTo>
                  <a:pt x="62" y="12"/>
                </a:lnTo>
                <a:lnTo>
                  <a:pt x="61" y="12"/>
                </a:lnTo>
                <a:lnTo>
                  <a:pt x="5" y="12"/>
                </a:lnTo>
                <a:lnTo>
                  <a:pt x="6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2263140" y="2493963"/>
            <a:ext cx="4763" cy="12700"/>
          </a:xfrm>
          <a:custGeom>
            <a:avLst/>
            <a:gdLst>
              <a:gd name="T0" fmla="*/ 2165 w 11"/>
              <a:gd name="T1" fmla="*/ 10510 h 29"/>
              <a:gd name="T2" fmla="*/ 0 w 11"/>
              <a:gd name="T3" fmla="*/ 10510 h 29"/>
              <a:gd name="T4" fmla="*/ 0 w 11"/>
              <a:gd name="T5" fmla="*/ 2628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0510 h 29"/>
              <a:gd name="T12" fmla="*/ 0 w 11"/>
              <a:gd name="T13" fmla="*/ 1314 h 29"/>
              <a:gd name="T14" fmla="*/ 0 w 11"/>
              <a:gd name="T15" fmla="*/ 1314 h 29"/>
              <a:gd name="T16" fmla="*/ 0 w 11"/>
              <a:gd name="T17" fmla="*/ 10948 h 29"/>
              <a:gd name="T18" fmla="*/ 0 w 11"/>
              <a:gd name="T19" fmla="*/ 10948 h 29"/>
              <a:gd name="T20" fmla="*/ 0 w 11"/>
              <a:gd name="T21" fmla="*/ 1314 h 29"/>
              <a:gd name="T22" fmla="*/ 433 w 11"/>
              <a:gd name="T23" fmla="*/ 876 h 29"/>
              <a:gd name="T24" fmla="*/ 433 w 11"/>
              <a:gd name="T25" fmla="*/ 11386 h 29"/>
              <a:gd name="T26" fmla="*/ 433 w 11"/>
              <a:gd name="T27" fmla="*/ 11386 h 29"/>
              <a:gd name="T28" fmla="*/ 433 w 11"/>
              <a:gd name="T29" fmla="*/ 876 h 29"/>
              <a:gd name="T30" fmla="*/ 433 w 11"/>
              <a:gd name="T31" fmla="*/ 876 h 29"/>
              <a:gd name="T32" fmla="*/ 433 w 11"/>
              <a:gd name="T33" fmla="*/ 11386 h 29"/>
              <a:gd name="T34" fmla="*/ 433 w 11"/>
              <a:gd name="T35" fmla="*/ 11386 h 29"/>
              <a:gd name="T36" fmla="*/ 433 w 11"/>
              <a:gd name="T37" fmla="*/ 438 h 29"/>
              <a:gd name="T38" fmla="*/ 866 w 11"/>
              <a:gd name="T39" fmla="*/ 438 h 29"/>
              <a:gd name="T40" fmla="*/ 866 w 11"/>
              <a:gd name="T41" fmla="*/ 12262 h 29"/>
              <a:gd name="T42" fmla="*/ 866 w 11"/>
              <a:gd name="T43" fmla="*/ 12262 h 29"/>
              <a:gd name="T44" fmla="*/ 866 w 11"/>
              <a:gd name="T45" fmla="*/ 438 h 29"/>
              <a:gd name="T46" fmla="*/ 1732 w 11"/>
              <a:gd name="T47" fmla="*/ 438 h 29"/>
              <a:gd name="T48" fmla="*/ 1732 w 11"/>
              <a:gd name="T49" fmla="*/ 12700 h 29"/>
              <a:gd name="T50" fmla="*/ 1732 w 11"/>
              <a:gd name="T51" fmla="*/ 12700 h 29"/>
              <a:gd name="T52" fmla="*/ 1732 w 11"/>
              <a:gd name="T53" fmla="*/ 438 h 29"/>
              <a:gd name="T54" fmla="*/ 2165 w 11"/>
              <a:gd name="T55" fmla="*/ 0 h 29"/>
              <a:gd name="T56" fmla="*/ 2165 w 11"/>
              <a:gd name="T57" fmla="*/ 12700 h 29"/>
              <a:gd name="T58" fmla="*/ 2165 w 11"/>
              <a:gd name="T59" fmla="*/ 12700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2700 h 29"/>
              <a:gd name="T66" fmla="*/ 2598 w 11"/>
              <a:gd name="T67" fmla="*/ 12700 h 29"/>
              <a:gd name="T68" fmla="*/ 2598 w 11"/>
              <a:gd name="T69" fmla="*/ 0 h 29"/>
              <a:gd name="T70" fmla="*/ 3031 w 11"/>
              <a:gd name="T71" fmla="*/ 0 h 29"/>
              <a:gd name="T72" fmla="*/ 3031 w 11"/>
              <a:gd name="T73" fmla="*/ 12700 h 29"/>
              <a:gd name="T74" fmla="*/ 3031 w 11"/>
              <a:gd name="T75" fmla="*/ 12700 h 29"/>
              <a:gd name="T76" fmla="*/ 3031 w 11"/>
              <a:gd name="T77" fmla="*/ 438 h 29"/>
              <a:gd name="T78" fmla="*/ 3031 w 11"/>
              <a:gd name="T79" fmla="*/ 438 h 29"/>
              <a:gd name="T80" fmla="*/ 3031 w 11"/>
              <a:gd name="T81" fmla="*/ 12700 h 29"/>
              <a:gd name="T82" fmla="*/ 3897 w 11"/>
              <a:gd name="T83" fmla="*/ 12262 h 29"/>
              <a:gd name="T84" fmla="*/ 3897 w 11"/>
              <a:gd name="T85" fmla="*/ 438 h 29"/>
              <a:gd name="T86" fmla="*/ 3897 w 11"/>
              <a:gd name="T87" fmla="*/ 438 h 29"/>
              <a:gd name="T88" fmla="*/ 3897 w 11"/>
              <a:gd name="T89" fmla="*/ 12262 h 29"/>
              <a:gd name="T90" fmla="*/ 3897 w 11"/>
              <a:gd name="T91" fmla="*/ 11386 h 29"/>
              <a:gd name="T92" fmla="*/ 3897 w 11"/>
              <a:gd name="T93" fmla="*/ 438 h 29"/>
              <a:gd name="T94" fmla="*/ 4330 w 11"/>
              <a:gd name="T95" fmla="*/ 876 h 29"/>
              <a:gd name="T96" fmla="*/ 4330 w 11"/>
              <a:gd name="T97" fmla="*/ 11386 h 29"/>
              <a:gd name="T98" fmla="*/ 4330 w 11"/>
              <a:gd name="T99" fmla="*/ 11386 h 29"/>
              <a:gd name="T100" fmla="*/ 4330 w 11"/>
              <a:gd name="T101" fmla="*/ 876 h 29"/>
              <a:gd name="T102" fmla="*/ 4330 w 11"/>
              <a:gd name="T103" fmla="*/ 876 h 29"/>
              <a:gd name="T104" fmla="*/ 4330 w 11"/>
              <a:gd name="T105" fmla="*/ 11386 h 29"/>
              <a:gd name="T106" fmla="*/ 4330 w 11"/>
              <a:gd name="T107" fmla="*/ 10948 h 29"/>
              <a:gd name="T108" fmla="*/ 4330 w 11"/>
              <a:gd name="T109" fmla="*/ 1314 h 29"/>
              <a:gd name="T110" fmla="*/ 4330 w 11"/>
              <a:gd name="T111" fmla="*/ 1314 h 29"/>
              <a:gd name="T112" fmla="*/ 4330 w 11"/>
              <a:gd name="T113" fmla="*/ 10948 h 29"/>
              <a:gd name="T114" fmla="*/ 4330 w 11"/>
              <a:gd name="T115" fmla="*/ 10510 h 29"/>
              <a:gd name="T116" fmla="*/ 4330 w 11"/>
              <a:gd name="T117" fmla="*/ 1314 h 29"/>
              <a:gd name="T118" fmla="*/ 4763 w 11"/>
              <a:gd name="T119" fmla="*/ 2190 h 29"/>
              <a:gd name="T120" fmla="*/ 4763 w 11"/>
              <a:gd name="T121" fmla="*/ 10510 h 29"/>
              <a:gd name="T122" fmla="*/ 4763 w 11"/>
              <a:gd name="T123" fmla="*/ 10510 h 29"/>
              <a:gd name="T124" fmla="*/ 4763 w 11"/>
              <a:gd name="T125" fmla="*/ 2628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1" y="2"/>
                </a:lnTo>
                <a:lnTo>
                  <a:pt x="1" y="26"/>
                </a:lnTo>
                <a:lnTo>
                  <a:pt x="1" y="2"/>
                </a:lnTo>
                <a:lnTo>
                  <a:pt x="1" y="26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1"/>
                </a:lnTo>
                <a:lnTo>
                  <a:pt x="7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0" y="25"/>
                </a:lnTo>
                <a:lnTo>
                  <a:pt x="10" y="3"/>
                </a:lnTo>
                <a:lnTo>
                  <a:pt x="10" y="25"/>
                </a:lnTo>
                <a:lnTo>
                  <a:pt x="10" y="24"/>
                </a:lnTo>
                <a:lnTo>
                  <a:pt x="10" y="3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Freeform 171"/>
          <p:cNvSpPr>
            <a:spLocks/>
          </p:cNvSpPr>
          <p:nvPr/>
        </p:nvSpPr>
        <p:spPr bwMode="auto">
          <a:xfrm>
            <a:off x="2263140" y="2493963"/>
            <a:ext cx="23813" cy="4762"/>
          </a:xfrm>
          <a:custGeom>
            <a:avLst/>
            <a:gdLst>
              <a:gd name="T0" fmla="*/ 1804 w 66"/>
              <a:gd name="T1" fmla="*/ 2597 h 11"/>
              <a:gd name="T2" fmla="*/ 1804 w 66"/>
              <a:gd name="T3" fmla="*/ 0 h 11"/>
              <a:gd name="T4" fmla="*/ 22009 w 66"/>
              <a:gd name="T5" fmla="*/ 0 h 11"/>
              <a:gd name="T6" fmla="*/ 22370 w 66"/>
              <a:gd name="T7" fmla="*/ 0 h 11"/>
              <a:gd name="T8" fmla="*/ 1804 w 66"/>
              <a:gd name="T9" fmla="*/ 0 h 11"/>
              <a:gd name="T10" fmla="*/ 1804 w 66"/>
              <a:gd name="T11" fmla="*/ 0 h 11"/>
              <a:gd name="T12" fmla="*/ 22370 w 66"/>
              <a:gd name="T13" fmla="*/ 0 h 11"/>
              <a:gd name="T14" fmla="*/ 22370 w 66"/>
              <a:gd name="T15" fmla="*/ 433 h 11"/>
              <a:gd name="T16" fmla="*/ 1443 w 66"/>
              <a:gd name="T17" fmla="*/ 433 h 11"/>
              <a:gd name="T18" fmla="*/ 1443 w 66"/>
              <a:gd name="T19" fmla="*/ 433 h 11"/>
              <a:gd name="T20" fmla="*/ 22731 w 66"/>
              <a:gd name="T21" fmla="*/ 433 h 11"/>
              <a:gd name="T22" fmla="*/ 22731 w 66"/>
              <a:gd name="T23" fmla="*/ 433 h 11"/>
              <a:gd name="T24" fmla="*/ 722 w 66"/>
              <a:gd name="T25" fmla="*/ 433 h 11"/>
              <a:gd name="T26" fmla="*/ 722 w 66"/>
              <a:gd name="T27" fmla="*/ 433 h 11"/>
              <a:gd name="T28" fmla="*/ 22731 w 66"/>
              <a:gd name="T29" fmla="*/ 433 h 11"/>
              <a:gd name="T30" fmla="*/ 23452 w 66"/>
              <a:gd name="T31" fmla="*/ 433 h 11"/>
              <a:gd name="T32" fmla="*/ 361 w 66"/>
              <a:gd name="T33" fmla="*/ 433 h 11"/>
              <a:gd name="T34" fmla="*/ 361 w 66"/>
              <a:gd name="T35" fmla="*/ 866 h 11"/>
              <a:gd name="T36" fmla="*/ 23452 w 66"/>
              <a:gd name="T37" fmla="*/ 866 h 11"/>
              <a:gd name="T38" fmla="*/ 23813 w 66"/>
              <a:gd name="T39" fmla="*/ 866 h 11"/>
              <a:gd name="T40" fmla="*/ 361 w 66"/>
              <a:gd name="T41" fmla="*/ 866 h 11"/>
              <a:gd name="T42" fmla="*/ 361 w 66"/>
              <a:gd name="T43" fmla="*/ 866 h 11"/>
              <a:gd name="T44" fmla="*/ 23813 w 66"/>
              <a:gd name="T45" fmla="*/ 866 h 11"/>
              <a:gd name="T46" fmla="*/ 23813 w 66"/>
              <a:gd name="T47" fmla="*/ 1299 h 11"/>
              <a:gd name="T48" fmla="*/ 0 w 66"/>
              <a:gd name="T49" fmla="*/ 1299 h 11"/>
              <a:gd name="T50" fmla="*/ 0 w 66"/>
              <a:gd name="T51" fmla="*/ 1299 h 11"/>
              <a:gd name="T52" fmla="*/ 23813 w 66"/>
              <a:gd name="T53" fmla="*/ 1299 h 11"/>
              <a:gd name="T54" fmla="*/ 23813 w 66"/>
              <a:gd name="T55" fmla="*/ 1299 h 11"/>
              <a:gd name="T56" fmla="*/ 0 w 66"/>
              <a:gd name="T57" fmla="*/ 1299 h 11"/>
              <a:gd name="T58" fmla="*/ 0 w 66"/>
              <a:gd name="T59" fmla="*/ 2165 h 11"/>
              <a:gd name="T60" fmla="*/ 23813 w 66"/>
              <a:gd name="T61" fmla="*/ 2165 h 11"/>
              <a:gd name="T62" fmla="*/ 23813 w 66"/>
              <a:gd name="T63" fmla="*/ 2597 h 11"/>
              <a:gd name="T64" fmla="*/ 0 w 66"/>
              <a:gd name="T65" fmla="*/ 2597 h 11"/>
              <a:gd name="T66" fmla="*/ 0 w 66"/>
              <a:gd name="T67" fmla="*/ 2597 h 11"/>
              <a:gd name="T68" fmla="*/ 23813 w 66"/>
              <a:gd name="T69" fmla="*/ 2597 h 11"/>
              <a:gd name="T70" fmla="*/ 23813 w 66"/>
              <a:gd name="T71" fmla="*/ 2597 h 11"/>
              <a:gd name="T72" fmla="*/ 0 w 66"/>
              <a:gd name="T73" fmla="*/ 2597 h 11"/>
              <a:gd name="T74" fmla="*/ 0 w 66"/>
              <a:gd name="T75" fmla="*/ 3030 h 11"/>
              <a:gd name="T76" fmla="*/ 23813 w 66"/>
              <a:gd name="T77" fmla="*/ 3030 h 11"/>
              <a:gd name="T78" fmla="*/ 23813 w 66"/>
              <a:gd name="T79" fmla="*/ 3030 h 11"/>
              <a:gd name="T80" fmla="*/ 0 w 66"/>
              <a:gd name="T81" fmla="*/ 3030 h 11"/>
              <a:gd name="T82" fmla="*/ 361 w 66"/>
              <a:gd name="T83" fmla="*/ 3030 h 11"/>
              <a:gd name="T84" fmla="*/ 23813 w 66"/>
              <a:gd name="T85" fmla="*/ 3030 h 11"/>
              <a:gd name="T86" fmla="*/ 23813 w 66"/>
              <a:gd name="T87" fmla="*/ 3896 h 11"/>
              <a:gd name="T88" fmla="*/ 361 w 66"/>
              <a:gd name="T89" fmla="*/ 3896 h 11"/>
              <a:gd name="T90" fmla="*/ 361 w 66"/>
              <a:gd name="T91" fmla="*/ 4329 h 11"/>
              <a:gd name="T92" fmla="*/ 23452 w 66"/>
              <a:gd name="T93" fmla="*/ 4329 h 11"/>
              <a:gd name="T94" fmla="*/ 23452 w 66"/>
              <a:gd name="T95" fmla="*/ 4329 h 11"/>
              <a:gd name="T96" fmla="*/ 361 w 66"/>
              <a:gd name="T97" fmla="*/ 4329 h 11"/>
              <a:gd name="T98" fmla="*/ 722 w 66"/>
              <a:gd name="T99" fmla="*/ 4329 h 11"/>
              <a:gd name="T100" fmla="*/ 22731 w 66"/>
              <a:gd name="T101" fmla="*/ 4329 h 11"/>
              <a:gd name="T102" fmla="*/ 22731 w 66"/>
              <a:gd name="T103" fmla="*/ 4329 h 11"/>
              <a:gd name="T104" fmla="*/ 722 w 66"/>
              <a:gd name="T105" fmla="*/ 4329 h 11"/>
              <a:gd name="T106" fmla="*/ 1443 w 66"/>
              <a:gd name="T107" fmla="*/ 4762 h 11"/>
              <a:gd name="T108" fmla="*/ 22731 w 66"/>
              <a:gd name="T109" fmla="*/ 4762 h 11"/>
              <a:gd name="T110" fmla="*/ 22370 w 66"/>
              <a:gd name="T111" fmla="*/ 4762 h 11"/>
              <a:gd name="T112" fmla="*/ 1443 w 66"/>
              <a:gd name="T113" fmla="*/ 4762 h 11"/>
              <a:gd name="T114" fmla="*/ 1804 w 66"/>
              <a:gd name="T115" fmla="*/ 4762 h 11"/>
              <a:gd name="T116" fmla="*/ 22370 w 66"/>
              <a:gd name="T117" fmla="*/ 4762 h 11"/>
              <a:gd name="T118" fmla="*/ 22370 w 66"/>
              <a:gd name="T119" fmla="*/ 4762 h 11"/>
              <a:gd name="T120" fmla="*/ 1804 w 66"/>
              <a:gd name="T121" fmla="*/ 4762 h 11"/>
              <a:gd name="T122" fmla="*/ 1804 w 66"/>
              <a:gd name="T123" fmla="*/ 4762 h 11"/>
              <a:gd name="T124" fmla="*/ 22009 w 66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5" y="6"/>
                </a:moveTo>
                <a:lnTo>
                  <a:pt x="5" y="0"/>
                </a:lnTo>
                <a:lnTo>
                  <a:pt x="61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62" y="1"/>
                </a:lnTo>
                <a:lnTo>
                  <a:pt x="4" y="1"/>
                </a:lnTo>
                <a:lnTo>
                  <a:pt x="63" y="1"/>
                </a:lnTo>
                <a:lnTo>
                  <a:pt x="2" y="1"/>
                </a:lnTo>
                <a:lnTo>
                  <a:pt x="63" y="1"/>
                </a:lnTo>
                <a:lnTo>
                  <a:pt x="65" y="1"/>
                </a:lnTo>
                <a:lnTo>
                  <a:pt x="1" y="1"/>
                </a:lnTo>
                <a:lnTo>
                  <a:pt x="1" y="2"/>
                </a:lnTo>
                <a:lnTo>
                  <a:pt x="65" y="2"/>
                </a:lnTo>
                <a:lnTo>
                  <a:pt x="66" y="2"/>
                </a:lnTo>
                <a:lnTo>
                  <a:pt x="1" y="2"/>
                </a:lnTo>
                <a:lnTo>
                  <a:pt x="66" y="2"/>
                </a:lnTo>
                <a:lnTo>
                  <a:pt x="66" y="3"/>
                </a:lnTo>
                <a:lnTo>
                  <a:pt x="0" y="3"/>
                </a:lnTo>
                <a:lnTo>
                  <a:pt x="66" y="3"/>
                </a:lnTo>
                <a:lnTo>
                  <a:pt x="0" y="3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1" y="7"/>
                </a:lnTo>
                <a:lnTo>
                  <a:pt x="66" y="7"/>
                </a:lnTo>
                <a:lnTo>
                  <a:pt x="66" y="9"/>
                </a:lnTo>
                <a:lnTo>
                  <a:pt x="1" y="9"/>
                </a:lnTo>
                <a:lnTo>
                  <a:pt x="1" y="10"/>
                </a:lnTo>
                <a:lnTo>
                  <a:pt x="65" y="10"/>
                </a:lnTo>
                <a:lnTo>
                  <a:pt x="1" y="10"/>
                </a:lnTo>
                <a:lnTo>
                  <a:pt x="2" y="10"/>
                </a:lnTo>
                <a:lnTo>
                  <a:pt x="63" y="10"/>
                </a:lnTo>
                <a:lnTo>
                  <a:pt x="2" y="10"/>
                </a:lnTo>
                <a:lnTo>
                  <a:pt x="4" y="11"/>
                </a:lnTo>
                <a:lnTo>
                  <a:pt x="63" y="11"/>
                </a:lnTo>
                <a:lnTo>
                  <a:pt x="62" y="11"/>
                </a:lnTo>
                <a:lnTo>
                  <a:pt x="4" y="11"/>
                </a:lnTo>
                <a:lnTo>
                  <a:pt x="5" y="11"/>
                </a:lnTo>
                <a:lnTo>
                  <a:pt x="62" y="11"/>
                </a:lnTo>
                <a:lnTo>
                  <a:pt x="5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2282190" y="2487613"/>
            <a:ext cx="4763" cy="11112"/>
          </a:xfrm>
          <a:custGeom>
            <a:avLst/>
            <a:gdLst>
              <a:gd name="T0" fmla="*/ 2778 w 12"/>
              <a:gd name="T1" fmla="*/ 9196 h 29"/>
              <a:gd name="T2" fmla="*/ 0 w 12"/>
              <a:gd name="T3" fmla="*/ 9196 h 29"/>
              <a:gd name="T4" fmla="*/ 0 w 12"/>
              <a:gd name="T5" fmla="*/ 2299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533 h 29"/>
              <a:gd name="T14" fmla="*/ 794 w 12"/>
              <a:gd name="T15" fmla="*/ 1533 h 29"/>
              <a:gd name="T16" fmla="*/ 794 w 12"/>
              <a:gd name="T17" fmla="*/ 9579 h 29"/>
              <a:gd name="T18" fmla="*/ 794 w 12"/>
              <a:gd name="T19" fmla="*/ 9579 h 29"/>
              <a:gd name="T20" fmla="*/ 794 w 12"/>
              <a:gd name="T21" fmla="*/ 1533 h 29"/>
              <a:gd name="T22" fmla="*/ 794 w 12"/>
              <a:gd name="T23" fmla="*/ 766 h 29"/>
              <a:gd name="T24" fmla="*/ 794 w 12"/>
              <a:gd name="T25" fmla="*/ 9579 h 29"/>
              <a:gd name="T26" fmla="*/ 1191 w 12"/>
              <a:gd name="T27" fmla="*/ 10346 h 29"/>
              <a:gd name="T28" fmla="*/ 1191 w 12"/>
              <a:gd name="T29" fmla="*/ 766 h 29"/>
              <a:gd name="T30" fmla="*/ 1191 w 12"/>
              <a:gd name="T31" fmla="*/ 766 h 29"/>
              <a:gd name="T32" fmla="*/ 1191 w 12"/>
              <a:gd name="T33" fmla="*/ 10729 h 29"/>
              <a:gd name="T34" fmla="*/ 1191 w 12"/>
              <a:gd name="T35" fmla="*/ 10729 h 29"/>
              <a:gd name="T36" fmla="*/ 1191 w 12"/>
              <a:gd name="T37" fmla="*/ 383 h 29"/>
              <a:gd name="T38" fmla="*/ 1191 w 12"/>
              <a:gd name="T39" fmla="*/ 383 h 29"/>
              <a:gd name="T40" fmla="*/ 1191 w 12"/>
              <a:gd name="T41" fmla="*/ 10729 h 29"/>
              <a:gd name="T42" fmla="*/ 1588 w 12"/>
              <a:gd name="T43" fmla="*/ 10729 h 29"/>
              <a:gd name="T44" fmla="*/ 1588 w 12"/>
              <a:gd name="T45" fmla="*/ 383 h 29"/>
              <a:gd name="T46" fmla="*/ 1588 w 12"/>
              <a:gd name="T47" fmla="*/ 383 h 29"/>
              <a:gd name="T48" fmla="*/ 1588 w 12"/>
              <a:gd name="T49" fmla="*/ 11112 h 29"/>
              <a:gd name="T50" fmla="*/ 1588 w 12"/>
              <a:gd name="T51" fmla="*/ 11112 h 29"/>
              <a:gd name="T52" fmla="*/ 1588 w 12"/>
              <a:gd name="T53" fmla="*/ 0 h 29"/>
              <a:gd name="T54" fmla="*/ 1985 w 12"/>
              <a:gd name="T55" fmla="*/ 0 h 29"/>
              <a:gd name="T56" fmla="*/ 1985 w 12"/>
              <a:gd name="T57" fmla="*/ 11112 h 29"/>
              <a:gd name="T58" fmla="*/ 1985 w 12"/>
              <a:gd name="T59" fmla="*/ 11112 h 29"/>
              <a:gd name="T60" fmla="*/ 1985 w 12"/>
              <a:gd name="T61" fmla="*/ 0 h 29"/>
              <a:gd name="T62" fmla="*/ 2778 w 12"/>
              <a:gd name="T63" fmla="*/ 0 h 29"/>
              <a:gd name="T64" fmla="*/ 2778 w 12"/>
              <a:gd name="T65" fmla="*/ 11112 h 29"/>
              <a:gd name="T66" fmla="*/ 3175 w 12"/>
              <a:gd name="T67" fmla="*/ 11112 h 29"/>
              <a:gd name="T68" fmla="*/ 3175 w 12"/>
              <a:gd name="T69" fmla="*/ 0 h 29"/>
              <a:gd name="T70" fmla="*/ 3175 w 12"/>
              <a:gd name="T71" fmla="*/ 0 h 29"/>
              <a:gd name="T72" fmla="*/ 3175 w 12"/>
              <a:gd name="T73" fmla="*/ 11112 h 29"/>
              <a:gd name="T74" fmla="*/ 3175 w 12"/>
              <a:gd name="T75" fmla="*/ 11112 h 29"/>
              <a:gd name="T76" fmla="*/ 3175 w 12"/>
              <a:gd name="T77" fmla="*/ 0 h 29"/>
              <a:gd name="T78" fmla="*/ 3572 w 12"/>
              <a:gd name="T79" fmla="*/ 383 h 29"/>
              <a:gd name="T80" fmla="*/ 3572 w 12"/>
              <a:gd name="T81" fmla="*/ 11112 h 29"/>
              <a:gd name="T82" fmla="*/ 3572 w 12"/>
              <a:gd name="T83" fmla="*/ 10729 h 29"/>
              <a:gd name="T84" fmla="*/ 3572 w 12"/>
              <a:gd name="T85" fmla="*/ 383 h 29"/>
              <a:gd name="T86" fmla="*/ 3572 w 12"/>
              <a:gd name="T87" fmla="*/ 383 h 29"/>
              <a:gd name="T88" fmla="*/ 3572 w 12"/>
              <a:gd name="T89" fmla="*/ 10729 h 29"/>
              <a:gd name="T90" fmla="*/ 4366 w 12"/>
              <a:gd name="T91" fmla="*/ 10729 h 29"/>
              <a:gd name="T92" fmla="*/ 4366 w 12"/>
              <a:gd name="T93" fmla="*/ 383 h 29"/>
              <a:gd name="T94" fmla="*/ 4366 w 12"/>
              <a:gd name="T95" fmla="*/ 766 h 29"/>
              <a:gd name="T96" fmla="*/ 4366 w 12"/>
              <a:gd name="T97" fmla="*/ 10729 h 29"/>
              <a:gd name="T98" fmla="*/ 4763 w 12"/>
              <a:gd name="T99" fmla="*/ 10346 h 29"/>
              <a:gd name="T100" fmla="*/ 4763 w 12"/>
              <a:gd name="T101" fmla="*/ 766 h 29"/>
              <a:gd name="T102" fmla="*/ 4763 w 12"/>
              <a:gd name="T103" fmla="*/ 766 h 29"/>
              <a:gd name="T104" fmla="*/ 4763 w 12"/>
              <a:gd name="T105" fmla="*/ 9579 h 29"/>
              <a:gd name="T106" fmla="*/ 4763 w 12"/>
              <a:gd name="T107" fmla="*/ 9579 h 29"/>
              <a:gd name="T108" fmla="*/ 4763 w 12"/>
              <a:gd name="T109" fmla="*/ 1533 h 29"/>
              <a:gd name="T110" fmla="*/ 4763 w 12"/>
              <a:gd name="T111" fmla="*/ 1533 h 29"/>
              <a:gd name="T112" fmla="*/ 4763 w 12"/>
              <a:gd name="T113" fmla="*/ 9579 h 29"/>
              <a:gd name="T114" fmla="*/ 4763 w 12"/>
              <a:gd name="T115" fmla="*/ 9196 h 29"/>
              <a:gd name="T116" fmla="*/ 4763 w 12"/>
              <a:gd name="T117" fmla="*/ 1533 h 29"/>
              <a:gd name="T118" fmla="*/ 4763 w 12"/>
              <a:gd name="T119" fmla="*/ 1916 h 29"/>
              <a:gd name="T120" fmla="*/ 4763 w 12"/>
              <a:gd name="T121" fmla="*/ 9196 h 29"/>
              <a:gd name="T122" fmla="*/ 4763 w 12"/>
              <a:gd name="T123" fmla="*/ 9196 h 29"/>
              <a:gd name="T124" fmla="*/ 4763 w 12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2" y="4"/>
                </a:lnTo>
                <a:lnTo>
                  <a:pt x="2" y="25"/>
                </a:lnTo>
                <a:lnTo>
                  <a:pt x="2" y="4"/>
                </a:lnTo>
                <a:lnTo>
                  <a:pt x="2" y="2"/>
                </a:lnTo>
                <a:lnTo>
                  <a:pt x="2" y="25"/>
                </a:lnTo>
                <a:lnTo>
                  <a:pt x="3" y="27"/>
                </a:lnTo>
                <a:lnTo>
                  <a:pt x="3" y="2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8" y="0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1" y="28"/>
                </a:lnTo>
                <a:lnTo>
                  <a:pt x="11" y="1"/>
                </a:lnTo>
                <a:lnTo>
                  <a:pt x="11" y="2"/>
                </a:lnTo>
                <a:lnTo>
                  <a:pt x="11" y="28"/>
                </a:lnTo>
                <a:lnTo>
                  <a:pt x="12" y="27"/>
                </a:lnTo>
                <a:lnTo>
                  <a:pt x="12" y="2"/>
                </a:lnTo>
                <a:lnTo>
                  <a:pt x="12" y="25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Freeform 173"/>
          <p:cNvSpPr>
            <a:spLocks/>
          </p:cNvSpPr>
          <p:nvPr/>
        </p:nvSpPr>
        <p:spPr bwMode="auto">
          <a:xfrm>
            <a:off x="2282190" y="2487613"/>
            <a:ext cx="14288" cy="4762"/>
          </a:xfrm>
          <a:custGeom>
            <a:avLst/>
            <a:gdLst>
              <a:gd name="T0" fmla="*/ 2500 w 40"/>
              <a:gd name="T1" fmla="*/ 2597 h 11"/>
              <a:gd name="T2" fmla="*/ 2500 w 40"/>
              <a:gd name="T3" fmla="*/ 0 h 11"/>
              <a:gd name="T4" fmla="*/ 12502 w 40"/>
              <a:gd name="T5" fmla="*/ 0 h 11"/>
              <a:gd name="T6" fmla="*/ 12502 w 40"/>
              <a:gd name="T7" fmla="*/ 0 h 11"/>
              <a:gd name="T8" fmla="*/ 1786 w 40"/>
              <a:gd name="T9" fmla="*/ 0 h 11"/>
              <a:gd name="T10" fmla="*/ 1786 w 40"/>
              <a:gd name="T11" fmla="*/ 0 h 11"/>
              <a:gd name="T12" fmla="*/ 12859 w 40"/>
              <a:gd name="T13" fmla="*/ 0 h 11"/>
              <a:gd name="T14" fmla="*/ 12859 w 40"/>
              <a:gd name="T15" fmla="*/ 0 h 11"/>
              <a:gd name="T16" fmla="*/ 1429 w 40"/>
              <a:gd name="T17" fmla="*/ 0 h 11"/>
              <a:gd name="T18" fmla="*/ 1429 w 40"/>
              <a:gd name="T19" fmla="*/ 433 h 11"/>
              <a:gd name="T20" fmla="*/ 12859 w 40"/>
              <a:gd name="T21" fmla="*/ 433 h 11"/>
              <a:gd name="T22" fmla="*/ 13216 w 40"/>
              <a:gd name="T23" fmla="*/ 433 h 11"/>
              <a:gd name="T24" fmla="*/ 1429 w 40"/>
              <a:gd name="T25" fmla="*/ 433 h 11"/>
              <a:gd name="T26" fmla="*/ 1072 w 40"/>
              <a:gd name="T27" fmla="*/ 433 h 11"/>
              <a:gd name="T28" fmla="*/ 13216 w 40"/>
              <a:gd name="T29" fmla="*/ 433 h 11"/>
              <a:gd name="T30" fmla="*/ 13216 w 40"/>
              <a:gd name="T31" fmla="*/ 433 h 11"/>
              <a:gd name="T32" fmla="*/ 1072 w 40"/>
              <a:gd name="T33" fmla="*/ 433 h 11"/>
              <a:gd name="T34" fmla="*/ 1072 w 40"/>
              <a:gd name="T35" fmla="*/ 866 h 11"/>
              <a:gd name="T36" fmla="*/ 13574 w 40"/>
              <a:gd name="T37" fmla="*/ 866 h 11"/>
              <a:gd name="T38" fmla="*/ 13574 w 40"/>
              <a:gd name="T39" fmla="*/ 866 h 11"/>
              <a:gd name="T40" fmla="*/ 1072 w 40"/>
              <a:gd name="T41" fmla="*/ 866 h 11"/>
              <a:gd name="T42" fmla="*/ 714 w 40"/>
              <a:gd name="T43" fmla="*/ 866 h 11"/>
              <a:gd name="T44" fmla="*/ 14288 w 40"/>
              <a:gd name="T45" fmla="*/ 866 h 11"/>
              <a:gd name="T46" fmla="*/ 14288 w 40"/>
              <a:gd name="T47" fmla="*/ 1732 h 11"/>
              <a:gd name="T48" fmla="*/ 714 w 40"/>
              <a:gd name="T49" fmla="*/ 1732 h 11"/>
              <a:gd name="T50" fmla="*/ 714 w 40"/>
              <a:gd name="T51" fmla="*/ 1732 h 11"/>
              <a:gd name="T52" fmla="*/ 14288 w 40"/>
              <a:gd name="T53" fmla="*/ 1732 h 11"/>
              <a:gd name="T54" fmla="*/ 14288 w 40"/>
              <a:gd name="T55" fmla="*/ 1732 h 11"/>
              <a:gd name="T56" fmla="*/ 0 w 40"/>
              <a:gd name="T57" fmla="*/ 1732 h 11"/>
              <a:gd name="T58" fmla="*/ 0 w 40"/>
              <a:gd name="T59" fmla="*/ 2165 h 11"/>
              <a:gd name="T60" fmla="*/ 14288 w 40"/>
              <a:gd name="T61" fmla="*/ 2165 h 11"/>
              <a:gd name="T62" fmla="*/ 14288 w 40"/>
              <a:gd name="T63" fmla="*/ 2597 h 11"/>
              <a:gd name="T64" fmla="*/ 0 w 40"/>
              <a:gd name="T65" fmla="*/ 2597 h 11"/>
              <a:gd name="T66" fmla="*/ 0 w 40"/>
              <a:gd name="T67" fmla="*/ 2597 h 11"/>
              <a:gd name="T68" fmla="*/ 14288 w 40"/>
              <a:gd name="T69" fmla="*/ 2597 h 11"/>
              <a:gd name="T70" fmla="*/ 14288 w 40"/>
              <a:gd name="T71" fmla="*/ 2597 h 11"/>
              <a:gd name="T72" fmla="*/ 0 w 40"/>
              <a:gd name="T73" fmla="*/ 2597 h 11"/>
              <a:gd name="T74" fmla="*/ 714 w 40"/>
              <a:gd name="T75" fmla="*/ 3463 h 11"/>
              <a:gd name="T76" fmla="*/ 14288 w 40"/>
              <a:gd name="T77" fmla="*/ 3463 h 11"/>
              <a:gd name="T78" fmla="*/ 14288 w 40"/>
              <a:gd name="T79" fmla="*/ 3463 h 11"/>
              <a:gd name="T80" fmla="*/ 714 w 40"/>
              <a:gd name="T81" fmla="*/ 3463 h 11"/>
              <a:gd name="T82" fmla="*/ 714 w 40"/>
              <a:gd name="T83" fmla="*/ 3463 h 11"/>
              <a:gd name="T84" fmla="*/ 14288 w 40"/>
              <a:gd name="T85" fmla="*/ 3463 h 11"/>
              <a:gd name="T86" fmla="*/ 13574 w 40"/>
              <a:gd name="T87" fmla="*/ 3896 h 11"/>
              <a:gd name="T88" fmla="*/ 1072 w 40"/>
              <a:gd name="T89" fmla="*/ 3896 h 11"/>
              <a:gd name="T90" fmla="*/ 1072 w 40"/>
              <a:gd name="T91" fmla="*/ 4329 h 11"/>
              <a:gd name="T92" fmla="*/ 13574 w 40"/>
              <a:gd name="T93" fmla="*/ 4329 h 11"/>
              <a:gd name="T94" fmla="*/ 13216 w 40"/>
              <a:gd name="T95" fmla="*/ 4329 h 11"/>
              <a:gd name="T96" fmla="*/ 1072 w 40"/>
              <a:gd name="T97" fmla="*/ 4329 h 11"/>
              <a:gd name="T98" fmla="*/ 1072 w 40"/>
              <a:gd name="T99" fmla="*/ 4329 h 11"/>
              <a:gd name="T100" fmla="*/ 13216 w 40"/>
              <a:gd name="T101" fmla="*/ 4329 h 11"/>
              <a:gd name="T102" fmla="*/ 13216 w 40"/>
              <a:gd name="T103" fmla="*/ 4329 h 11"/>
              <a:gd name="T104" fmla="*/ 1429 w 40"/>
              <a:gd name="T105" fmla="*/ 4329 h 11"/>
              <a:gd name="T106" fmla="*/ 1429 w 40"/>
              <a:gd name="T107" fmla="*/ 4329 h 11"/>
              <a:gd name="T108" fmla="*/ 12859 w 40"/>
              <a:gd name="T109" fmla="*/ 4329 h 11"/>
              <a:gd name="T110" fmla="*/ 12859 w 40"/>
              <a:gd name="T111" fmla="*/ 4762 h 11"/>
              <a:gd name="T112" fmla="*/ 1429 w 40"/>
              <a:gd name="T113" fmla="*/ 4762 h 11"/>
              <a:gd name="T114" fmla="*/ 1786 w 40"/>
              <a:gd name="T115" fmla="*/ 4762 h 11"/>
              <a:gd name="T116" fmla="*/ 12859 w 40"/>
              <a:gd name="T117" fmla="*/ 4762 h 11"/>
              <a:gd name="T118" fmla="*/ 12502 w 40"/>
              <a:gd name="T119" fmla="*/ 4762 h 11"/>
              <a:gd name="T120" fmla="*/ 1786 w 40"/>
              <a:gd name="T121" fmla="*/ 4762 h 11"/>
              <a:gd name="T122" fmla="*/ 2500 w 40"/>
              <a:gd name="T123" fmla="*/ 4762 h 11"/>
              <a:gd name="T124" fmla="*/ 12502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6"/>
                </a:moveTo>
                <a:lnTo>
                  <a:pt x="7" y="0"/>
                </a:lnTo>
                <a:lnTo>
                  <a:pt x="35" y="0"/>
                </a:lnTo>
                <a:lnTo>
                  <a:pt x="5" y="0"/>
                </a:lnTo>
                <a:lnTo>
                  <a:pt x="36" y="0"/>
                </a:lnTo>
                <a:lnTo>
                  <a:pt x="4" y="0"/>
                </a:lnTo>
                <a:lnTo>
                  <a:pt x="4" y="1"/>
                </a:lnTo>
                <a:lnTo>
                  <a:pt x="36" y="1"/>
                </a:lnTo>
                <a:lnTo>
                  <a:pt x="37" y="1"/>
                </a:lnTo>
                <a:lnTo>
                  <a:pt x="4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3" y="2"/>
                </a:lnTo>
                <a:lnTo>
                  <a:pt x="38" y="2"/>
                </a:lnTo>
                <a:lnTo>
                  <a:pt x="3" y="2"/>
                </a:lnTo>
                <a:lnTo>
                  <a:pt x="2" y="2"/>
                </a:lnTo>
                <a:lnTo>
                  <a:pt x="40" y="2"/>
                </a:lnTo>
                <a:lnTo>
                  <a:pt x="40" y="4"/>
                </a:lnTo>
                <a:lnTo>
                  <a:pt x="2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2" y="8"/>
                </a:lnTo>
                <a:lnTo>
                  <a:pt x="40" y="8"/>
                </a:lnTo>
                <a:lnTo>
                  <a:pt x="2" y="8"/>
                </a:lnTo>
                <a:lnTo>
                  <a:pt x="40" y="8"/>
                </a:lnTo>
                <a:lnTo>
                  <a:pt x="38" y="9"/>
                </a:lnTo>
                <a:lnTo>
                  <a:pt x="3" y="9"/>
                </a:lnTo>
                <a:lnTo>
                  <a:pt x="3" y="10"/>
                </a:lnTo>
                <a:lnTo>
                  <a:pt x="38" y="10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36" y="11"/>
                </a:lnTo>
                <a:lnTo>
                  <a:pt x="4" y="11"/>
                </a:lnTo>
                <a:lnTo>
                  <a:pt x="5" y="11"/>
                </a:lnTo>
                <a:lnTo>
                  <a:pt x="36" y="11"/>
                </a:lnTo>
                <a:lnTo>
                  <a:pt x="35" y="11"/>
                </a:lnTo>
                <a:lnTo>
                  <a:pt x="5" y="11"/>
                </a:lnTo>
                <a:lnTo>
                  <a:pt x="7" y="11"/>
                </a:lnTo>
                <a:lnTo>
                  <a:pt x="35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2293303" y="2481263"/>
            <a:ext cx="3175" cy="11112"/>
          </a:xfrm>
          <a:custGeom>
            <a:avLst/>
            <a:gdLst>
              <a:gd name="T0" fmla="*/ 1852 w 12"/>
              <a:gd name="T1" fmla="*/ 9196 h 29"/>
              <a:gd name="T2" fmla="*/ 0 w 12"/>
              <a:gd name="T3" fmla="*/ 9196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533 h 29"/>
              <a:gd name="T14" fmla="*/ 0 w 12"/>
              <a:gd name="T15" fmla="*/ 1533 h 29"/>
              <a:gd name="T16" fmla="*/ 0 w 12"/>
              <a:gd name="T17" fmla="*/ 9962 h 29"/>
              <a:gd name="T18" fmla="*/ 0 w 12"/>
              <a:gd name="T19" fmla="*/ 9962 h 29"/>
              <a:gd name="T20" fmla="*/ 0 w 12"/>
              <a:gd name="T21" fmla="*/ 1150 h 29"/>
              <a:gd name="T22" fmla="*/ 529 w 12"/>
              <a:gd name="T23" fmla="*/ 1150 h 29"/>
              <a:gd name="T24" fmla="*/ 529 w 12"/>
              <a:gd name="T25" fmla="*/ 9962 h 29"/>
              <a:gd name="T26" fmla="*/ 529 w 12"/>
              <a:gd name="T27" fmla="*/ 10346 h 29"/>
              <a:gd name="T28" fmla="*/ 529 w 12"/>
              <a:gd name="T29" fmla="*/ 1150 h 29"/>
              <a:gd name="T30" fmla="*/ 794 w 12"/>
              <a:gd name="T31" fmla="*/ 383 h 29"/>
              <a:gd name="T32" fmla="*/ 794 w 12"/>
              <a:gd name="T33" fmla="*/ 10729 h 29"/>
              <a:gd name="T34" fmla="*/ 794 w 12"/>
              <a:gd name="T35" fmla="*/ 10729 h 29"/>
              <a:gd name="T36" fmla="*/ 794 w 12"/>
              <a:gd name="T37" fmla="*/ 383 h 29"/>
              <a:gd name="T38" fmla="*/ 794 w 12"/>
              <a:gd name="T39" fmla="*/ 383 h 29"/>
              <a:gd name="T40" fmla="*/ 794 w 12"/>
              <a:gd name="T41" fmla="*/ 10729 h 29"/>
              <a:gd name="T42" fmla="*/ 794 w 12"/>
              <a:gd name="T43" fmla="*/ 10729 h 29"/>
              <a:gd name="T44" fmla="*/ 794 w 12"/>
              <a:gd name="T45" fmla="*/ 383 h 29"/>
              <a:gd name="T46" fmla="*/ 1058 w 12"/>
              <a:gd name="T47" fmla="*/ 383 h 29"/>
              <a:gd name="T48" fmla="*/ 1058 w 12"/>
              <a:gd name="T49" fmla="*/ 10729 h 29"/>
              <a:gd name="T50" fmla="*/ 1058 w 12"/>
              <a:gd name="T51" fmla="*/ 11112 h 29"/>
              <a:gd name="T52" fmla="*/ 1058 w 12"/>
              <a:gd name="T53" fmla="*/ 0 h 29"/>
              <a:gd name="T54" fmla="*/ 1323 w 12"/>
              <a:gd name="T55" fmla="*/ 0 h 29"/>
              <a:gd name="T56" fmla="*/ 1323 w 12"/>
              <a:gd name="T57" fmla="*/ 11112 h 29"/>
              <a:gd name="T58" fmla="*/ 1323 w 12"/>
              <a:gd name="T59" fmla="*/ 11112 h 29"/>
              <a:gd name="T60" fmla="*/ 1323 w 12"/>
              <a:gd name="T61" fmla="*/ 0 h 29"/>
              <a:gd name="T62" fmla="*/ 1852 w 12"/>
              <a:gd name="T63" fmla="*/ 0 h 29"/>
              <a:gd name="T64" fmla="*/ 1852 w 12"/>
              <a:gd name="T65" fmla="*/ 11112 h 29"/>
              <a:gd name="T66" fmla="*/ 1852 w 12"/>
              <a:gd name="T67" fmla="*/ 11112 h 29"/>
              <a:gd name="T68" fmla="*/ 1852 w 12"/>
              <a:gd name="T69" fmla="*/ 0 h 29"/>
              <a:gd name="T70" fmla="*/ 2117 w 12"/>
              <a:gd name="T71" fmla="*/ 0 h 29"/>
              <a:gd name="T72" fmla="*/ 2117 w 12"/>
              <a:gd name="T73" fmla="*/ 11112 h 29"/>
              <a:gd name="T74" fmla="*/ 2117 w 12"/>
              <a:gd name="T75" fmla="*/ 11112 h 29"/>
              <a:gd name="T76" fmla="*/ 2117 w 12"/>
              <a:gd name="T77" fmla="*/ 0 h 29"/>
              <a:gd name="T78" fmla="*/ 2117 w 12"/>
              <a:gd name="T79" fmla="*/ 383 h 29"/>
              <a:gd name="T80" fmla="*/ 2117 w 12"/>
              <a:gd name="T81" fmla="*/ 10729 h 29"/>
              <a:gd name="T82" fmla="*/ 2381 w 12"/>
              <a:gd name="T83" fmla="*/ 10729 h 29"/>
              <a:gd name="T84" fmla="*/ 2381 w 12"/>
              <a:gd name="T85" fmla="*/ 383 h 29"/>
              <a:gd name="T86" fmla="*/ 2381 w 12"/>
              <a:gd name="T87" fmla="*/ 383 h 29"/>
              <a:gd name="T88" fmla="*/ 2381 w 12"/>
              <a:gd name="T89" fmla="*/ 10729 h 29"/>
              <a:gd name="T90" fmla="*/ 2381 w 12"/>
              <a:gd name="T91" fmla="*/ 10729 h 29"/>
              <a:gd name="T92" fmla="*/ 2381 w 12"/>
              <a:gd name="T93" fmla="*/ 383 h 29"/>
              <a:gd name="T94" fmla="*/ 2646 w 12"/>
              <a:gd name="T95" fmla="*/ 383 h 29"/>
              <a:gd name="T96" fmla="*/ 2646 w 12"/>
              <a:gd name="T97" fmla="*/ 10729 h 29"/>
              <a:gd name="T98" fmla="*/ 2646 w 12"/>
              <a:gd name="T99" fmla="*/ 10346 h 29"/>
              <a:gd name="T100" fmla="*/ 2646 w 12"/>
              <a:gd name="T101" fmla="*/ 1150 h 29"/>
              <a:gd name="T102" fmla="*/ 3175 w 12"/>
              <a:gd name="T103" fmla="*/ 1150 h 29"/>
              <a:gd name="T104" fmla="*/ 3175 w 12"/>
              <a:gd name="T105" fmla="*/ 9962 h 29"/>
              <a:gd name="T106" fmla="*/ 3175 w 12"/>
              <a:gd name="T107" fmla="*/ 9962 h 29"/>
              <a:gd name="T108" fmla="*/ 3175 w 12"/>
              <a:gd name="T109" fmla="*/ 1150 h 29"/>
              <a:gd name="T110" fmla="*/ 3175 w 12"/>
              <a:gd name="T111" fmla="*/ 1533 h 29"/>
              <a:gd name="T112" fmla="*/ 3175 w 12"/>
              <a:gd name="T113" fmla="*/ 9962 h 29"/>
              <a:gd name="T114" fmla="*/ 3175 w 12"/>
              <a:gd name="T115" fmla="*/ 9196 h 29"/>
              <a:gd name="T116" fmla="*/ 3175 w 12"/>
              <a:gd name="T117" fmla="*/ 1533 h 29"/>
              <a:gd name="T118" fmla="*/ 3175 w 12"/>
              <a:gd name="T119" fmla="*/ 1916 h 29"/>
              <a:gd name="T120" fmla="*/ 3175 w 12"/>
              <a:gd name="T121" fmla="*/ 9196 h 29"/>
              <a:gd name="T122" fmla="*/ 3175 w 12"/>
              <a:gd name="T123" fmla="*/ 9196 h 29"/>
              <a:gd name="T124" fmla="*/ 3175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4"/>
                </a:moveTo>
                <a:lnTo>
                  <a:pt x="0" y="24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0" y="3"/>
                </a:lnTo>
                <a:lnTo>
                  <a:pt x="2" y="3"/>
                </a:lnTo>
                <a:lnTo>
                  <a:pt x="2" y="26"/>
                </a:lnTo>
                <a:lnTo>
                  <a:pt x="2" y="27"/>
                </a:lnTo>
                <a:lnTo>
                  <a:pt x="2" y="3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4" y="1"/>
                </a:lnTo>
                <a:lnTo>
                  <a:pt x="4" y="28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8" y="0"/>
                </a:lnTo>
                <a:lnTo>
                  <a:pt x="8" y="29"/>
                </a:lnTo>
                <a:lnTo>
                  <a:pt x="8" y="0"/>
                </a:lnTo>
                <a:lnTo>
                  <a:pt x="8" y="1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1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2" y="3"/>
                </a:lnTo>
                <a:lnTo>
                  <a:pt x="12" y="26"/>
                </a:lnTo>
                <a:lnTo>
                  <a:pt x="12" y="3"/>
                </a:lnTo>
                <a:lnTo>
                  <a:pt x="12" y="4"/>
                </a:lnTo>
                <a:lnTo>
                  <a:pt x="12" y="26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Freeform 175"/>
          <p:cNvSpPr>
            <a:spLocks/>
          </p:cNvSpPr>
          <p:nvPr/>
        </p:nvSpPr>
        <p:spPr bwMode="auto">
          <a:xfrm>
            <a:off x="2293303" y="2481263"/>
            <a:ext cx="33337" cy="3175"/>
          </a:xfrm>
          <a:custGeom>
            <a:avLst/>
            <a:gdLst>
              <a:gd name="T0" fmla="*/ 2483 w 94"/>
              <a:gd name="T1" fmla="*/ 1323 h 12"/>
              <a:gd name="T2" fmla="*/ 2483 w 94"/>
              <a:gd name="T3" fmla="*/ 0 h 12"/>
              <a:gd name="T4" fmla="*/ 31564 w 94"/>
              <a:gd name="T5" fmla="*/ 0 h 12"/>
              <a:gd name="T6" fmla="*/ 31564 w 94"/>
              <a:gd name="T7" fmla="*/ 0 h 12"/>
              <a:gd name="T8" fmla="*/ 1773 w 94"/>
              <a:gd name="T9" fmla="*/ 0 h 12"/>
              <a:gd name="T10" fmla="*/ 1773 w 94"/>
              <a:gd name="T11" fmla="*/ 0 h 12"/>
              <a:gd name="T12" fmla="*/ 31918 w 94"/>
              <a:gd name="T13" fmla="*/ 0 h 12"/>
              <a:gd name="T14" fmla="*/ 31918 w 94"/>
              <a:gd name="T15" fmla="*/ 0 h 12"/>
              <a:gd name="T16" fmla="*/ 1419 w 94"/>
              <a:gd name="T17" fmla="*/ 0 h 12"/>
              <a:gd name="T18" fmla="*/ 1419 w 94"/>
              <a:gd name="T19" fmla="*/ 265 h 12"/>
              <a:gd name="T20" fmla="*/ 31918 w 94"/>
              <a:gd name="T21" fmla="*/ 265 h 12"/>
              <a:gd name="T22" fmla="*/ 32628 w 94"/>
              <a:gd name="T23" fmla="*/ 265 h 12"/>
              <a:gd name="T24" fmla="*/ 1064 w 94"/>
              <a:gd name="T25" fmla="*/ 265 h 12"/>
              <a:gd name="T26" fmla="*/ 1064 w 94"/>
              <a:gd name="T27" fmla="*/ 265 h 12"/>
              <a:gd name="T28" fmla="*/ 32982 w 94"/>
              <a:gd name="T29" fmla="*/ 265 h 12"/>
              <a:gd name="T30" fmla="*/ 32982 w 94"/>
              <a:gd name="T31" fmla="*/ 265 h 12"/>
              <a:gd name="T32" fmla="*/ 1064 w 94"/>
              <a:gd name="T33" fmla="*/ 265 h 12"/>
              <a:gd name="T34" fmla="*/ 1064 w 94"/>
              <a:gd name="T35" fmla="*/ 265 h 12"/>
              <a:gd name="T36" fmla="*/ 32982 w 94"/>
              <a:gd name="T37" fmla="*/ 265 h 12"/>
              <a:gd name="T38" fmla="*/ 32982 w 94"/>
              <a:gd name="T39" fmla="*/ 794 h 12"/>
              <a:gd name="T40" fmla="*/ 709 w 94"/>
              <a:gd name="T41" fmla="*/ 794 h 12"/>
              <a:gd name="T42" fmla="*/ 709 w 94"/>
              <a:gd name="T43" fmla="*/ 794 h 12"/>
              <a:gd name="T44" fmla="*/ 33337 w 94"/>
              <a:gd name="T45" fmla="*/ 794 h 12"/>
              <a:gd name="T46" fmla="*/ 33337 w 94"/>
              <a:gd name="T47" fmla="*/ 794 h 12"/>
              <a:gd name="T48" fmla="*/ 0 w 94"/>
              <a:gd name="T49" fmla="*/ 794 h 12"/>
              <a:gd name="T50" fmla="*/ 0 w 94"/>
              <a:gd name="T51" fmla="*/ 1058 h 12"/>
              <a:gd name="T52" fmla="*/ 33337 w 94"/>
              <a:gd name="T53" fmla="*/ 1058 h 12"/>
              <a:gd name="T54" fmla="*/ 33337 w 94"/>
              <a:gd name="T55" fmla="*/ 1058 h 12"/>
              <a:gd name="T56" fmla="*/ 0 w 94"/>
              <a:gd name="T57" fmla="*/ 1058 h 12"/>
              <a:gd name="T58" fmla="*/ 0 w 94"/>
              <a:gd name="T59" fmla="*/ 1323 h 12"/>
              <a:gd name="T60" fmla="*/ 33337 w 94"/>
              <a:gd name="T61" fmla="*/ 1323 h 12"/>
              <a:gd name="T62" fmla="*/ 33337 w 94"/>
              <a:gd name="T63" fmla="*/ 1323 h 12"/>
              <a:gd name="T64" fmla="*/ 0 w 94"/>
              <a:gd name="T65" fmla="*/ 1323 h 12"/>
              <a:gd name="T66" fmla="*/ 0 w 94"/>
              <a:gd name="T67" fmla="*/ 1852 h 12"/>
              <a:gd name="T68" fmla="*/ 33337 w 94"/>
              <a:gd name="T69" fmla="*/ 1852 h 12"/>
              <a:gd name="T70" fmla="*/ 33337 w 94"/>
              <a:gd name="T71" fmla="*/ 1852 h 12"/>
              <a:gd name="T72" fmla="*/ 0 w 94"/>
              <a:gd name="T73" fmla="*/ 1852 h 12"/>
              <a:gd name="T74" fmla="*/ 0 w 94"/>
              <a:gd name="T75" fmla="*/ 2117 h 12"/>
              <a:gd name="T76" fmla="*/ 33337 w 94"/>
              <a:gd name="T77" fmla="*/ 2117 h 12"/>
              <a:gd name="T78" fmla="*/ 33337 w 94"/>
              <a:gd name="T79" fmla="*/ 2117 h 12"/>
              <a:gd name="T80" fmla="*/ 0 w 94"/>
              <a:gd name="T81" fmla="*/ 2117 h 12"/>
              <a:gd name="T82" fmla="*/ 709 w 94"/>
              <a:gd name="T83" fmla="*/ 2117 h 12"/>
              <a:gd name="T84" fmla="*/ 33337 w 94"/>
              <a:gd name="T85" fmla="*/ 2117 h 12"/>
              <a:gd name="T86" fmla="*/ 32982 w 94"/>
              <a:gd name="T87" fmla="*/ 2381 h 12"/>
              <a:gd name="T88" fmla="*/ 709 w 94"/>
              <a:gd name="T89" fmla="*/ 2381 h 12"/>
              <a:gd name="T90" fmla="*/ 1064 w 94"/>
              <a:gd name="T91" fmla="*/ 2381 h 12"/>
              <a:gd name="T92" fmla="*/ 32982 w 94"/>
              <a:gd name="T93" fmla="*/ 2381 h 12"/>
              <a:gd name="T94" fmla="*/ 32982 w 94"/>
              <a:gd name="T95" fmla="*/ 2646 h 12"/>
              <a:gd name="T96" fmla="*/ 1064 w 94"/>
              <a:gd name="T97" fmla="*/ 2646 h 12"/>
              <a:gd name="T98" fmla="*/ 1064 w 94"/>
              <a:gd name="T99" fmla="*/ 2646 h 12"/>
              <a:gd name="T100" fmla="*/ 32982 w 94"/>
              <a:gd name="T101" fmla="*/ 2646 h 12"/>
              <a:gd name="T102" fmla="*/ 32628 w 94"/>
              <a:gd name="T103" fmla="*/ 2646 h 12"/>
              <a:gd name="T104" fmla="*/ 1064 w 94"/>
              <a:gd name="T105" fmla="*/ 2646 h 12"/>
              <a:gd name="T106" fmla="*/ 1419 w 94"/>
              <a:gd name="T107" fmla="*/ 2646 h 12"/>
              <a:gd name="T108" fmla="*/ 31918 w 94"/>
              <a:gd name="T109" fmla="*/ 2646 h 12"/>
              <a:gd name="T110" fmla="*/ 31918 w 94"/>
              <a:gd name="T111" fmla="*/ 3175 h 12"/>
              <a:gd name="T112" fmla="*/ 1419 w 94"/>
              <a:gd name="T113" fmla="*/ 3175 h 12"/>
              <a:gd name="T114" fmla="*/ 1773 w 94"/>
              <a:gd name="T115" fmla="*/ 3175 h 12"/>
              <a:gd name="T116" fmla="*/ 31918 w 94"/>
              <a:gd name="T117" fmla="*/ 3175 h 12"/>
              <a:gd name="T118" fmla="*/ 31564 w 94"/>
              <a:gd name="T119" fmla="*/ 3175 h 12"/>
              <a:gd name="T120" fmla="*/ 1773 w 94"/>
              <a:gd name="T121" fmla="*/ 3175 h 12"/>
              <a:gd name="T122" fmla="*/ 2483 w 94"/>
              <a:gd name="T123" fmla="*/ 3175 h 12"/>
              <a:gd name="T124" fmla="*/ 31564 w 94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2">
                <a:moveTo>
                  <a:pt x="7" y="5"/>
                </a:moveTo>
                <a:lnTo>
                  <a:pt x="7" y="0"/>
                </a:lnTo>
                <a:lnTo>
                  <a:pt x="89" y="0"/>
                </a:lnTo>
                <a:lnTo>
                  <a:pt x="5" y="0"/>
                </a:lnTo>
                <a:lnTo>
                  <a:pt x="90" y="0"/>
                </a:lnTo>
                <a:lnTo>
                  <a:pt x="4" y="0"/>
                </a:lnTo>
                <a:lnTo>
                  <a:pt x="4" y="1"/>
                </a:lnTo>
                <a:lnTo>
                  <a:pt x="90" y="1"/>
                </a:lnTo>
                <a:lnTo>
                  <a:pt x="92" y="1"/>
                </a:lnTo>
                <a:lnTo>
                  <a:pt x="3" y="1"/>
                </a:lnTo>
                <a:lnTo>
                  <a:pt x="93" y="1"/>
                </a:lnTo>
                <a:lnTo>
                  <a:pt x="3" y="1"/>
                </a:lnTo>
                <a:lnTo>
                  <a:pt x="93" y="1"/>
                </a:lnTo>
                <a:lnTo>
                  <a:pt x="93" y="3"/>
                </a:lnTo>
                <a:lnTo>
                  <a:pt x="2" y="3"/>
                </a:lnTo>
                <a:lnTo>
                  <a:pt x="94" y="3"/>
                </a:lnTo>
                <a:lnTo>
                  <a:pt x="0" y="3"/>
                </a:lnTo>
                <a:lnTo>
                  <a:pt x="0" y="4"/>
                </a:lnTo>
                <a:lnTo>
                  <a:pt x="94" y="4"/>
                </a:lnTo>
                <a:lnTo>
                  <a:pt x="0" y="4"/>
                </a:lnTo>
                <a:lnTo>
                  <a:pt x="0" y="5"/>
                </a:lnTo>
                <a:lnTo>
                  <a:pt x="94" y="5"/>
                </a:lnTo>
                <a:lnTo>
                  <a:pt x="0" y="5"/>
                </a:lnTo>
                <a:lnTo>
                  <a:pt x="0" y="7"/>
                </a:lnTo>
                <a:lnTo>
                  <a:pt x="94" y="7"/>
                </a:lnTo>
                <a:lnTo>
                  <a:pt x="0" y="7"/>
                </a:lnTo>
                <a:lnTo>
                  <a:pt x="0" y="8"/>
                </a:lnTo>
                <a:lnTo>
                  <a:pt x="94" y="8"/>
                </a:lnTo>
                <a:lnTo>
                  <a:pt x="0" y="8"/>
                </a:lnTo>
                <a:lnTo>
                  <a:pt x="2" y="8"/>
                </a:lnTo>
                <a:lnTo>
                  <a:pt x="94" y="8"/>
                </a:lnTo>
                <a:lnTo>
                  <a:pt x="93" y="9"/>
                </a:lnTo>
                <a:lnTo>
                  <a:pt x="2" y="9"/>
                </a:lnTo>
                <a:lnTo>
                  <a:pt x="3" y="9"/>
                </a:lnTo>
                <a:lnTo>
                  <a:pt x="93" y="9"/>
                </a:lnTo>
                <a:lnTo>
                  <a:pt x="93" y="10"/>
                </a:lnTo>
                <a:lnTo>
                  <a:pt x="3" y="10"/>
                </a:lnTo>
                <a:lnTo>
                  <a:pt x="93" y="10"/>
                </a:lnTo>
                <a:lnTo>
                  <a:pt x="92" y="10"/>
                </a:lnTo>
                <a:lnTo>
                  <a:pt x="3" y="10"/>
                </a:lnTo>
                <a:lnTo>
                  <a:pt x="4" y="10"/>
                </a:lnTo>
                <a:lnTo>
                  <a:pt x="90" y="10"/>
                </a:lnTo>
                <a:lnTo>
                  <a:pt x="90" y="12"/>
                </a:lnTo>
                <a:lnTo>
                  <a:pt x="4" y="12"/>
                </a:lnTo>
                <a:lnTo>
                  <a:pt x="5" y="12"/>
                </a:lnTo>
                <a:lnTo>
                  <a:pt x="90" y="12"/>
                </a:lnTo>
                <a:lnTo>
                  <a:pt x="89" y="12"/>
                </a:lnTo>
                <a:lnTo>
                  <a:pt x="5" y="12"/>
                </a:lnTo>
                <a:lnTo>
                  <a:pt x="7" y="12"/>
                </a:lnTo>
                <a:lnTo>
                  <a:pt x="89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Freeform 176"/>
          <p:cNvSpPr>
            <a:spLocks/>
          </p:cNvSpPr>
          <p:nvPr/>
        </p:nvSpPr>
        <p:spPr bwMode="auto">
          <a:xfrm>
            <a:off x="2321878" y="2473325"/>
            <a:ext cx="4762" cy="11113"/>
          </a:xfrm>
          <a:custGeom>
            <a:avLst/>
            <a:gdLst>
              <a:gd name="T0" fmla="*/ 2381 w 10"/>
              <a:gd name="T1" fmla="*/ 8520 h 30"/>
              <a:gd name="T2" fmla="*/ 0 w 10"/>
              <a:gd name="T3" fmla="*/ 8520 h 30"/>
              <a:gd name="T4" fmla="*/ 0 w 10"/>
              <a:gd name="T5" fmla="*/ 1852 h 30"/>
              <a:gd name="T6" fmla="*/ 0 w 10"/>
              <a:gd name="T7" fmla="*/ 1852 h 30"/>
              <a:gd name="T8" fmla="*/ 0 w 10"/>
              <a:gd name="T9" fmla="*/ 9261 h 30"/>
              <a:gd name="T10" fmla="*/ 0 w 10"/>
              <a:gd name="T11" fmla="*/ 9261 h 30"/>
              <a:gd name="T12" fmla="*/ 0 w 10"/>
              <a:gd name="T13" fmla="*/ 1852 h 30"/>
              <a:gd name="T14" fmla="*/ 0 w 10"/>
              <a:gd name="T15" fmla="*/ 1482 h 30"/>
              <a:gd name="T16" fmla="*/ 0 w 10"/>
              <a:gd name="T17" fmla="*/ 9631 h 30"/>
              <a:gd name="T18" fmla="*/ 0 w 10"/>
              <a:gd name="T19" fmla="*/ 9631 h 30"/>
              <a:gd name="T20" fmla="*/ 0 w 10"/>
              <a:gd name="T21" fmla="*/ 1111 h 30"/>
              <a:gd name="T22" fmla="*/ 0 w 10"/>
              <a:gd name="T23" fmla="*/ 1111 h 30"/>
              <a:gd name="T24" fmla="*/ 0 w 10"/>
              <a:gd name="T25" fmla="*/ 9631 h 30"/>
              <a:gd name="T26" fmla="*/ 0 w 10"/>
              <a:gd name="T27" fmla="*/ 10002 h 30"/>
              <a:gd name="T28" fmla="*/ 0 w 10"/>
              <a:gd name="T29" fmla="*/ 1111 h 30"/>
              <a:gd name="T30" fmla="*/ 476 w 10"/>
              <a:gd name="T31" fmla="*/ 741 h 30"/>
              <a:gd name="T32" fmla="*/ 476 w 10"/>
              <a:gd name="T33" fmla="*/ 10002 h 30"/>
              <a:gd name="T34" fmla="*/ 476 w 10"/>
              <a:gd name="T35" fmla="*/ 10372 h 30"/>
              <a:gd name="T36" fmla="*/ 476 w 10"/>
              <a:gd name="T37" fmla="*/ 741 h 30"/>
              <a:gd name="T38" fmla="*/ 476 w 10"/>
              <a:gd name="T39" fmla="*/ 741 h 30"/>
              <a:gd name="T40" fmla="*/ 476 w 10"/>
              <a:gd name="T41" fmla="*/ 10372 h 30"/>
              <a:gd name="T42" fmla="*/ 1429 w 10"/>
              <a:gd name="T43" fmla="*/ 10372 h 30"/>
              <a:gd name="T44" fmla="*/ 1429 w 10"/>
              <a:gd name="T45" fmla="*/ 741 h 30"/>
              <a:gd name="T46" fmla="*/ 1429 w 10"/>
              <a:gd name="T47" fmla="*/ 0 h 30"/>
              <a:gd name="T48" fmla="*/ 1429 w 10"/>
              <a:gd name="T49" fmla="*/ 10372 h 30"/>
              <a:gd name="T50" fmla="*/ 1905 w 10"/>
              <a:gd name="T51" fmla="*/ 11113 h 30"/>
              <a:gd name="T52" fmla="*/ 1905 w 10"/>
              <a:gd name="T53" fmla="*/ 0 h 30"/>
              <a:gd name="T54" fmla="*/ 1905 w 10"/>
              <a:gd name="T55" fmla="*/ 0 h 30"/>
              <a:gd name="T56" fmla="*/ 1905 w 10"/>
              <a:gd name="T57" fmla="*/ 11113 h 30"/>
              <a:gd name="T58" fmla="*/ 2381 w 10"/>
              <a:gd name="T59" fmla="*/ 11113 h 30"/>
              <a:gd name="T60" fmla="*/ 2381 w 10"/>
              <a:gd name="T61" fmla="*/ 0 h 30"/>
              <a:gd name="T62" fmla="*/ 2381 w 10"/>
              <a:gd name="T63" fmla="*/ 0 h 30"/>
              <a:gd name="T64" fmla="*/ 2381 w 10"/>
              <a:gd name="T65" fmla="*/ 11113 h 30"/>
              <a:gd name="T66" fmla="*/ 2381 w 10"/>
              <a:gd name="T67" fmla="*/ 11113 h 30"/>
              <a:gd name="T68" fmla="*/ 2381 w 10"/>
              <a:gd name="T69" fmla="*/ 0 h 30"/>
              <a:gd name="T70" fmla="*/ 2857 w 10"/>
              <a:gd name="T71" fmla="*/ 0 h 30"/>
              <a:gd name="T72" fmla="*/ 2857 w 10"/>
              <a:gd name="T73" fmla="*/ 11113 h 30"/>
              <a:gd name="T74" fmla="*/ 2857 w 10"/>
              <a:gd name="T75" fmla="*/ 11113 h 30"/>
              <a:gd name="T76" fmla="*/ 2857 w 10"/>
              <a:gd name="T77" fmla="*/ 0 h 30"/>
              <a:gd name="T78" fmla="*/ 2857 w 10"/>
              <a:gd name="T79" fmla="*/ 0 h 30"/>
              <a:gd name="T80" fmla="*/ 2857 w 10"/>
              <a:gd name="T81" fmla="*/ 10372 h 30"/>
              <a:gd name="T82" fmla="*/ 3810 w 10"/>
              <a:gd name="T83" fmla="*/ 10372 h 30"/>
              <a:gd name="T84" fmla="*/ 3810 w 10"/>
              <a:gd name="T85" fmla="*/ 741 h 30"/>
              <a:gd name="T86" fmla="*/ 4286 w 10"/>
              <a:gd name="T87" fmla="*/ 741 h 30"/>
              <a:gd name="T88" fmla="*/ 4286 w 10"/>
              <a:gd name="T89" fmla="*/ 10372 h 30"/>
              <a:gd name="T90" fmla="*/ 4286 w 10"/>
              <a:gd name="T91" fmla="*/ 10372 h 30"/>
              <a:gd name="T92" fmla="*/ 4286 w 10"/>
              <a:gd name="T93" fmla="*/ 741 h 30"/>
              <a:gd name="T94" fmla="*/ 4286 w 10"/>
              <a:gd name="T95" fmla="*/ 741 h 30"/>
              <a:gd name="T96" fmla="*/ 4286 w 10"/>
              <a:gd name="T97" fmla="*/ 10002 h 30"/>
              <a:gd name="T98" fmla="*/ 4286 w 10"/>
              <a:gd name="T99" fmla="*/ 10002 h 30"/>
              <a:gd name="T100" fmla="*/ 4286 w 10"/>
              <a:gd name="T101" fmla="*/ 1111 h 30"/>
              <a:gd name="T102" fmla="*/ 4762 w 10"/>
              <a:gd name="T103" fmla="*/ 1111 h 30"/>
              <a:gd name="T104" fmla="*/ 4762 w 10"/>
              <a:gd name="T105" fmla="*/ 9631 h 30"/>
              <a:gd name="T106" fmla="*/ 4762 w 10"/>
              <a:gd name="T107" fmla="*/ 9631 h 30"/>
              <a:gd name="T108" fmla="*/ 4762 w 10"/>
              <a:gd name="T109" fmla="*/ 1111 h 30"/>
              <a:gd name="T110" fmla="*/ 4762 w 10"/>
              <a:gd name="T111" fmla="*/ 1482 h 30"/>
              <a:gd name="T112" fmla="*/ 4762 w 10"/>
              <a:gd name="T113" fmla="*/ 9631 h 30"/>
              <a:gd name="T114" fmla="*/ 4762 w 10"/>
              <a:gd name="T115" fmla="*/ 9261 h 30"/>
              <a:gd name="T116" fmla="*/ 4762 w 10"/>
              <a:gd name="T117" fmla="*/ 1852 h 30"/>
              <a:gd name="T118" fmla="*/ 4762 w 10"/>
              <a:gd name="T119" fmla="*/ 1852 h 30"/>
              <a:gd name="T120" fmla="*/ 4762 w 10"/>
              <a:gd name="T121" fmla="*/ 9261 h 30"/>
              <a:gd name="T122" fmla="*/ 4762 w 10"/>
              <a:gd name="T123" fmla="*/ 8520 h 30"/>
              <a:gd name="T124" fmla="*/ 4762 w 10"/>
              <a:gd name="T125" fmla="*/ 1852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30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3"/>
                </a:lnTo>
                <a:lnTo>
                  <a:pt x="0" y="26"/>
                </a:lnTo>
                <a:lnTo>
                  <a:pt x="0" y="27"/>
                </a:lnTo>
                <a:lnTo>
                  <a:pt x="0" y="3"/>
                </a:lnTo>
                <a:lnTo>
                  <a:pt x="1" y="2"/>
                </a:lnTo>
                <a:lnTo>
                  <a:pt x="1" y="27"/>
                </a:lnTo>
                <a:lnTo>
                  <a:pt x="1" y="28"/>
                </a:lnTo>
                <a:lnTo>
                  <a:pt x="1" y="2"/>
                </a:lnTo>
                <a:lnTo>
                  <a:pt x="1" y="28"/>
                </a:lnTo>
                <a:lnTo>
                  <a:pt x="3" y="28"/>
                </a:lnTo>
                <a:lnTo>
                  <a:pt x="3" y="2"/>
                </a:lnTo>
                <a:lnTo>
                  <a:pt x="3" y="0"/>
                </a:lnTo>
                <a:lnTo>
                  <a:pt x="3" y="28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2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27"/>
                </a:lnTo>
                <a:lnTo>
                  <a:pt x="9" y="3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4"/>
                </a:lnTo>
                <a:lnTo>
                  <a:pt x="10" y="26"/>
                </a:lnTo>
                <a:lnTo>
                  <a:pt x="10" y="25"/>
                </a:lnTo>
                <a:lnTo>
                  <a:pt x="10" y="5"/>
                </a:lnTo>
                <a:lnTo>
                  <a:pt x="10" y="25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2321878" y="2473325"/>
            <a:ext cx="42862" cy="4763"/>
          </a:xfrm>
          <a:custGeom>
            <a:avLst/>
            <a:gdLst>
              <a:gd name="T0" fmla="*/ 1771 w 121"/>
              <a:gd name="T1" fmla="*/ 1985 h 12"/>
              <a:gd name="T2" fmla="*/ 1771 w 121"/>
              <a:gd name="T3" fmla="*/ 0 h 12"/>
              <a:gd name="T4" fmla="*/ 41091 w 121"/>
              <a:gd name="T5" fmla="*/ 0 h 12"/>
              <a:gd name="T6" fmla="*/ 41445 w 121"/>
              <a:gd name="T7" fmla="*/ 0 h 12"/>
              <a:gd name="T8" fmla="*/ 1771 w 121"/>
              <a:gd name="T9" fmla="*/ 0 h 12"/>
              <a:gd name="T10" fmla="*/ 1417 w 121"/>
              <a:gd name="T11" fmla="*/ 0 h 12"/>
              <a:gd name="T12" fmla="*/ 41445 w 121"/>
              <a:gd name="T13" fmla="*/ 0 h 12"/>
              <a:gd name="T14" fmla="*/ 41445 w 121"/>
              <a:gd name="T15" fmla="*/ 0 h 12"/>
              <a:gd name="T16" fmla="*/ 1417 w 121"/>
              <a:gd name="T17" fmla="*/ 0 h 12"/>
              <a:gd name="T18" fmla="*/ 1063 w 121"/>
              <a:gd name="T19" fmla="*/ 0 h 12"/>
              <a:gd name="T20" fmla="*/ 41799 w 121"/>
              <a:gd name="T21" fmla="*/ 0 h 12"/>
              <a:gd name="T22" fmla="*/ 41799 w 121"/>
              <a:gd name="T23" fmla="*/ 794 h 12"/>
              <a:gd name="T24" fmla="*/ 1063 w 121"/>
              <a:gd name="T25" fmla="*/ 794 h 12"/>
              <a:gd name="T26" fmla="*/ 354 w 121"/>
              <a:gd name="T27" fmla="*/ 794 h 12"/>
              <a:gd name="T28" fmla="*/ 41799 w 121"/>
              <a:gd name="T29" fmla="*/ 794 h 12"/>
              <a:gd name="T30" fmla="*/ 42154 w 121"/>
              <a:gd name="T31" fmla="*/ 794 h 12"/>
              <a:gd name="T32" fmla="*/ 354 w 121"/>
              <a:gd name="T33" fmla="*/ 794 h 12"/>
              <a:gd name="T34" fmla="*/ 354 w 121"/>
              <a:gd name="T35" fmla="*/ 794 h 12"/>
              <a:gd name="T36" fmla="*/ 42154 w 121"/>
              <a:gd name="T37" fmla="*/ 794 h 12"/>
              <a:gd name="T38" fmla="*/ 42862 w 121"/>
              <a:gd name="T39" fmla="*/ 1191 h 12"/>
              <a:gd name="T40" fmla="*/ 0 w 121"/>
              <a:gd name="T41" fmla="*/ 1191 h 12"/>
              <a:gd name="T42" fmla="*/ 0 w 121"/>
              <a:gd name="T43" fmla="*/ 1191 h 12"/>
              <a:gd name="T44" fmla="*/ 42862 w 121"/>
              <a:gd name="T45" fmla="*/ 1191 h 12"/>
              <a:gd name="T46" fmla="*/ 42862 w 121"/>
              <a:gd name="T47" fmla="*/ 1191 h 12"/>
              <a:gd name="T48" fmla="*/ 0 w 121"/>
              <a:gd name="T49" fmla="*/ 1191 h 12"/>
              <a:gd name="T50" fmla="*/ 0 w 121"/>
              <a:gd name="T51" fmla="*/ 1588 h 12"/>
              <a:gd name="T52" fmla="*/ 42862 w 121"/>
              <a:gd name="T53" fmla="*/ 1588 h 12"/>
              <a:gd name="T54" fmla="*/ 42862 w 121"/>
              <a:gd name="T55" fmla="*/ 1985 h 12"/>
              <a:gd name="T56" fmla="*/ 0 w 121"/>
              <a:gd name="T57" fmla="*/ 1985 h 12"/>
              <a:gd name="T58" fmla="*/ 0 w 121"/>
              <a:gd name="T59" fmla="*/ 1985 h 12"/>
              <a:gd name="T60" fmla="*/ 42862 w 121"/>
              <a:gd name="T61" fmla="*/ 1985 h 12"/>
              <a:gd name="T62" fmla="*/ 42862 w 121"/>
              <a:gd name="T63" fmla="*/ 1985 h 12"/>
              <a:gd name="T64" fmla="*/ 0 w 121"/>
              <a:gd name="T65" fmla="*/ 1985 h 12"/>
              <a:gd name="T66" fmla="*/ 0 w 121"/>
              <a:gd name="T67" fmla="*/ 2778 h 12"/>
              <a:gd name="T68" fmla="*/ 42862 w 121"/>
              <a:gd name="T69" fmla="*/ 2778 h 12"/>
              <a:gd name="T70" fmla="*/ 42862 w 121"/>
              <a:gd name="T71" fmla="*/ 2778 h 12"/>
              <a:gd name="T72" fmla="*/ 0 w 121"/>
              <a:gd name="T73" fmla="*/ 2778 h 12"/>
              <a:gd name="T74" fmla="*/ 0 w 121"/>
              <a:gd name="T75" fmla="*/ 3175 h 12"/>
              <a:gd name="T76" fmla="*/ 42862 w 121"/>
              <a:gd name="T77" fmla="*/ 3175 h 12"/>
              <a:gd name="T78" fmla="*/ 42862 w 121"/>
              <a:gd name="T79" fmla="*/ 3175 h 12"/>
              <a:gd name="T80" fmla="*/ 0 w 121"/>
              <a:gd name="T81" fmla="*/ 3175 h 12"/>
              <a:gd name="T82" fmla="*/ 0 w 121"/>
              <a:gd name="T83" fmla="*/ 3175 h 12"/>
              <a:gd name="T84" fmla="*/ 42862 w 121"/>
              <a:gd name="T85" fmla="*/ 3175 h 12"/>
              <a:gd name="T86" fmla="*/ 42862 w 121"/>
              <a:gd name="T87" fmla="*/ 3572 h 12"/>
              <a:gd name="T88" fmla="*/ 0 w 121"/>
              <a:gd name="T89" fmla="*/ 3572 h 12"/>
              <a:gd name="T90" fmla="*/ 354 w 121"/>
              <a:gd name="T91" fmla="*/ 3572 h 12"/>
              <a:gd name="T92" fmla="*/ 42154 w 121"/>
              <a:gd name="T93" fmla="*/ 3572 h 12"/>
              <a:gd name="T94" fmla="*/ 42154 w 121"/>
              <a:gd name="T95" fmla="*/ 4366 h 12"/>
              <a:gd name="T96" fmla="*/ 354 w 121"/>
              <a:gd name="T97" fmla="*/ 4366 h 12"/>
              <a:gd name="T98" fmla="*/ 354 w 121"/>
              <a:gd name="T99" fmla="*/ 4366 h 12"/>
              <a:gd name="T100" fmla="*/ 41799 w 121"/>
              <a:gd name="T101" fmla="*/ 4366 h 12"/>
              <a:gd name="T102" fmla="*/ 41799 w 121"/>
              <a:gd name="T103" fmla="*/ 4366 h 12"/>
              <a:gd name="T104" fmla="*/ 1063 w 121"/>
              <a:gd name="T105" fmla="*/ 4366 h 12"/>
              <a:gd name="T106" fmla="*/ 1063 w 121"/>
              <a:gd name="T107" fmla="*/ 4366 h 12"/>
              <a:gd name="T108" fmla="*/ 41799 w 121"/>
              <a:gd name="T109" fmla="*/ 4366 h 12"/>
              <a:gd name="T110" fmla="*/ 41445 w 121"/>
              <a:gd name="T111" fmla="*/ 4366 h 12"/>
              <a:gd name="T112" fmla="*/ 1417 w 121"/>
              <a:gd name="T113" fmla="*/ 4366 h 12"/>
              <a:gd name="T114" fmla="*/ 1417 w 121"/>
              <a:gd name="T115" fmla="*/ 4763 h 12"/>
              <a:gd name="T116" fmla="*/ 41445 w 121"/>
              <a:gd name="T117" fmla="*/ 4763 h 12"/>
              <a:gd name="T118" fmla="*/ 41445 w 121"/>
              <a:gd name="T119" fmla="*/ 4763 h 12"/>
              <a:gd name="T120" fmla="*/ 1771 w 121"/>
              <a:gd name="T121" fmla="*/ 4763 h 12"/>
              <a:gd name="T122" fmla="*/ 1771 w 121"/>
              <a:gd name="T123" fmla="*/ 4763 h 12"/>
              <a:gd name="T124" fmla="*/ 41091 w 121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1" h="12">
                <a:moveTo>
                  <a:pt x="5" y="5"/>
                </a:moveTo>
                <a:lnTo>
                  <a:pt x="5" y="0"/>
                </a:lnTo>
                <a:lnTo>
                  <a:pt x="116" y="0"/>
                </a:lnTo>
                <a:lnTo>
                  <a:pt x="117" y="0"/>
                </a:lnTo>
                <a:lnTo>
                  <a:pt x="5" y="0"/>
                </a:lnTo>
                <a:lnTo>
                  <a:pt x="4" y="0"/>
                </a:lnTo>
                <a:lnTo>
                  <a:pt x="117" y="0"/>
                </a:lnTo>
                <a:lnTo>
                  <a:pt x="4" y="0"/>
                </a:lnTo>
                <a:lnTo>
                  <a:pt x="3" y="0"/>
                </a:lnTo>
                <a:lnTo>
                  <a:pt x="118" y="0"/>
                </a:lnTo>
                <a:lnTo>
                  <a:pt x="118" y="2"/>
                </a:lnTo>
                <a:lnTo>
                  <a:pt x="3" y="2"/>
                </a:lnTo>
                <a:lnTo>
                  <a:pt x="1" y="2"/>
                </a:lnTo>
                <a:lnTo>
                  <a:pt x="118" y="2"/>
                </a:lnTo>
                <a:lnTo>
                  <a:pt x="119" y="2"/>
                </a:lnTo>
                <a:lnTo>
                  <a:pt x="1" y="2"/>
                </a:lnTo>
                <a:lnTo>
                  <a:pt x="119" y="2"/>
                </a:lnTo>
                <a:lnTo>
                  <a:pt x="121" y="3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7"/>
                </a:lnTo>
                <a:lnTo>
                  <a:pt x="121" y="7"/>
                </a:lnTo>
                <a:lnTo>
                  <a:pt x="0" y="7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9"/>
                </a:lnTo>
                <a:lnTo>
                  <a:pt x="0" y="9"/>
                </a:lnTo>
                <a:lnTo>
                  <a:pt x="1" y="9"/>
                </a:lnTo>
                <a:lnTo>
                  <a:pt x="119" y="9"/>
                </a:lnTo>
                <a:lnTo>
                  <a:pt x="119" y="11"/>
                </a:lnTo>
                <a:lnTo>
                  <a:pt x="1" y="11"/>
                </a:lnTo>
                <a:lnTo>
                  <a:pt x="118" y="11"/>
                </a:lnTo>
                <a:lnTo>
                  <a:pt x="3" y="11"/>
                </a:lnTo>
                <a:lnTo>
                  <a:pt x="118" y="11"/>
                </a:lnTo>
                <a:lnTo>
                  <a:pt x="117" y="11"/>
                </a:lnTo>
                <a:lnTo>
                  <a:pt x="4" y="11"/>
                </a:lnTo>
                <a:lnTo>
                  <a:pt x="4" y="12"/>
                </a:lnTo>
                <a:lnTo>
                  <a:pt x="117" y="12"/>
                </a:lnTo>
                <a:lnTo>
                  <a:pt x="5" y="12"/>
                </a:lnTo>
                <a:lnTo>
                  <a:pt x="116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Freeform 178"/>
          <p:cNvSpPr>
            <a:spLocks/>
          </p:cNvSpPr>
          <p:nvPr/>
        </p:nvSpPr>
        <p:spPr bwMode="auto">
          <a:xfrm>
            <a:off x="2359978" y="2466975"/>
            <a:ext cx="4762" cy="11113"/>
          </a:xfrm>
          <a:custGeom>
            <a:avLst/>
            <a:gdLst>
              <a:gd name="T0" fmla="*/ 2778 w 12"/>
              <a:gd name="T1" fmla="*/ 8431 h 29"/>
              <a:gd name="T2" fmla="*/ 0 w 12"/>
              <a:gd name="T3" fmla="*/ 8431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7 h 29"/>
              <a:gd name="T10" fmla="*/ 0 w 12"/>
              <a:gd name="T11" fmla="*/ 9197 h 29"/>
              <a:gd name="T12" fmla="*/ 0 w 12"/>
              <a:gd name="T13" fmla="*/ 1916 h 29"/>
              <a:gd name="T14" fmla="*/ 397 w 12"/>
              <a:gd name="T15" fmla="*/ 1150 h 29"/>
              <a:gd name="T16" fmla="*/ 397 w 12"/>
              <a:gd name="T17" fmla="*/ 9580 h 29"/>
              <a:gd name="T18" fmla="*/ 397 w 12"/>
              <a:gd name="T19" fmla="*/ 9580 h 29"/>
              <a:gd name="T20" fmla="*/ 397 w 12"/>
              <a:gd name="T21" fmla="*/ 766 h 29"/>
              <a:gd name="T22" fmla="*/ 397 w 12"/>
              <a:gd name="T23" fmla="*/ 766 h 29"/>
              <a:gd name="T24" fmla="*/ 397 w 12"/>
              <a:gd name="T25" fmla="*/ 9580 h 29"/>
              <a:gd name="T26" fmla="*/ 1191 w 12"/>
              <a:gd name="T27" fmla="*/ 9963 h 29"/>
              <a:gd name="T28" fmla="*/ 1191 w 12"/>
              <a:gd name="T29" fmla="*/ 766 h 29"/>
              <a:gd name="T30" fmla="*/ 1191 w 12"/>
              <a:gd name="T31" fmla="*/ 383 h 29"/>
              <a:gd name="T32" fmla="*/ 1191 w 12"/>
              <a:gd name="T33" fmla="*/ 9963 h 29"/>
              <a:gd name="T34" fmla="*/ 1191 w 12"/>
              <a:gd name="T35" fmla="*/ 10730 h 29"/>
              <a:gd name="T36" fmla="*/ 1191 w 12"/>
              <a:gd name="T37" fmla="*/ 383 h 29"/>
              <a:gd name="T38" fmla="*/ 1191 w 12"/>
              <a:gd name="T39" fmla="*/ 383 h 29"/>
              <a:gd name="T40" fmla="*/ 1191 w 12"/>
              <a:gd name="T41" fmla="*/ 10730 h 29"/>
              <a:gd name="T42" fmla="*/ 1587 w 12"/>
              <a:gd name="T43" fmla="*/ 10730 h 29"/>
              <a:gd name="T44" fmla="*/ 1587 w 12"/>
              <a:gd name="T45" fmla="*/ 383 h 29"/>
              <a:gd name="T46" fmla="*/ 1587 w 12"/>
              <a:gd name="T47" fmla="*/ 0 h 29"/>
              <a:gd name="T48" fmla="*/ 1587 w 12"/>
              <a:gd name="T49" fmla="*/ 10730 h 29"/>
              <a:gd name="T50" fmla="*/ 1587 w 12"/>
              <a:gd name="T51" fmla="*/ 10730 h 29"/>
              <a:gd name="T52" fmla="*/ 1587 w 12"/>
              <a:gd name="T53" fmla="*/ 0 h 29"/>
              <a:gd name="T54" fmla="*/ 1984 w 12"/>
              <a:gd name="T55" fmla="*/ 0 h 29"/>
              <a:gd name="T56" fmla="*/ 1984 w 12"/>
              <a:gd name="T57" fmla="*/ 11113 h 29"/>
              <a:gd name="T58" fmla="*/ 1984 w 12"/>
              <a:gd name="T59" fmla="*/ 11113 h 29"/>
              <a:gd name="T60" fmla="*/ 1984 w 12"/>
              <a:gd name="T61" fmla="*/ 0 h 29"/>
              <a:gd name="T62" fmla="*/ 2778 w 12"/>
              <a:gd name="T63" fmla="*/ 0 h 29"/>
              <a:gd name="T64" fmla="*/ 2778 w 12"/>
              <a:gd name="T65" fmla="*/ 11113 h 29"/>
              <a:gd name="T66" fmla="*/ 3175 w 12"/>
              <a:gd name="T67" fmla="*/ 11113 h 29"/>
              <a:gd name="T68" fmla="*/ 3175 w 12"/>
              <a:gd name="T69" fmla="*/ 0 h 29"/>
              <a:gd name="T70" fmla="*/ 3175 w 12"/>
              <a:gd name="T71" fmla="*/ 0 h 29"/>
              <a:gd name="T72" fmla="*/ 3175 w 12"/>
              <a:gd name="T73" fmla="*/ 11113 h 29"/>
              <a:gd name="T74" fmla="*/ 3175 w 12"/>
              <a:gd name="T75" fmla="*/ 10730 h 29"/>
              <a:gd name="T76" fmla="*/ 3175 w 12"/>
              <a:gd name="T77" fmla="*/ 0 h 29"/>
              <a:gd name="T78" fmla="*/ 3572 w 12"/>
              <a:gd name="T79" fmla="*/ 0 h 29"/>
              <a:gd name="T80" fmla="*/ 3572 w 12"/>
              <a:gd name="T81" fmla="*/ 10730 h 29"/>
              <a:gd name="T82" fmla="*/ 3572 w 12"/>
              <a:gd name="T83" fmla="*/ 10730 h 29"/>
              <a:gd name="T84" fmla="*/ 3572 w 12"/>
              <a:gd name="T85" fmla="*/ 383 h 29"/>
              <a:gd name="T86" fmla="*/ 3572 w 12"/>
              <a:gd name="T87" fmla="*/ 383 h 29"/>
              <a:gd name="T88" fmla="*/ 3572 w 12"/>
              <a:gd name="T89" fmla="*/ 10730 h 29"/>
              <a:gd name="T90" fmla="*/ 3968 w 12"/>
              <a:gd name="T91" fmla="*/ 10730 h 29"/>
              <a:gd name="T92" fmla="*/ 3968 w 12"/>
              <a:gd name="T93" fmla="*/ 383 h 29"/>
              <a:gd name="T94" fmla="*/ 3968 w 12"/>
              <a:gd name="T95" fmla="*/ 383 h 29"/>
              <a:gd name="T96" fmla="*/ 3968 w 12"/>
              <a:gd name="T97" fmla="*/ 9963 h 29"/>
              <a:gd name="T98" fmla="*/ 4762 w 12"/>
              <a:gd name="T99" fmla="*/ 9963 h 29"/>
              <a:gd name="T100" fmla="*/ 4762 w 12"/>
              <a:gd name="T101" fmla="*/ 766 h 29"/>
              <a:gd name="T102" fmla="*/ 4762 w 12"/>
              <a:gd name="T103" fmla="*/ 766 h 29"/>
              <a:gd name="T104" fmla="*/ 4762 w 12"/>
              <a:gd name="T105" fmla="*/ 9580 h 29"/>
              <a:gd name="T106" fmla="*/ 4762 w 12"/>
              <a:gd name="T107" fmla="*/ 9580 h 29"/>
              <a:gd name="T108" fmla="*/ 4762 w 12"/>
              <a:gd name="T109" fmla="*/ 766 h 29"/>
              <a:gd name="T110" fmla="*/ 4762 w 12"/>
              <a:gd name="T111" fmla="*/ 1150 h 29"/>
              <a:gd name="T112" fmla="*/ 4762 w 12"/>
              <a:gd name="T113" fmla="*/ 9580 h 29"/>
              <a:gd name="T114" fmla="*/ 4762 w 12"/>
              <a:gd name="T115" fmla="*/ 9197 h 29"/>
              <a:gd name="T116" fmla="*/ 4762 w 12"/>
              <a:gd name="T117" fmla="*/ 1916 h 29"/>
              <a:gd name="T118" fmla="*/ 4762 w 12"/>
              <a:gd name="T119" fmla="*/ 1916 h 29"/>
              <a:gd name="T120" fmla="*/ 4762 w 12"/>
              <a:gd name="T121" fmla="*/ 9197 h 29"/>
              <a:gd name="T122" fmla="*/ 4762 w 12"/>
              <a:gd name="T123" fmla="*/ 8431 h 29"/>
              <a:gd name="T124" fmla="*/ 4762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1" y="3"/>
                </a:lnTo>
                <a:lnTo>
                  <a:pt x="1" y="25"/>
                </a:lnTo>
                <a:lnTo>
                  <a:pt x="1" y="2"/>
                </a:lnTo>
                <a:lnTo>
                  <a:pt x="1" y="25"/>
                </a:lnTo>
                <a:lnTo>
                  <a:pt x="3" y="26"/>
                </a:lnTo>
                <a:lnTo>
                  <a:pt x="3" y="2"/>
                </a:lnTo>
                <a:lnTo>
                  <a:pt x="3" y="1"/>
                </a:lnTo>
                <a:lnTo>
                  <a:pt x="3" y="26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26"/>
                </a:lnTo>
                <a:lnTo>
                  <a:pt x="12" y="26"/>
                </a:lnTo>
                <a:lnTo>
                  <a:pt x="12" y="2"/>
                </a:lnTo>
                <a:lnTo>
                  <a:pt x="12" y="25"/>
                </a:lnTo>
                <a:lnTo>
                  <a:pt x="12" y="2"/>
                </a:lnTo>
                <a:lnTo>
                  <a:pt x="12" y="3"/>
                </a:lnTo>
                <a:lnTo>
                  <a:pt x="12" y="25"/>
                </a:lnTo>
                <a:lnTo>
                  <a:pt x="12" y="24"/>
                </a:lnTo>
                <a:lnTo>
                  <a:pt x="12" y="5"/>
                </a:lnTo>
                <a:lnTo>
                  <a:pt x="12" y="24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2359978" y="2466975"/>
            <a:ext cx="23812" cy="4763"/>
          </a:xfrm>
          <a:custGeom>
            <a:avLst/>
            <a:gdLst>
              <a:gd name="T0" fmla="*/ 2488 w 67"/>
              <a:gd name="T1" fmla="*/ 2165 h 11"/>
              <a:gd name="T2" fmla="*/ 2488 w 67"/>
              <a:gd name="T3" fmla="*/ 0 h 11"/>
              <a:gd name="T4" fmla="*/ 22035 w 67"/>
              <a:gd name="T5" fmla="*/ 0 h 11"/>
              <a:gd name="T6" fmla="*/ 22035 w 67"/>
              <a:gd name="T7" fmla="*/ 0 h 11"/>
              <a:gd name="T8" fmla="*/ 1777 w 67"/>
              <a:gd name="T9" fmla="*/ 0 h 11"/>
              <a:gd name="T10" fmla="*/ 1777 w 67"/>
              <a:gd name="T11" fmla="*/ 0 h 11"/>
              <a:gd name="T12" fmla="*/ 22035 w 67"/>
              <a:gd name="T13" fmla="*/ 0 h 11"/>
              <a:gd name="T14" fmla="*/ 22746 w 67"/>
              <a:gd name="T15" fmla="*/ 0 h 11"/>
              <a:gd name="T16" fmla="*/ 1422 w 67"/>
              <a:gd name="T17" fmla="*/ 0 h 11"/>
              <a:gd name="T18" fmla="*/ 1422 w 67"/>
              <a:gd name="T19" fmla="*/ 0 h 11"/>
              <a:gd name="T20" fmla="*/ 22746 w 67"/>
              <a:gd name="T21" fmla="*/ 0 h 11"/>
              <a:gd name="T22" fmla="*/ 22746 w 67"/>
              <a:gd name="T23" fmla="*/ 433 h 11"/>
              <a:gd name="T24" fmla="*/ 1422 w 67"/>
              <a:gd name="T25" fmla="*/ 433 h 11"/>
              <a:gd name="T26" fmla="*/ 1066 w 67"/>
              <a:gd name="T27" fmla="*/ 433 h 11"/>
              <a:gd name="T28" fmla="*/ 23101 w 67"/>
              <a:gd name="T29" fmla="*/ 433 h 11"/>
              <a:gd name="T30" fmla="*/ 23457 w 67"/>
              <a:gd name="T31" fmla="*/ 433 h 11"/>
              <a:gd name="T32" fmla="*/ 1066 w 67"/>
              <a:gd name="T33" fmla="*/ 433 h 11"/>
              <a:gd name="T34" fmla="*/ 1066 w 67"/>
              <a:gd name="T35" fmla="*/ 433 h 11"/>
              <a:gd name="T36" fmla="*/ 23457 w 67"/>
              <a:gd name="T37" fmla="*/ 433 h 11"/>
              <a:gd name="T38" fmla="*/ 23457 w 67"/>
              <a:gd name="T39" fmla="*/ 866 h 11"/>
              <a:gd name="T40" fmla="*/ 1066 w 67"/>
              <a:gd name="T41" fmla="*/ 866 h 11"/>
              <a:gd name="T42" fmla="*/ 355 w 67"/>
              <a:gd name="T43" fmla="*/ 866 h 11"/>
              <a:gd name="T44" fmla="*/ 23457 w 67"/>
              <a:gd name="T45" fmla="*/ 866 h 11"/>
              <a:gd name="T46" fmla="*/ 23457 w 67"/>
              <a:gd name="T47" fmla="*/ 866 h 11"/>
              <a:gd name="T48" fmla="*/ 355 w 67"/>
              <a:gd name="T49" fmla="*/ 866 h 11"/>
              <a:gd name="T50" fmla="*/ 355 w 67"/>
              <a:gd name="T51" fmla="*/ 1299 h 11"/>
              <a:gd name="T52" fmla="*/ 23812 w 67"/>
              <a:gd name="T53" fmla="*/ 1299 h 11"/>
              <a:gd name="T54" fmla="*/ 23812 w 67"/>
              <a:gd name="T55" fmla="*/ 2165 h 11"/>
              <a:gd name="T56" fmla="*/ 0 w 67"/>
              <a:gd name="T57" fmla="*/ 2165 h 11"/>
              <a:gd name="T58" fmla="*/ 0 w 67"/>
              <a:gd name="T59" fmla="*/ 2165 h 11"/>
              <a:gd name="T60" fmla="*/ 23812 w 67"/>
              <a:gd name="T61" fmla="*/ 2165 h 11"/>
              <a:gd name="T62" fmla="*/ 23812 w 67"/>
              <a:gd name="T63" fmla="*/ 2165 h 11"/>
              <a:gd name="T64" fmla="*/ 0 w 67"/>
              <a:gd name="T65" fmla="*/ 2165 h 11"/>
              <a:gd name="T66" fmla="*/ 0 w 67"/>
              <a:gd name="T67" fmla="*/ 2598 h 11"/>
              <a:gd name="T68" fmla="*/ 23812 w 67"/>
              <a:gd name="T69" fmla="*/ 2598 h 11"/>
              <a:gd name="T70" fmla="*/ 23812 w 67"/>
              <a:gd name="T71" fmla="*/ 2598 h 11"/>
              <a:gd name="T72" fmla="*/ 0 w 67"/>
              <a:gd name="T73" fmla="*/ 2598 h 11"/>
              <a:gd name="T74" fmla="*/ 355 w 67"/>
              <a:gd name="T75" fmla="*/ 2598 h 11"/>
              <a:gd name="T76" fmla="*/ 23812 w 67"/>
              <a:gd name="T77" fmla="*/ 2598 h 11"/>
              <a:gd name="T78" fmla="*/ 23457 w 67"/>
              <a:gd name="T79" fmla="*/ 3031 h 11"/>
              <a:gd name="T80" fmla="*/ 355 w 67"/>
              <a:gd name="T81" fmla="*/ 3031 h 11"/>
              <a:gd name="T82" fmla="*/ 355 w 67"/>
              <a:gd name="T83" fmla="*/ 3031 h 11"/>
              <a:gd name="T84" fmla="*/ 23457 w 67"/>
              <a:gd name="T85" fmla="*/ 3031 h 11"/>
              <a:gd name="T86" fmla="*/ 23457 w 67"/>
              <a:gd name="T87" fmla="*/ 3897 h 11"/>
              <a:gd name="T88" fmla="*/ 1066 w 67"/>
              <a:gd name="T89" fmla="*/ 3897 h 11"/>
              <a:gd name="T90" fmla="*/ 1066 w 67"/>
              <a:gd name="T91" fmla="*/ 3897 h 11"/>
              <a:gd name="T92" fmla="*/ 23457 w 67"/>
              <a:gd name="T93" fmla="*/ 3897 h 11"/>
              <a:gd name="T94" fmla="*/ 23457 w 67"/>
              <a:gd name="T95" fmla="*/ 4330 h 11"/>
              <a:gd name="T96" fmla="*/ 1066 w 67"/>
              <a:gd name="T97" fmla="*/ 4330 h 11"/>
              <a:gd name="T98" fmla="*/ 1066 w 67"/>
              <a:gd name="T99" fmla="*/ 4330 h 11"/>
              <a:gd name="T100" fmla="*/ 23101 w 67"/>
              <a:gd name="T101" fmla="*/ 4330 h 11"/>
              <a:gd name="T102" fmla="*/ 22746 w 67"/>
              <a:gd name="T103" fmla="*/ 4330 h 11"/>
              <a:gd name="T104" fmla="*/ 1422 w 67"/>
              <a:gd name="T105" fmla="*/ 4330 h 11"/>
              <a:gd name="T106" fmla="*/ 1422 w 67"/>
              <a:gd name="T107" fmla="*/ 4330 h 11"/>
              <a:gd name="T108" fmla="*/ 22746 w 67"/>
              <a:gd name="T109" fmla="*/ 4330 h 11"/>
              <a:gd name="T110" fmla="*/ 22746 w 67"/>
              <a:gd name="T111" fmla="*/ 4330 h 11"/>
              <a:gd name="T112" fmla="*/ 1422 w 67"/>
              <a:gd name="T113" fmla="*/ 4330 h 11"/>
              <a:gd name="T114" fmla="*/ 1777 w 67"/>
              <a:gd name="T115" fmla="*/ 4330 h 11"/>
              <a:gd name="T116" fmla="*/ 22035 w 67"/>
              <a:gd name="T117" fmla="*/ 4330 h 11"/>
              <a:gd name="T118" fmla="*/ 22035 w 67"/>
              <a:gd name="T119" fmla="*/ 4763 h 11"/>
              <a:gd name="T120" fmla="*/ 1777 w 67"/>
              <a:gd name="T121" fmla="*/ 4763 h 11"/>
              <a:gd name="T122" fmla="*/ 2488 w 67"/>
              <a:gd name="T123" fmla="*/ 4763 h 11"/>
              <a:gd name="T124" fmla="*/ 22035 w 67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1">
                <a:moveTo>
                  <a:pt x="7" y="5"/>
                </a:moveTo>
                <a:lnTo>
                  <a:pt x="7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64" y="0"/>
                </a:lnTo>
                <a:lnTo>
                  <a:pt x="4" y="0"/>
                </a:lnTo>
                <a:lnTo>
                  <a:pt x="64" y="0"/>
                </a:lnTo>
                <a:lnTo>
                  <a:pt x="64" y="1"/>
                </a:lnTo>
                <a:lnTo>
                  <a:pt x="4" y="1"/>
                </a:lnTo>
                <a:lnTo>
                  <a:pt x="3" y="1"/>
                </a:lnTo>
                <a:lnTo>
                  <a:pt x="65" y="1"/>
                </a:lnTo>
                <a:lnTo>
                  <a:pt x="66" y="1"/>
                </a:lnTo>
                <a:lnTo>
                  <a:pt x="3" y="1"/>
                </a:lnTo>
                <a:lnTo>
                  <a:pt x="66" y="1"/>
                </a:lnTo>
                <a:lnTo>
                  <a:pt x="66" y="2"/>
                </a:lnTo>
                <a:lnTo>
                  <a:pt x="3" y="2"/>
                </a:lnTo>
                <a:lnTo>
                  <a:pt x="1" y="2"/>
                </a:lnTo>
                <a:lnTo>
                  <a:pt x="66" y="2"/>
                </a:lnTo>
                <a:lnTo>
                  <a:pt x="1" y="2"/>
                </a:lnTo>
                <a:lnTo>
                  <a:pt x="1" y="3"/>
                </a:lnTo>
                <a:lnTo>
                  <a:pt x="67" y="3"/>
                </a:lnTo>
                <a:lnTo>
                  <a:pt x="67" y="5"/>
                </a:lnTo>
                <a:lnTo>
                  <a:pt x="0" y="5"/>
                </a:lnTo>
                <a:lnTo>
                  <a:pt x="67" y="5"/>
                </a:lnTo>
                <a:lnTo>
                  <a:pt x="0" y="5"/>
                </a:lnTo>
                <a:lnTo>
                  <a:pt x="0" y="6"/>
                </a:lnTo>
                <a:lnTo>
                  <a:pt x="67" y="6"/>
                </a:lnTo>
                <a:lnTo>
                  <a:pt x="0" y="6"/>
                </a:lnTo>
                <a:lnTo>
                  <a:pt x="1" y="6"/>
                </a:lnTo>
                <a:lnTo>
                  <a:pt x="67" y="6"/>
                </a:lnTo>
                <a:lnTo>
                  <a:pt x="66" y="7"/>
                </a:lnTo>
                <a:lnTo>
                  <a:pt x="1" y="7"/>
                </a:lnTo>
                <a:lnTo>
                  <a:pt x="66" y="7"/>
                </a:lnTo>
                <a:lnTo>
                  <a:pt x="66" y="9"/>
                </a:lnTo>
                <a:lnTo>
                  <a:pt x="3" y="9"/>
                </a:lnTo>
                <a:lnTo>
                  <a:pt x="66" y="9"/>
                </a:lnTo>
                <a:lnTo>
                  <a:pt x="66" y="10"/>
                </a:lnTo>
                <a:lnTo>
                  <a:pt x="3" y="10"/>
                </a:lnTo>
                <a:lnTo>
                  <a:pt x="65" y="10"/>
                </a:lnTo>
                <a:lnTo>
                  <a:pt x="64" y="10"/>
                </a:lnTo>
                <a:lnTo>
                  <a:pt x="4" y="10"/>
                </a:lnTo>
                <a:lnTo>
                  <a:pt x="64" y="10"/>
                </a:lnTo>
                <a:lnTo>
                  <a:pt x="4" y="10"/>
                </a:lnTo>
                <a:lnTo>
                  <a:pt x="5" y="10"/>
                </a:lnTo>
                <a:lnTo>
                  <a:pt x="62" y="10"/>
                </a:lnTo>
                <a:lnTo>
                  <a:pt x="62" y="11"/>
                </a:lnTo>
                <a:lnTo>
                  <a:pt x="5" y="11"/>
                </a:lnTo>
                <a:lnTo>
                  <a:pt x="7" y="11"/>
                </a:lnTo>
                <a:lnTo>
                  <a:pt x="6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" name="Freeform 180"/>
          <p:cNvSpPr>
            <a:spLocks/>
          </p:cNvSpPr>
          <p:nvPr/>
        </p:nvSpPr>
        <p:spPr bwMode="auto">
          <a:xfrm>
            <a:off x="2380615" y="2438400"/>
            <a:ext cx="3175" cy="33338"/>
          </a:xfrm>
          <a:custGeom>
            <a:avLst/>
            <a:gdLst>
              <a:gd name="T0" fmla="*/ 1732 w 11"/>
              <a:gd name="T1" fmla="*/ 30899 h 82"/>
              <a:gd name="T2" fmla="*/ 0 w 11"/>
              <a:gd name="T3" fmla="*/ 30899 h 82"/>
              <a:gd name="T4" fmla="*/ 0 w 11"/>
              <a:gd name="T5" fmla="*/ 2033 h 82"/>
              <a:gd name="T6" fmla="*/ 0 w 11"/>
              <a:gd name="T7" fmla="*/ 2033 h 82"/>
              <a:gd name="T8" fmla="*/ 0 w 11"/>
              <a:gd name="T9" fmla="*/ 31305 h 82"/>
              <a:gd name="T10" fmla="*/ 0 w 11"/>
              <a:gd name="T11" fmla="*/ 31305 h 82"/>
              <a:gd name="T12" fmla="*/ 0 w 11"/>
              <a:gd name="T13" fmla="*/ 1220 h 82"/>
              <a:gd name="T14" fmla="*/ 0 w 11"/>
              <a:gd name="T15" fmla="*/ 1220 h 82"/>
              <a:gd name="T16" fmla="*/ 0 w 11"/>
              <a:gd name="T17" fmla="*/ 31305 h 82"/>
              <a:gd name="T18" fmla="*/ 289 w 11"/>
              <a:gd name="T19" fmla="*/ 31712 h 82"/>
              <a:gd name="T20" fmla="*/ 289 w 11"/>
              <a:gd name="T21" fmla="*/ 813 h 82"/>
              <a:gd name="T22" fmla="*/ 289 w 11"/>
              <a:gd name="T23" fmla="*/ 813 h 82"/>
              <a:gd name="T24" fmla="*/ 289 w 11"/>
              <a:gd name="T25" fmla="*/ 31712 h 82"/>
              <a:gd name="T26" fmla="*/ 289 w 11"/>
              <a:gd name="T27" fmla="*/ 32525 h 82"/>
              <a:gd name="T28" fmla="*/ 289 w 11"/>
              <a:gd name="T29" fmla="*/ 407 h 82"/>
              <a:gd name="T30" fmla="*/ 289 w 11"/>
              <a:gd name="T31" fmla="*/ 407 h 82"/>
              <a:gd name="T32" fmla="*/ 289 w 11"/>
              <a:gd name="T33" fmla="*/ 32525 h 82"/>
              <a:gd name="T34" fmla="*/ 866 w 11"/>
              <a:gd name="T35" fmla="*/ 32931 h 82"/>
              <a:gd name="T36" fmla="*/ 866 w 11"/>
              <a:gd name="T37" fmla="*/ 407 h 82"/>
              <a:gd name="T38" fmla="*/ 866 w 11"/>
              <a:gd name="T39" fmla="*/ 0 h 82"/>
              <a:gd name="T40" fmla="*/ 866 w 11"/>
              <a:gd name="T41" fmla="*/ 32931 h 82"/>
              <a:gd name="T42" fmla="*/ 866 w 11"/>
              <a:gd name="T43" fmla="*/ 32931 h 82"/>
              <a:gd name="T44" fmla="*/ 866 w 11"/>
              <a:gd name="T45" fmla="*/ 0 h 82"/>
              <a:gd name="T46" fmla="*/ 866 w 11"/>
              <a:gd name="T47" fmla="*/ 0 h 82"/>
              <a:gd name="T48" fmla="*/ 866 w 11"/>
              <a:gd name="T49" fmla="*/ 32931 h 82"/>
              <a:gd name="T50" fmla="*/ 1155 w 11"/>
              <a:gd name="T51" fmla="*/ 32931 h 82"/>
              <a:gd name="T52" fmla="*/ 1155 w 11"/>
              <a:gd name="T53" fmla="*/ 0 h 82"/>
              <a:gd name="T54" fmla="*/ 1443 w 11"/>
              <a:gd name="T55" fmla="*/ 0 h 82"/>
              <a:gd name="T56" fmla="*/ 1443 w 11"/>
              <a:gd name="T57" fmla="*/ 32931 h 82"/>
              <a:gd name="T58" fmla="*/ 1443 w 11"/>
              <a:gd name="T59" fmla="*/ 33338 h 82"/>
              <a:gd name="T60" fmla="*/ 1443 w 11"/>
              <a:gd name="T61" fmla="*/ 0 h 82"/>
              <a:gd name="T62" fmla="*/ 1732 w 11"/>
              <a:gd name="T63" fmla="*/ 0 h 82"/>
              <a:gd name="T64" fmla="*/ 1732 w 11"/>
              <a:gd name="T65" fmla="*/ 33338 h 82"/>
              <a:gd name="T66" fmla="*/ 1732 w 11"/>
              <a:gd name="T67" fmla="*/ 33338 h 82"/>
              <a:gd name="T68" fmla="*/ 1732 w 11"/>
              <a:gd name="T69" fmla="*/ 0 h 82"/>
              <a:gd name="T70" fmla="*/ 1732 w 11"/>
              <a:gd name="T71" fmla="*/ 0 h 82"/>
              <a:gd name="T72" fmla="*/ 1732 w 11"/>
              <a:gd name="T73" fmla="*/ 32931 h 82"/>
              <a:gd name="T74" fmla="*/ 2309 w 11"/>
              <a:gd name="T75" fmla="*/ 32931 h 82"/>
              <a:gd name="T76" fmla="*/ 2309 w 11"/>
              <a:gd name="T77" fmla="*/ 0 h 82"/>
              <a:gd name="T78" fmla="*/ 2309 w 11"/>
              <a:gd name="T79" fmla="*/ 0 h 82"/>
              <a:gd name="T80" fmla="*/ 2309 w 11"/>
              <a:gd name="T81" fmla="*/ 32931 h 82"/>
              <a:gd name="T82" fmla="*/ 2309 w 11"/>
              <a:gd name="T83" fmla="*/ 32931 h 82"/>
              <a:gd name="T84" fmla="*/ 2309 w 11"/>
              <a:gd name="T85" fmla="*/ 0 h 82"/>
              <a:gd name="T86" fmla="*/ 2598 w 11"/>
              <a:gd name="T87" fmla="*/ 0 h 82"/>
              <a:gd name="T88" fmla="*/ 2598 w 11"/>
              <a:gd name="T89" fmla="*/ 32931 h 82"/>
              <a:gd name="T90" fmla="*/ 2886 w 11"/>
              <a:gd name="T91" fmla="*/ 32931 h 82"/>
              <a:gd name="T92" fmla="*/ 2886 w 11"/>
              <a:gd name="T93" fmla="*/ 407 h 82"/>
              <a:gd name="T94" fmla="*/ 2886 w 11"/>
              <a:gd name="T95" fmla="*/ 407 h 82"/>
              <a:gd name="T96" fmla="*/ 2886 w 11"/>
              <a:gd name="T97" fmla="*/ 32525 h 82"/>
              <a:gd name="T98" fmla="*/ 2886 w 11"/>
              <a:gd name="T99" fmla="*/ 32525 h 82"/>
              <a:gd name="T100" fmla="*/ 2886 w 11"/>
              <a:gd name="T101" fmla="*/ 407 h 82"/>
              <a:gd name="T102" fmla="*/ 2886 w 11"/>
              <a:gd name="T103" fmla="*/ 813 h 82"/>
              <a:gd name="T104" fmla="*/ 2886 w 11"/>
              <a:gd name="T105" fmla="*/ 31712 h 82"/>
              <a:gd name="T106" fmla="*/ 2886 w 11"/>
              <a:gd name="T107" fmla="*/ 31712 h 82"/>
              <a:gd name="T108" fmla="*/ 2886 w 11"/>
              <a:gd name="T109" fmla="*/ 813 h 82"/>
              <a:gd name="T110" fmla="*/ 3175 w 11"/>
              <a:gd name="T111" fmla="*/ 1220 h 82"/>
              <a:gd name="T112" fmla="*/ 3175 w 11"/>
              <a:gd name="T113" fmla="*/ 31305 h 82"/>
              <a:gd name="T114" fmla="*/ 3175 w 11"/>
              <a:gd name="T115" fmla="*/ 31305 h 82"/>
              <a:gd name="T116" fmla="*/ 3175 w 11"/>
              <a:gd name="T117" fmla="*/ 1220 h 82"/>
              <a:gd name="T118" fmla="*/ 3175 w 11"/>
              <a:gd name="T119" fmla="*/ 2033 h 82"/>
              <a:gd name="T120" fmla="*/ 3175 w 11"/>
              <a:gd name="T121" fmla="*/ 31305 h 82"/>
              <a:gd name="T122" fmla="*/ 3175 w 11"/>
              <a:gd name="T123" fmla="*/ 30899 h 82"/>
              <a:gd name="T124" fmla="*/ 3175 w 11"/>
              <a:gd name="T125" fmla="*/ 2033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2">
                <a:moveTo>
                  <a:pt x="6" y="76"/>
                </a:moveTo>
                <a:lnTo>
                  <a:pt x="0" y="76"/>
                </a:lnTo>
                <a:lnTo>
                  <a:pt x="0" y="5"/>
                </a:lnTo>
                <a:lnTo>
                  <a:pt x="0" y="77"/>
                </a:lnTo>
                <a:lnTo>
                  <a:pt x="0" y="3"/>
                </a:lnTo>
                <a:lnTo>
                  <a:pt x="0" y="77"/>
                </a:lnTo>
                <a:lnTo>
                  <a:pt x="1" y="78"/>
                </a:lnTo>
                <a:lnTo>
                  <a:pt x="1" y="2"/>
                </a:lnTo>
                <a:lnTo>
                  <a:pt x="1" y="78"/>
                </a:lnTo>
                <a:lnTo>
                  <a:pt x="1" y="80"/>
                </a:lnTo>
                <a:lnTo>
                  <a:pt x="1" y="1"/>
                </a:lnTo>
                <a:lnTo>
                  <a:pt x="1" y="80"/>
                </a:lnTo>
                <a:lnTo>
                  <a:pt x="3" y="81"/>
                </a:lnTo>
                <a:lnTo>
                  <a:pt x="3" y="1"/>
                </a:lnTo>
                <a:lnTo>
                  <a:pt x="3" y="0"/>
                </a:lnTo>
                <a:lnTo>
                  <a:pt x="3" y="81"/>
                </a:lnTo>
                <a:lnTo>
                  <a:pt x="3" y="0"/>
                </a:lnTo>
                <a:lnTo>
                  <a:pt x="3" y="81"/>
                </a:lnTo>
                <a:lnTo>
                  <a:pt x="4" y="81"/>
                </a:lnTo>
                <a:lnTo>
                  <a:pt x="4" y="0"/>
                </a:lnTo>
                <a:lnTo>
                  <a:pt x="5" y="0"/>
                </a:lnTo>
                <a:lnTo>
                  <a:pt x="5" y="81"/>
                </a:lnTo>
                <a:lnTo>
                  <a:pt x="5" y="82"/>
                </a:lnTo>
                <a:lnTo>
                  <a:pt x="5" y="0"/>
                </a:lnTo>
                <a:lnTo>
                  <a:pt x="6" y="0"/>
                </a:lnTo>
                <a:lnTo>
                  <a:pt x="6" y="82"/>
                </a:lnTo>
                <a:lnTo>
                  <a:pt x="6" y="0"/>
                </a:lnTo>
                <a:lnTo>
                  <a:pt x="6" y="81"/>
                </a:lnTo>
                <a:lnTo>
                  <a:pt x="8" y="81"/>
                </a:lnTo>
                <a:lnTo>
                  <a:pt x="8" y="0"/>
                </a:lnTo>
                <a:lnTo>
                  <a:pt x="8" y="81"/>
                </a:lnTo>
                <a:lnTo>
                  <a:pt x="8" y="0"/>
                </a:lnTo>
                <a:lnTo>
                  <a:pt x="9" y="0"/>
                </a:lnTo>
                <a:lnTo>
                  <a:pt x="9" y="81"/>
                </a:lnTo>
                <a:lnTo>
                  <a:pt x="10" y="81"/>
                </a:lnTo>
                <a:lnTo>
                  <a:pt x="10" y="1"/>
                </a:lnTo>
                <a:lnTo>
                  <a:pt x="10" y="80"/>
                </a:lnTo>
                <a:lnTo>
                  <a:pt x="10" y="1"/>
                </a:lnTo>
                <a:lnTo>
                  <a:pt x="10" y="2"/>
                </a:lnTo>
                <a:lnTo>
                  <a:pt x="10" y="78"/>
                </a:lnTo>
                <a:lnTo>
                  <a:pt x="10" y="2"/>
                </a:lnTo>
                <a:lnTo>
                  <a:pt x="11" y="3"/>
                </a:lnTo>
                <a:lnTo>
                  <a:pt x="11" y="77"/>
                </a:lnTo>
                <a:lnTo>
                  <a:pt x="11" y="3"/>
                </a:lnTo>
                <a:lnTo>
                  <a:pt x="11" y="5"/>
                </a:lnTo>
                <a:lnTo>
                  <a:pt x="11" y="77"/>
                </a:lnTo>
                <a:lnTo>
                  <a:pt x="11" y="76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2380615" y="2438400"/>
            <a:ext cx="14288" cy="3175"/>
          </a:xfrm>
          <a:custGeom>
            <a:avLst/>
            <a:gdLst>
              <a:gd name="T0" fmla="*/ 2256 w 38"/>
              <a:gd name="T1" fmla="*/ 1588 h 10"/>
              <a:gd name="T2" fmla="*/ 2256 w 38"/>
              <a:gd name="T3" fmla="*/ 0 h 10"/>
              <a:gd name="T4" fmla="*/ 12408 w 38"/>
              <a:gd name="T5" fmla="*/ 0 h 10"/>
              <a:gd name="T6" fmla="*/ 12784 w 38"/>
              <a:gd name="T7" fmla="*/ 0 h 10"/>
              <a:gd name="T8" fmla="*/ 1880 w 38"/>
              <a:gd name="T9" fmla="*/ 0 h 10"/>
              <a:gd name="T10" fmla="*/ 1880 w 38"/>
              <a:gd name="T11" fmla="*/ 0 h 10"/>
              <a:gd name="T12" fmla="*/ 12784 w 38"/>
              <a:gd name="T13" fmla="*/ 0 h 10"/>
              <a:gd name="T14" fmla="*/ 12784 w 38"/>
              <a:gd name="T15" fmla="*/ 0 h 10"/>
              <a:gd name="T16" fmla="*/ 1504 w 38"/>
              <a:gd name="T17" fmla="*/ 0 h 10"/>
              <a:gd name="T18" fmla="*/ 1128 w 38"/>
              <a:gd name="T19" fmla="*/ 0 h 10"/>
              <a:gd name="T20" fmla="*/ 13536 w 38"/>
              <a:gd name="T21" fmla="*/ 0 h 10"/>
              <a:gd name="T22" fmla="*/ 13912 w 38"/>
              <a:gd name="T23" fmla="*/ 0 h 10"/>
              <a:gd name="T24" fmla="*/ 1128 w 38"/>
              <a:gd name="T25" fmla="*/ 0 h 10"/>
              <a:gd name="T26" fmla="*/ 1128 w 38"/>
              <a:gd name="T27" fmla="*/ 0 h 10"/>
              <a:gd name="T28" fmla="*/ 13912 w 38"/>
              <a:gd name="T29" fmla="*/ 0 h 10"/>
              <a:gd name="T30" fmla="*/ 13912 w 38"/>
              <a:gd name="T31" fmla="*/ 318 h 10"/>
              <a:gd name="T32" fmla="*/ 1128 w 38"/>
              <a:gd name="T33" fmla="*/ 318 h 10"/>
              <a:gd name="T34" fmla="*/ 376 w 38"/>
              <a:gd name="T35" fmla="*/ 318 h 10"/>
              <a:gd name="T36" fmla="*/ 13912 w 38"/>
              <a:gd name="T37" fmla="*/ 318 h 10"/>
              <a:gd name="T38" fmla="*/ 14288 w 38"/>
              <a:gd name="T39" fmla="*/ 318 h 10"/>
              <a:gd name="T40" fmla="*/ 376 w 38"/>
              <a:gd name="T41" fmla="*/ 318 h 10"/>
              <a:gd name="T42" fmla="*/ 376 w 38"/>
              <a:gd name="T43" fmla="*/ 635 h 10"/>
              <a:gd name="T44" fmla="*/ 14288 w 38"/>
              <a:gd name="T45" fmla="*/ 635 h 10"/>
              <a:gd name="T46" fmla="*/ 14288 w 38"/>
              <a:gd name="T47" fmla="*/ 635 h 10"/>
              <a:gd name="T48" fmla="*/ 376 w 38"/>
              <a:gd name="T49" fmla="*/ 635 h 10"/>
              <a:gd name="T50" fmla="*/ 0 w 38"/>
              <a:gd name="T51" fmla="*/ 953 h 10"/>
              <a:gd name="T52" fmla="*/ 14288 w 38"/>
              <a:gd name="T53" fmla="*/ 953 h 10"/>
              <a:gd name="T54" fmla="*/ 14288 w 38"/>
              <a:gd name="T55" fmla="*/ 953 h 10"/>
              <a:gd name="T56" fmla="*/ 0 w 38"/>
              <a:gd name="T57" fmla="*/ 953 h 10"/>
              <a:gd name="T58" fmla="*/ 0 w 38"/>
              <a:gd name="T59" fmla="*/ 1588 h 10"/>
              <a:gd name="T60" fmla="*/ 14288 w 38"/>
              <a:gd name="T61" fmla="*/ 1588 h 10"/>
              <a:gd name="T62" fmla="*/ 14288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4288 w 38"/>
              <a:gd name="T69" fmla="*/ 1588 h 10"/>
              <a:gd name="T70" fmla="*/ 14288 w 38"/>
              <a:gd name="T71" fmla="*/ 1905 h 10"/>
              <a:gd name="T72" fmla="*/ 0 w 38"/>
              <a:gd name="T73" fmla="*/ 1905 h 10"/>
              <a:gd name="T74" fmla="*/ 0 w 38"/>
              <a:gd name="T75" fmla="*/ 1905 h 10"/>
              <a:gd name="T76" fmla="*/ 14288 w 38"/>
              <a:gd name="T77" fmla="*/ 1905 h 10"/>
              <a:gd name="T78" fmla="*/ 14288 w 38"/>
              <a:gd name="T79" fmla="*/ 2223 h 10"/>
              <a:gd name="T80" fmla="*/ 376 w 38"/>
              <a:gd name="T81" fmla="*/ 2223 h 10"/>
              <a:gd name="T82" fmla="*/ 376 w 38"/>
              <a:gd name="T83" fmla="*/ 2223 h 10"/>
              <a:gd name="T84" fmla="*/ 14288 w 38"/>
              <a:gd name="T85" fmla="*/ 2223 h 10"/>
              <a:gd name="T86" fmla="*/ 14288 w 38"/>
              <a:gd name="T87" fmla="*/ 2540 h 10"/>
              <a:gd name="T88" fmla="*/ 376 w 38"/>
              <a:gd name="T89" fmla="*/ 2540 h 10"/>
              <a:gd name="T90" fmla="*/ 376 w 38"/>
              <a:gd name="T91" fmla="*/ 2540 h 10"/>
              <a:gd name="T92" fmla="*/ 13912 w 38"/>
              <a:gd name="T93" fmla="*/ 2540 h 10"/>
              <a:gd name="T94" fmla="*/ 13912 w 38"/>
              <a:gd name="T95" fmla="*/ 2540 h 10"/>
              <a:gd name="T96" fmla="*/ 1128 w 38"/>
              <a:gd name="T97" fmla="*/ 2540 h 10"/>
              <a:gd name="T98" fmla="*/ 1128 w 38"/>
              <a:gd name="T99" fmla="*/ 3175 h 10"/>
              <a:gd name="T100" fmla="*/ 13912 w 38"/>
              <a:gd name="T101" fmla="*/ 3175 h 10"/>
              <a:gd name="T102" fmla="*/ 13912 w 38"/>
              <a:gd name="T103" fmla="*/ 3175 h 10"/>
              <a:gd name="T104" fmla="*/ 1128 w 38"/>
              <a:gd name="T105" fmla="*/ 3175 h 10"/>
              <a:gd name="T106" fmla="*/ 1128 w 38"/>
              <a:gd name="T107" fmla="*/ 3175 h 10"/>
              <a:gd name="T108" fmla="*/ 13536 w 38"/>
              <a:gd name="T109" fmla="*/ 3175 h 10"/>
              <a:gd name="T110" fmla="*/ 12784 w 38"/>
              <a:gd name="T111" fmla="*/ 3175 h 10"/>
              <a:gd name="T112" fmla="*/ 1504 w 38"/>
              <a:gd name="T113" fmla="*/ 3175 h 10"/>
              <a:gd name="T114" fmla="*/ 1880 w 38"/>
              <a:gd name="T115" fmla="*/ 3175 h 10"/>
              <a:gd name="T116" fmla="*/ 12784 w 38"/>
              <a:gd name="T117" fmla="*/ 3175 h 10"/>
              <a:gd name="T118" fmla="*/ 12784 w 38"/>
              <a:gd name="T119" fmla="*/ 3175 h 10"/>
              <a:gd name="T120" fmla="*/ 1880 w 38"/>
              <a:gd name="T121" fmla="*/ 3175 h 10"/>
              <a:gd name="T122" fmla="*/ 2256 w 38"/>
              <a:gd name="T123" fmla="*/ 3175 h 10"/>
              <a:gd name="T124" fmla="*/ 12408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7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7" y="1"/>
                </a:lnTo>
                <a:lnTo>
                  <a:pt x="38" y="1"/>
                </a:lnTo>
                <a:lnTo>
                  <a:pt x="1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38" y="8"/>
                </a:lnTo>
                <a:lnTo>
                  <a:pt x="1" y="8"/>
                </a:lnTo>
                <a:lnTo>
                  <a:pt x="37" y="8"/>
                </a:lnTo>
                <a:lnTo>
                  <a:pt x="3" y="8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36" y="10"/>
                </a:lnTo>
                <a:lnTo>
                  <a:pt x="34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5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" name="Freeform 182"/>
          <p:cNvSpPr>
            <a:spLocks/>
          </p:cNvSpPr>
          <p:nvPr/>
        </p:nvSpPr>
        <p:spPr bwMode="auto">
          <a:xfrm>
            <a:off x="2390140" y="2409825"/>
            <a:ext cx="4763" cy="31750"/>
          </a:xfrm>
          <a:custGeom>
            <a:avLst/>
            <a:gdLst>
              <a:gd name="T0" fmla="*/ 2382 w 10"/>
              <a:gd name="T1" fmla="*/ 29837 h 83"/>
              <a:gd name="T2" fmla="*/ 0 w 10"/>
              <a:gd name="T3" fmla="*/ 29837 h 83"/>
              <a:gd name="T4" fmla="*/ 0 w 10"/>
              <a:gd name="T5" fmla="*/ 2678 h 83"/>
              <a:gd name="T6" fmla="*/ 0 w 10"/>
              <a:gd name="T7" fmla="*/ 1913 h 83"/>
              <a:gd name="T8" fmla="*/ 0 w 10"/>
              <a:gd name="T9" fmla="*/ 29837 h 83"/>
              <a:gd name="T10" fmla="*/ 0 w 10"/>
              <a:gd name="T11" fmla="*/ 30220 h 83"/>
              <a:gd name="T12" fmla="*/ 0 w 10"/>
              <a:gd name="T13" fmla="*/ 1913 h 83"/>
              <a:gd name="T14" fmla="*/ 0 w 10"/>
              <a:gd name="T15" fmla="*/ 1913 h 83"/>
              <a:gd name="T16" fmla="*/ 0 w 10"/>
              <a:gd name="T17" fmla="*/ 30220 h 83"/>
              <a:gd name="T18" fmla="*/ 0 w 10"/>
              <a:gd name="T19" fmla="*/ 30602 h 83"/>
              <a:gd name="T20" fmla="*/ 0 w 10"/>
              <a:gd name="T21" fmla="*/ 1530 h 83"/>
              <a:gd name="T22" fmla="*/ 0 w 10"/>
              <a:gd name="T23" fmla="*/ 1148 h 83"/>
              <a:gd name="T24" fmla="*/ 0 w 10"/>
              <a:gd name="T25" fmla="*/ 30602 h 83"/>
              <a:gd name="T26" fmla="*/ 476 w 10"/>
              <a:gd name="T27" fmla="*/ 30985 h 83"/>
              <a:gd name="T28" fmla="*/ 476 w 10"/>
              <a:gd name="T29" fmla="*/ 1148 h 83"/>
              <a:gd name="T30" fmla="*/ 476 w 10"/>
              <a:gd name="T31" fmla="*/ 1148 h 83"/>
              <a:gd name="T32" fmla="*/ 476 w 10"/>
              <a:gd name="T33" fmla="*/ 30985 h 83"/>
              <a:gd name="T34" fmla="*/ 476 w 10"/>
              <a:gd name="T35" fmla="*/ 30985 h 83"/>
              <a:gd name="T36" fmla="*/ 476 w 10"/>
              <a:gd name="T37" fmla="*/ 765 h 83"/>
              <a:gd name="T38" fmla="*/ 476 w 10"/>
              <a:gd name="T39" fmla="*/ 765 h 83"/>
              <a:gd name="T40" fmla="*/ 476 w 10"/>
              <a:gd name="T41" fmla="*/ 31750 h 83"/>
              <a:gd name="T42" fmla="*/ 953 w 10"/>
              <a:gd name="T43" fmla="*/ 31750 h 83"/>
              <a:gd name="T44" fmla="*/ 953 w 10"/>
              <a:gd name="T45" fmla="*/ 765 h 83"/>
              <a:gd name="T46" fmla="*/ 1905 w 10"/>
              <a:gd name="T47" fmla="*/ 765 h 83"/>
              <a:gd name="T48" fmla="*/ 1905 w 10"/>
              <a:gd name="T49" fmla="*/ 31750 h 83"/>
              <a:gd name="T50" fmla="*/ 1905 w 10"/>
              <a:gd name="T51" fmla="*/ 31750 h 83"/>
              <a:gd name="T52" fmla="*/ 1905 w 10"/>
              <a:gd name="T53" fmla="*/ 765 h 83"/>
              <a:gd name="T54" fmla="*/ 1905 w 10"/>
              <a:gd name="T55" fmla="*/ 765 h 83"/>
              <a:gd name="T56" fmla="*/ 1905 w 10"/>
              <a:gd name="T57" fmla="*/ 31750 h 83"/>
              <a:gd name="T58" fmla="*/ 2382 w 10"/>
              <a:gd name="T59" fmla="*/ 31750 h 83"/>
              <a:gd name="T60" fmla="*/ 2382 w 10"/>
              <a:gd name="T61" fmla="*/ 0 h 83"/>
              <a:gd name="T62" fmla="*/ 2382 w 10"/>
              <a:gd name="T63" fmla="*/ 0 h 83"/>
              <a:gd name="T64" fmla="*/ 2382 w 10"/>
              <a:gd name="T65" fmla="*/ 31750 h 83"/>
              <a:gd name="T66" fmla="*/ 2858 w 10"/>
              <a:gd name="T67" fmla="*/ 31750 h 83"/>
              <a:gd name="T68" fmla="*/ 2858 w 10"/>
              <a:gd name="T69" fmla="*/ 0 h 83"/>
              <a:gd name="T70" fmla="*/ 2858 w 10"/>
              <a:gd name="T71" fmla="*/ 765 h 83"/>
              <a:gd name="T72" fmla="*/ 2858 w 10"/>
              <a:gd name="T73" fmla="*/ 31750 h 83"/>
              <a:gd name="T74" fmla="*/ 2858 w 10"/>
              <a:gd name="T75" fmla="*/ 31750 h 83"/>
              <a:gd name="T76" fmla="*/ 2858 w 10"/>
              <a:gd name="T77" fmla="*/ 765 h 83"/>
              <a:gd name="T78" fmla="*/ 3810 w 10"/>
              <a:gd name="T79" fmla="*/ 765 h 83"/>
              <a:gd name="T80" fmla="*/ 3810 w 10"/>
              <a:gd name="T81" fmla="*/ 31750 h 83"/>
              <a:gd name="T82" fmla="*/ 4287 w 10"/>
              <a:gd name="T83" fmla="*/ 31750 h 83"/>
              <a:gd name="T84" fmla="*/ 4287 w 10"/>
              <a:gd name="T85" fmla="*/ 765 h 83"/>
              <a:gd name="T86" fmla="*/ 4287 w 10"/>
              <a:gd name="T87" fmla="*/ 765 h 83"/>
              <a:gd name="T88" fmla="*/ 4287 w 10"/>
              <a:gd name="T89" fmla="*/ 31750 h 83"/>
              <a:gd name="T90" fmla="*/ 4287 w 10"/>
              <a:gd name="T91" fmla="*/ 30985 h 83"/>
              <a:gd name="T92" fmla="*/ 4287 w 10"/>
              <a:gd name="T93" fmla="*/ 765 h 83"/>
              <a:gd name="T94" fmla="*/ 4287 w 10"/>
              <a:gd name="T95" fmla="*/ 1148 h 83"/>
              <a:gd name="T96" fmla="*/ 4287 w 10"/>
              <a:gd name="T97" fmla="*/ 30985 h 83"/>
              <a:gd name="T98" fmla="*/ 4763 w 10"/>
              <a:gd name="T99" fmla="*/ 30985 h 83"/>
              <a:gd name="T100" fmla="*/ 4763 w 10"/>
              <a:gd name="T101" fmla="*/ 1148 h 83"/>
              <a:gd name="T102" fmla="*/ 4763 w 10"/>
              <a:gd name="T103" fmla="*/ 1148 h 83"/>
              <a:gd name="T104" fmla="*/ 4763 w 10"/>
              <a:gd name="T105" fmla="*/ 30602 h 83"/>
              <a:gd name="T106" fmla="*/ 4763 w 10"/>
              <a:gd name="T107" fmla="*/ 30602 h 83"/>
              <a:gd name="T108" fmla="*/ 4763 w 10"/>
              <a:gd name="T109" fmla="*/ 1530 h 83"/>
              <a:gd name="T110" fmla="*/ 4763 w 10"/>
              <a:gd name="T111" fmla="*/ 1913 h 83"/>
              <a:gd name="T112" fmla="*/ 4763 w 10"/>
              <a:gd name="T113" fmla="*/ 30220 h 83"/>
              <a:gd name="T114" fmla="*/ 4763 w 10"/>
              <a:gd name="T115" fmla="*/ 30220 h 83"/>
              <a:gd name="T116" fmla="*/ 4763 w 10"/>
              <a:gd name="T117" fmla="*/ 1913 h 83"/>
              <a:gd name="T118" fmla="*/ 4763 w 10"/>
              <a:gd name="T119" fmla="*/ 1913 h 83"/>
              <a:gd name="T120" fmla="*/ 4763 w 10"/>
              <a:gd name="T121" fmla="*/ 29837 h 83"/>
              <a:gd name="T122" fmla="*/ 4763 w 10"/>
              <a:gd name="T123" fmla="*/ 29837 h 83"/>
              <a:gd name="T124" fmla="*/ 4763 w 10"/>
              <a:gd name="T125" fmla="*/ 267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83">
                <a:moveTo>
                  <a:pt x="5" y="78"/>
                </a:moveTo>
                <a:lnTo>
                  <a:pt x="0" y="78"/>
                </a:lnTo>
                <a:lnTo>
                  <a:pt x="0" y="7"/>
                </a:lnTo>
                <a:lnTo>
                  <a:pt x="0" y="5"/>
                </a:lnTo>
                <a:lnTo>
                  <a:pt x="0" y="78"/>
                </a:lnTo>
                <a:lnTo>
                  <a:pt x="0" y="79"/>
                </a:lnTo>
                <a:lnTo>
                  <a:pt x="0" y="5"/>
                </a:lnTo>
                <a:lnTo>
                  <a:pt x="0" y="79"/>
                </a:lnTo>
                <a:lnTo>
                  <a:pt x="0" y="80"/>
                </a:lnTo>
                <a:lnTo>
                  <a:pt x="0" y="4"/>
                </a:lnTo>
                <a:lnTo>
                  <a:pt x="0" y="3"/>
                </a:lnTo>
                <a:lnTo>
                  <a:pt x="0" y="80"/>
                </a:lnTo>
                <a:lnTo>
                  <a:pt x="1" y="81"/>
                </a:lnTo>
                <a:lnTo>
                  <a:pt x="1" y="3"/>
                </a:lnTo>
                <a:lnTo>
                  <a:pt x="1" y="81"/>
                </a:lnTo>
                <a:lnTo>
                  <a:pt x="1" y="2"/>
                </a:lnTo>
                <a:lnTo>
                  <a:pt x="1" y="83"/>
                </a:lnTo>
                <a:lnTo>
                  <a:pt x="2" y="83"/>
                </a:lnTo>
                <a:lnTo>
                  <a:pt x="2" y="2"/>
                </a:lnTo>
                <a:lnTo>
                  <a:pt x="4" y="2"/>
                </a:lnTo>
                <a:lnTo>
                  <a:pt x="4" y="83"/>
                </a:lnTo>
                <a:lnTo>
                  <a:pt x="4" y="2"/>
                </a:lnTo>
                <a:lnTo>
                  <a:pt x="4" y="83"/>
                </a:lnTo>
                <a:lnTo>
                  <a:pt x="5" y="83"/>
                </a:lnTo>
                <a:lnTo>
                  <a:pt x="5" y="0"/>
                </a:lnTo>
                <a:lnTo>
                  <a:pt x="5" y="83"/>
                </a:lnTo>
                <a:lnTo>
                  <a:pt x="6" y="83"/>
                </a:lnTo>
                <a:lnTo>
                  <a:pt x="6" y="0"/>
                </a:lnTo>
                <a:lnTo>
                  <a:pt x="6" y="2"/>
                </a:lnTo>
                <a:lnTo>
                  <a:pt x="6" y="83"/>
                </a:lnTo>
                <a:lnTo>
                  <a:pt x="6" y="2"/>
                </a:lnTo>
                <a:lnTo>
                  <a:pt x="8" y="2"/>
                </a:lnTo>
                <a:lnTo>
                  <a:pt x="8" y="83"/>
                </a:lnTo>
                <a:lnTo>
                  <a:pt x="9" y="83"/>
                </a:lnTo>
                <a:lnTo>
                  <a:pt x="9" y="2"/>
                </a:lnTo>
                <a:lnTo>
                  <a:pt x="9" y="83"/>
                </a:lnTo>
                <a:lnTo>
                  <a:pt x="9" y="81"/>
                </a:lnTo>
                <a:lnTo>
                  <a:pt x="9" y="2"/>
                </a:lnTo>
                <a:lnTo>
                  <a:pt x="9" y="3"/>
                </a:lnTo>
                <a:lnTo>
                  <a:pt x="9" y="81"/>
                </a:lnTo>
                <a:lnTo>
                  <a:pt x="10" y="81"/>
                </a:lnTo>
                <a:lnTo>
                  <a:pt x="10" y="3"/>
                </a:lnTo>
                <a:lnTo>
                  <a:pt x="10" y="80"/>
                </a:lnTo>
                <a:lnTo>
                  <a:pt x="10" y="4"/>
                </a:lnTo>
                <a:lnTo>
                  <a:pt x="10" y="5"/>
                </a:lnTo>
                <a:lnTo>
                  <a:pt x="10" y="79"/>
                </a:lnTo>
                <a:lnTo>
                  <a:pt x="10" y="5"/>
                </a:lnTo>
                <a:lnTo>
                  <a:pt x="10" y="78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" name="Freeform 183"/>
          <p:cNvSpPr>
            <a:spLocks/>
          </p:cNvSpPr>
          <p:nvPr/>
        </p:nvSpPr>
        <p:spPr bwMode="auto">
          <a:xfrm>
            <a:off x="2390140" y="2409825"/>
            <a:ext cx="14288" cy="4763"/>
          </a:xfrm>
          <a:custGeom>
            <a:avLst/>
            <a:gdLst>
              <a:gd name="T0" fmla="*/ 1880 w 38"/>
              <a:gd name="T1" fmla="*/ 2778 h 12"/>
              <a:gd name="T2" fmla="*/ 1880 w 38"/>
              <a:gd name="T3" fmla="*/ 0 h 12"/>
              <a:gd name="T4" fmla="*/ 12408 w 38"/>
              <a:gd name="T5" fmla="*/ 0 h 12"/>
              <a:gd name="T6" fmla="*/ 12408 w 38"/>
              <a:gd name="T7" fmla="*/ 0 h 12"/>
              <a:gd name="T8" fmla="*/ 1880 w 38"/>
              <a:gd name="T9" fmla="*/ 0 h 12"/>
              <a:gd name="T10" fmla="*/ 1504 w 38"/>
              <a:gd name="T11" fmla="*/ 794 h 12"/>
              <a:gd name="T12" fmla="*/ 12784 w 38"/>
              <a:gd name="T13" fmla="*/ 794 h 12"/>
              <a:gd name="T14" fmla="*/ 13160 w 38"/>
              <a:gd name="T15" fmla="*/ 794 h 12"/>
              <a:gd name="T16" fmla="*/ 1504 w 38"/>
              <a:gd name="T17" fmla="*/ 794 h 12"/>
              <a:gd name="T18" fmla="*/ 1504 w 38"/>
              <a:gd name="T19" fmla="*/ 794 h 12"/>
              <a:gd name="T20" fmla="*/ 13160 w 38"/>
              <a:gd name="T21" fmla="*/ 794 h 12"/>
              <a:gd name="T22" fmla="*/ 13160 w 38"/>
              <a:gd name="T23" fmla="*/ 794 h 12"/>
              <a:gd name="T24" fmla="*/ 752 w 38"/>
              <a:gd name="T25" fmla="*/ 794 h 12"/>
              <a:gd name="T26" fmla="*/ 376 w 38"/>
              <a:gd name="T27" fmla="*/ 794 h 12"/>
              <a:gd name="T28" fmla="*/ 13912 w 38"/>
              <a:gd name="T29" fmla="*/ 794 h 12"/>
              <a:gd name="T30" fmla="*/ 13912 w 38"/>
              <a:gd name="T31" fmla="*/ 794 h 12"/>
              <a:gd name="T32" fmla="*/ 376 w 38"/>
              <a:gd name="T33" fmla="*/ 794 h 12"/>
              <a:gd name="T34" fmla="*/ 376 w 38"/>
              <a:gd name="T35" fmla="*/ 1191 h 12"/>
              <a:gd name="T36" fmla="*/ 13912 w 38"/>
              <a:gd name="T37" fmla="*/ 1191 h 12"/>
              <a:gd name="T38" fmla="*/ 13912 w 38"/>
              <a:gd name="T39" fmla="*/ 1191 h 12"/>
              <a:gd name="T40" fmla="*/ 376 w 38"/>
              <a:gd name="T41" fmla="*/ 1191 h 12"/>
              <a:gd name="T42" fmla="*/ 0 w 38"/>
              <a:gd name="T43" fmla="*/ 1191 h 12"/>
              <a:gd name="T44" fmla="*/ 14288 w 38"/>
              <a:gd name="T45" fmla="*/ 1191 h 12"/>
              <a:gd name="T46" fmla="*/ 14288 w 38"/>
              <a:gd name="T47" fmla="*/ 1588 h 12"/>
              <a:gd name="T48" fmla="*/ 0 w 38"/>
              <a:gd name="T49" fmla="*/ 1588 h 12"/>
              <a:gd name="T50" fmla="*/ 0 w 38"/>
              <a:gd name="T51" fmla="*/ 1985 h 12"/>
              <a:gd name="T52" fmla="*/ 14288 w 38"/>
              <a:gd name="T53" fmla="*/ 1985 h 12"/>
              <a:gd name="T54" fmla="*/ 14288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4288 w 38"/>
              <a:gd name="T61" fmla="*/ 1985 h 12"/>
              <a:gd name="T62" fmla="*/ 14288 w 38"/>
              <a:gd name="T63" fmla="*/ 2778 h 12"/>
              <a:gd name="T64" fmla="*/ 0 w 38"/>
              <a:gd name="T65" fmla="*/ 2778 h 12"/>
              <a:gd name="T66" fmla="*/ 0 w 38"/>
              <a:gd name="T67" fmla="*/ 2778 h 12"/>
              <a:gd name="T68" fmla="*/ 14288 w 38"/>
              <a:gd name="T69" fmla="*/ 2778 h 12"/>
              <a:gd name="T70" fmla="*/ 14288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4288 w 38"/>
              <a:gd name="T77" fmla="*/ 3175 h 12"/>
              <a:gd name="T78" fmla="*/ 14288 w 38"/>
              <a:gd name="T79" fmla="*/ 3572 h 12"/>
              <a:gd name="T80" fmla="*/ 0 w 38"/>
              <a:gd name="T81" fmla="*/ 3572 h 12"/>
              <a:gd name="T82" fmla="*/ 0 w 38"/>
              <a:gd name="T83" fmla="*/ 3572 h 12"/>
              <a:gd name="T84" fmla="*/ 14288 w 38"/>
              <a:gd name="T85" fmla="*/ 3572 h 12"/>
              <a:gd name="T86" fmla="*/ 13912 w 38"/>
              <a:gd name="T87" fmla="*/ 3572 h 12"/>
              <a:gd name="T88" fmla="*/ 376 w 38"/>
              <a:gd name="T89" fmla="*/ 3572 h 12"/>
              <a:gd name="T90" fmla="*/ 376 w 38"/>
              <a:gd name="T91" fmla="*/ 3969 h 12"/>
              <a:gd name="T92" fmla="*/ 13912 w 38"/>
              <a:gd name="T93" fmla="*/ 3969 h 12"/>
              <a:gd name="T94" fmla="*/ 13912 w 38"/>
              <a:gd name="T95" fmla="*/ 3969 h 12"/>
              <a:gd name="T96" fmla="*/ 376 w 38"/>
              <a:gd name="T97" fmla="*/ 3969 h 12"/>
              <a:gd name="T98" fmla="*/ 376 w 38"/>
              <a:gd name="T99" fmla="*/ 3969 h 12"/>
              <a:gd name="T100" fmla="*/ 13912 w 38"/>
              <a:gd name="T101" fmla="*/ 3969 h 12"/>
              <a:gd name="T102" fmla="*/ 13160 w 38"/>
              <a:gd name="T103" fmla="*/ 3969 h 12"/>
              <a:gd name="T104" fmla="*/ 752 w 38"/>
              <a:gd name="T105" fmla="*/ 3969 h 12"/>
              <a:gd name="T106" fmla="*/ 1504 w 38"/>
              <a:gd name="T107" fmla="*/ 4763 h 12"/>
              <a:gd name="T108" fmla="*/ 13160 w 38"/>
              <a:gd name="T109" fmla="*/ 4763 h 12"/>
              <a:gd name="T110" fmla="*/ 13160 w 38"/>
              <a:gd name="T111" fmla="*/ 4763 h 12"/>
              <a:gd name="T112" fmla="*/ 1504 w 38"/>
              <a:gd name="T113" fmla="*/ 4763 h 12"/>
              <a:gd name="T114" fmla="*/ 1504 w 38"/>
              <a:gd name="T115" fmla="*/ 4763 h 12"/>
              <a:gd name="T116" fmla="*/ 12784 w 38"/>
              <a:gd name="T117" fmla="*/ 4763 h 12"/>
              <a:gd name="T118" fmla="*/ 12408 w 38"/>
              <a:gd name="T119" fmla="*/ 4763 h 12"/>
              <a:gd name="T120" fmla="*/ 1880 w 38"/>
              <a:gd name="T121" fmla="*/ 4763 h 12"/>
              <a:gd name="T122" fmla="*/ 1880 w 38"/>
              <a:gd name="T123" fmla="*/ 4763 h 12"/>
              <a:gd name="T124" fmla="*/ 12408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2"/>
                </a:lnTo>
                <a:lnTo>
                  <a:pt x="34" y="2"/>
                </a:lnTo>
                <a:lnTo>
                  <a:pt x="35" y="2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1" y="2"/>
                </a:lnTo>
                <a:lnTo>
                  <a:pt x="37" y="2"/>
                </a:lnTo>
                <a:lnTo>
                  <a:pt x="1" y="2"/>
                </a:lnTo>
                <a:lnTo>
                  <a:pt x="1" y="3"/>
                </a:lnTo>
                <a:lnTo>
                  <a:pt x="37" y="3"/>
                </a:lnTo>
                <a:lnTo>
                  <a:pt x="1" y="3"/>
                </a:lnTo>
                <a:lnTo>
                  <a:pt x="0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37" y="9"/>
                </a:lnTo>
                <a:lnTo>
                  <a:pt x="1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4" y="12"/>
                </a:lnTo>
                <a:lnTo>
                  <a:pt x="35" y="12"/>
                </a:lnTo>
                <a:lnTo>
                  <a:pt x="4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6" name="Freeform 184"/>
          <p:cNvSpPr>
            <a:spLocks/>
          </p:cNvSpPr>
          <p:nvPr/>
        </p:nvSpPr>
        <p:spPr bwMode="auto">
          <a:xfrm>
            <a:off x="2399665" y="2381250"/>
            <a:ext cx="4763" cy="33338"/>
          </a:xfrm>
          <a:custGeom>
            <a:avLst/>
            <a:gdLst>
              <a:gd name="T0" fmla="*/ 2382 w 10"/>
              <a:gd name="T1" fmla="*/ 31330 h 83"/>
              <a:gd name="T2" fmla="*/ 0 w 10"/>
              <a:gd name="T3" fmla="*/ 31330 h 83"/>
              <a:gd name="T4" fmla="*/ 0 w 10"/>
              <a:gd name="T5" fmla="*/ 2008 h 83"/>
              <a:gd name="T6" fmla="*/ 0 w 10"/>
              <a:gd name="T7" fmla="*/ 2008 h 83"/>
              <a:gd name="T8" fmla="*/ 0 w 10"/>
              <a:gd name="T9" fmla="*/ 31330 h 83"/>
              <a:gd name="T10" fmla="*/ 0 w 10"/>
              <a:gd name="T11" fmla="*/ 31731 h 83"/>
              <a:gd name="T12" fmla="*/ 0 w 10"/>
              <a:gd name="T13" fmla="*/ 2008 h 83"/>
              <a:gd name="T14" fmla="*/ 0 w 10"/>
              <a:gd name="T15" fmla="*/ 1607 h 83"/>
              <a:gd name="T16" fmla="*/ 0 w 10"/>
              <a:gd name="T17" fmla="*/ 31731 h 83"/>
              <a:gd name="T18" fmla="*/ 0 w 10"/>
              <a:gd name="T19" fmla="*/ 32133 h 83"/>
              <a:gd name="T20" fmla="*/ 0 w 10"/>
              <a:gd name="T21" fmla="*/ 1607 h 83"/>
              <a:gd name="T22" fmla="*/ 0 w 10"/>
              <a:gd name="T23" fmla="*/ 1607 h 83"/>
              <a:gd name="T24" fmla="*/ 0 w 10"/>
              <a:gd name="T25" fmla="*/ 32133 h 83"/>
              <a:gd name="T26" fmla="*/ 0 w 10"/>
              <a:gd name="T27" fmla="*/ 32133 h 83"/>
              <a:gd name="T28" fmla="*/ 0 w 10"/>
              <a:gd name="T29" fmla="*/ 1205 h 83"/>
              <a:gd name="T30" fmla="*/ 476 w 10"/>
              <a:gd name="T31" fmla="*/ 803 h 83"/>
              <a:gd name="T32" fmla="*/ 476 w 10"/>
              <a:gd name="T33" fmla="*/ 32535 h 83"/>
              <a:gd name="T34" fmla="*/ 476 w 10"/>
              <a:gd name="T35" fmla="*/ 32535 h 83"/>
              <a:gd name="T36" fmla="*/ 476 w 10"/>
              <a:gd name="T37" fmla="*/ 803 h 83"/>
              <a:gd name="T38" fmla="*/ 476 w 10"/>
              <a:gd name="T39" fmla="*/ 803 h 83"/>
              <a:gd name="T40" fmla="*/ 476 w 10"/>
              <a:gd name="T41" fmla="*/ 32535 h 83"/>
              <a:gd name="T42" fmla="*/ 953 w 10"/>
              <a:gd name="T43" fmla="*/ 32535 h 83"/>
              <a:gd name="T44" fmla="*/ 953 w 10"/>
              <a:gd name="T45" fmla="*/ 803 h 83"/>
              <a:gd name="T46" fmla="*/ 953 w 10"/>
              <a:gd name="T47" fmla="*/ 803 h 83"/>
              <a:gd name="T48" fmla="*/ 953 w 10"/>
              <a:gd name="T49" fmla="*/ 33338 h 83"/>
              <a:gd name="T50" fmla="*/ 1905 w 10"/>
              <a:gd name="T51" fmla="*/ 33338 h 83"/>
              <a:gd name="T52" fmla="*/ 1905 w 10"/>
              <a:gd name="T53" fmla="*/ 0 h 83"/>
              <a:gd name="T54" fmla="*/ 1905 w 10"/>
              <a:gd name="T55" fmla="*/ 0 h 83"/>
              <a:gd name="T56" fmla="*/ 1905 w 10"/>
              <a:gd name="T57" fmla="*/ 33338 h 83"/>
              <a:gd name="T58" fmla="*/ 1905 w 10"/>
              <a:gd name="T59" fmla="*/ 33338 h 83"/>
              <a:gd name="T60" fmla="*/ 1905 w 10"/>
              <a:gd name="T61" fmla="*/ 0 h 83"/>
              <a:gd name="T62" fmla="*/ 2382 w 10"/>
              <a:gd name="T63" fmla="*/ 0 h 83"/>
              <a:gd name="T64" fmla="*/ 2382 w 10"/>
              <a:gd name="T65" fmla="*/ 33338 h 83"/>
              <a:gd name="T66" fmla="*/ 2382 w 10"/>
              <a:gd name="T67" fmla="*/ 33338 h 83"/>
              <a:gd name="T68" fmla="*/ 2382 w 10"/>
              <a:gd name="T69" fmla="*/ 0 h 83"/>
              <a:gd name="T70" fmla="*/ 2858 w 10"/>
              <a:gd name="T71" fmla="*/ 0 h 83"/>
              <a:gd name="T72" fmla="*/ 2858 w 10"/>
              <a:gd name="T73" fmla="*/ 33338 h 83"/>
              <a:gd name="T74" fmla="*/ 3334 w 10"/>
              <a:gd name="T75" fmla="*/ 33338 h 83"/>
              <a:gd name="T76" fmla="*/ 3334 w 10"/>
              <a:gd name="T77" fmla="*/ 0 h 83"/>
              <a:gd name="T78" fmla="*/ 3334 w 10"/>
              <a:gd name="T79" fmla="*/ 803 h 83"/>
              <a:gd name="T80" fmla="*/ 3334 w 10"/>
              <a:gd name="T81" fmla="*/ 33338 h 83"/>
              <a:gd name="T82" fmla="*/ 3334 w 10"/>
              <a:gd name="T83" fmla="*/ 32535 h 83"/>
              <a:gd name="T84" fmla="*/ 3334 w 10"/>
              <a:gd name="T85" fmla="*/ 803 h 83"/>
              <a:gd name="T86" fmla="*/ 4287 w 10"/>
              <a:gd name="T87" fmla="*/ 803 h 83"/>
              <a:gd name="T88" fmla="*/ 4287 w 10"/>
              <a:gd name="T89" fmla="*/ 32535 h 83"/>
              <a:gd name="T90" fmla="*/ 4287 w 10"/>
              <a:gd name="T91" fmla="*/ 32535 h 83"/>
              <a:gd name="T92" fmla="*/ 4287 w 10"/>
              <a:gd name="T93" fmla="*/ 803 h 83"/>
              <a:gd name="T94" fmla="*/ 4287 w 10"/>
              <a:gd name="T95" fmla="*/ 803 h 83"/>
              <a:gd name="T96" fmla="*/ 4287 w 10"/>
              <a:gd name="T97" fmla="*/ 32535 h 83"/>
              <a:gd name="T98" fmla="*/ 4287 w 10"/>
              <a:gd name="T99" fmla="*/ 32133 h 83"/>
              <a:gd name="T100" fmla="*/ 4287 w 10"/>
              <a:gd name="T101" fmla="*/ 1205 h 83"/>
              <a:gd name="T102" fmla="*/ 4763 w 10"/>
              <a:gd name="T103" fmla="*/ 1607 h 83"/>
              <a:gd name="T104" fmla="*/ 4763 w 10"/>
              <a:gd name="T105" fmla="*/ 32133 h 83"/>
              <a:gd name="T106" fmla="*/ 4763 w 10"/>
              <a:gd name="T107" fmla="*/ 32133 h 83"/>
              <a:gd name="T108" fmla="*/ 4763 w 10"/>
              <a:gd name="T109" fmla="*/ 1607 h 83"/>
              <a:gd name="T110" fmla="*/ 4763 w 10"/>
              <a:gd name="T111" fmla="*/ 1607 h 83"/>
              <a:gd name="T112" fmla="*/ 4763 w 10"/>
              <a:gd name="T113" fmla="*/ 31731 h 83"/>
              <a:gd name="T114" fmla="*/ 4763 w 10"/>
              <a:gd name="T115" fmla="*/ 31731 h 83"/>
              <a:gd name="T116" fmla="*/ 4763 w 10"/>
              <a:gd name="T117" fmla="*/ 2008 h 83"/>
              <a:gd name="T118" fmla="*/ 4763 w 10"/>
              <a:gd name="T119" fmla="*/ 2008 h 83"/>
              <a:gd name="T120" fmla="*/ 4763 w 10"/>
              <a:gd name="T121" fmla="*/ 31330 h 83"/>
              <a:gd name="T122" fmla="*/ 4763 w 10"/>
              <a:gd name="T123" fmla="*/ 31330 h 83"/>
              <a:gd name="T124" fmla="*/ 4763 w 10"/>
              <a:gd name="T125" fmla="*/ 200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83">
                <a:moveTo>
                  <a:pt x="5" y="78"/>
                </a:moveTo>
                <a:lnTo>
                  <a:pt x="0" y="78"/>
                </a:lnTo>
                <a:lnTo>
                  <a:pt x="0" y="5"/>
                </a:lnTo>
                <a:lnTo>
                  <a:pt x="0" y="78"/>
                </a:lnTo>
                <a:lnTo>
                  <a:pt x="0" y="79"/>
                </a:lnTo>
                <a:lnTo>
                  <a:pt x="0" y="5"/>
                </a:lnTo>
                <a:lnTo>
                  <a:pt x="0" y="4"/>
                </a:lnTo>
                <a:lnTo>
                  <a:pt x="0" y="79"/>
                </a:lnTo>
                <a:lnTo>
                  <a:pt x="0" y="80"/>
                </a:lnTo>
                <a:lnTo>
                  <a:pt x="0" y="4"/>
                </a:lnTo>
                <a:lnTo>
                  <a:pt x="0" y="80"/>
                </a:lnTo>
                <a:lnTo>
                  <a:pt x="0" y="3"/>
                </a:lnTo>
                <a:lnTo>
                  <a:pt x="1" y="2"/>
                </a:lnTo>
                <a:lnTo>
                  <a:pt x="1" y="81"/>
                </a:lnTo>
                <a:lnTo>
                  <a:pt x="1" y="2"/>
                </a:lnTo>
                <a:lnTo>
                  <a:pt x="1" y="81"/>
                </a:lnTo>
                <a:lnTo>
                  <a:pt x="2" y="81"/>
                </a:lnTo>
                <a:lnTo>
                  <a:pt x="2" y="2"/>
                </a:lnTo>
                <a:lnTo>
                  <a:pt x="2" y="83"/>
                </a:lnTo>
                <a:lnTo>
                  <a:pt x="4" y="83"/>
                </a:lnTo>
                <a:lnTo>
                  <a:pt x="4" y="0"/>
                </a:lnTo>
                <a:lnTo>
                  <a:pt x="4" y="83"/>
                </a:lnTo>
                <a:lnTo>
                  <a:pt x="4" y="0"/>
                </a:lnTo>
                <a:lnTo>
                  <a:pt x="5" y="0"/>
                </a:lnTo>
                <a:lnTo>
                  <a:pt x="5" y="83"/>
                </a:lnTo>
                <a:lnTo>
                  <a:pt x="5" y="0"/>
                </a:lnTo>
                <a:lnTo>
                  <a:pt x="6" y="0"/>
                </a:lnTo>
                <a:lnTo>
                  <a:pt x="6" y="83"/>
                </a:lnTo>
                <a:lnTo>
                  <a:pt x="7" y="83"/>
                </a:lnTo>
                <a:lnTo>
                  <a:pt x="7" y="0"/>
                </a:lnTo>
                <a:lnTo>
                  <a:pt x="7" y="2"/>
                </a:lnTo>
                <a:lnTo>
                  <a:pt x="7" y="83"/>
                </a:lnTo>
                <a:lnTo>
                  <a:pt x="7" y="81"/>
                </a:lnTo>
                <a:lnTo>
                  <a:pt x="7" y="2"/>
                </a:lnTo>
                <a:lnTo>
                  <a:pt x="9" y="2"/>
                </a:lnTo>
                <a:lnTo>
                  <a:pt x="9" y="81"/>
                </a:lnTo>
                <a:lnTo>
                  <a:pt x="9" y="2"/>
                </a:lnTo>
                <a:lnTo>
                  <a:pt x="9" y="81"/>
                </a:lnTo>
                <a:lnTo>
                  <a:pt x="9" y="80"/>
                </a:lnTo>
                <a:lnTo>
                  <a:pt x="9" y="3"/>
                </a:lnTo>
                <a:lnTo>
                  <a:pt x="10" y="4"/>
                </a:lnTo>
                <a:lnTo>
                  <a:pt x="10" y="80"/>
                </a:lnTo>
                <a:lnTo>
                  <a:pt x="10" y="4"/>
                </a:lnTo>
                <a:lnTo>
                  <a:pt x="10" y="79"/>
                </a:lnTo>
                <a:lnTo>
                  <a:pt x="10" y="5"/>
                </a:lnTo>
                <a:lnTo>
                  <a:pt x="10" y="78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2399665" y="2381250"/>
            <a:ext cx="14288" cy="4763"/>
          </a:xfrm>
          <a:custGeom>
            <a:avLst/>
            <a:gdLst>
              <a:gd name="T0" fmla="*/ 1880 w 38"/>
              <a:gd name="T1" fmla="*/ 1985 h 12"/>
              <a:gd name="T2" fmla="*/ 1880 w 38"/>
              <a:gd name="T3" fmla="*/ 0 h 12"/>
              <a:gd name="T4" fmla="*/ 12408 w 38"/>
              <a:gd name="T5" fmla="*/ 0 h 12"/>
              <a:gd name="T6" fmla="*/ 12408 w 38"/>
              <a:gd name="T7" fmla="*/ 0 h 12"/>
              <a:gd name="T8" fmla="*/ 1504 w 38"/>
              <a:gd name="T9" fmla="*/ 0 h 12"/>
              <a:gd name="T10" fmla="*/ 1504 w 38"/>
              <a:gd name="T11" fmla="*/ 0 h 12"/>
              <a:gd name="T12" fmla="*/ 12408 w 38"/>
              <a:gd name="T13" fmla="*/ 0 h 12"/>
              <a:gd name="T14" fmla="*/ 12784 w 38"/>
              <a:gd name="T15" fmla="*/ 0 h 12"/>
              <a:gd name="T16" fmla="*/ 1504 w 38"/>
              <a:gd name="T17" fmla="*/ 0 h 12"/>
              <a:gd name="T18" fmla="*/ 752 w 38"/>
              <a:gd name="T19" fmla="*/ 794 h 12"/>
              <a:gd name="T20" fmla="*/ 13160 w 38"/>
              <a:gd name="T21" fmla="*/ 794 h 12"/>
              <a:gd name="T22" fmla="*/ 13160 w 38"/>
              <a:gd name="T23" fmla="*/ 794 h 12"/>
              <a:gd name="T24" fmla="*/ 752 w 38"/>
              <a:gd name="T25" fmla="*/ 794 h 12"/>
              <a:gd name="T26" fmla="*/ 376 w 38"/>
              <a:gd name="T27" fmla="*/ 794 h 12"/>
              <a:gd name="T28" fmla="*/ 13160 w 38"/>
              <a:gd name="T29" fmla="*/ 794 h 12"/>
              <a:gd name="T30" fmla="*/ 13912 w 38"/>
              <a:gd name="T31" fmla="*/ 794 h 12"/>
              <a:gd name="T32" fmla="*/ 376 w 38"/>
              <a:gd name="T33" fmla="*/ 794 h 12"/>
              <a:gd name="T34" fmla="*/ 376 w 38"/>
              <a:gd name="T35" fmla="*/ 794 h 12"/>
              <a:gd name="T36" fmla="*/ 13912 w 38"/>
              <a:gd name="T37" fmla="*/ 794 h 12"/>
              <a:gd name="T38" fmla="*/ 13912 w 38"/>
              <a:gd name="T39" fmla="*/ 1191 h 12"/>
              <a:gd name="T40" fmla="*/ 0 w 38"/>
              <a:gd name="T41" fmla="*/ 1191 h 12"/>
              <a:gd name="T42" fmla="*/ 0 w 38"/>
              <a:gd name="T43" fmla="*/ 1588 h 12"/>
              <a:gd name="T44" fmla="*/ 13912 w 38"/>
              <a:gd name="T45" fmla="*/ 1588 h 12"/>
              <a:gd name="T46" fmla="*/ 13912 w 38"/>
              <a:gd name="T47" fmla="*/ 1588 h 12"/>
              <a:gd name="T48" fmla="*/ 0 w 38"/>
              <a:gd name="T49" fmla="*/ 1588 h 12"/>
              <a:gd name="T50" fmla="*/ 0 w 38"/>
              <a:gd name="T51" fmla="*/ 1588 h 12"/>
              <a:gd name="T52" fmla="*/ 14288 w 38"/>
              <a:gd name="T53" fmla="*/ 1588 h 12"/>
              <a:gd name="T54" fmla="*/ 14288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4288 w 38"/>
              <a:gd name="T61" fmla="*/ 1985 h 12"/>
              <a:gd name="T62" fmla="*/ 14288 w 38"/>
              <a:gd name="T63" fmla="*/ 1985 h 12"/>
              <a:gd name="T64" fmla="*/ 0 w 38"/>
              <a:gd name="T65" fmla="*/ 1985 h 12"/>
              <a:gd name="T66" fmla="*/ 0 w 38"/>
              <a:gd name="T67" fmla="*/ 2778 h 12"/>
              <a:gd name="T68" fmla="*/ 14288 w 38"/>
              <a:gd name="T69" fmla="*/ 2778 h 12"/>
              <a:gd name="T70" fmla="*/ 14288 w 38"/>
              <a:gd name="T71" fmla="*/ 2778 h 12"/>
              <a:gd name="T72" fmla="*/ 0 w 38"/>
              <a:gd name="T73" fmla="*/ 2778 h 12"/>
              <a:gd name="T74" fmla="*/ 0 w 38"/>
              <a:gd name="T75" fmla="*/ 3175 h 12"/>
              <a:gd name="T76" fmla="*/ 14288 w 38"/>
              <a:gd name="T77" fmla="*/ 3175 h 12"/>
              <a:gd name="T78" fmla="*/ 13912 w 38"/>
              <a:gd name="T79" fmla="*/ 3175 h 12"/>
              <a:gd name="T80" fmla="*/ 0 w 38"/>
              <a:gd name="T81" fmla="*/ 3175 h 12"/>
              <a:gd name="T82" fmla="*/ 0 w 38"/>
              <a:gd name="T83" fmla="*/ 3572 h 12"/>
              <a:gd name="T84" fmla="*/ 13912 w 38"/>
              <a:gd name="T85" fmla="*/ 3572 h 12"/>
              <a:gd name="T86" fmla="*/ 13912 w 38"/>
              <a:gd name="T87" fmla="*/ 3572 h 12"/>
              <a:gd name="T88" fmla="*/ 0 w 38"/>
              <a:gd name="T89" fmla="*/ 3572 h 12"/>
              <a:gd name="T90" fmla="*/ 376 w 38"/>
              <a:gd name="T91" fmla="*/ 3572 h 12"/>
              <a:gd name="T92" fmla="*/ 13912 w 38"/>
              <a:gd name="T93" fmla="*/ 3572 h 12"/>
              <a:gd name="T94" fmla="*/ 13912 w 38"/>
              <a:gd name="T95" fmla="*/ 3969 h 12"/>
              <a:gd name="T96" fmla="*/ 376 w 38"/>
              <a:gd name="T97" fmla="*/ 3969 h 12"/>
              <a:gd name="T98" fmla="*/ 376 w 38"/>
              <a:gd name="T99" fmla="*/ 3969 h 12"/>
              <a:gd name="T100" fmla="*/ 13160 w 38"/>
              <a:gd name="T101" fmla="*/ 3969 h 12"/>
              <a:gd name="T102" fmla="*/ 13160 w 38"/>
              <a:gd name="T103" fmla="*/ 3969 h 12"/>
              <a:gd name="T104" fmla="*/ 752 w 38"/>
              <a:gd name="T105" fmla="*/ 3969 h 12"/>
              <a:gd name="T106" fmla="*/ 752 w 38"/>
              <a:gd name="T107" fmla="*/ 3969 h 12"/>
              <a:gd name="T108" fmla="*/ 13160 w 38"/>
              <a:gd name="T109" fmla="*/ 3969 h 12"/>
              <a:gd name="T110" fmla="*/ 12784 w 38"/>
              <a:gd name="T111" fmla="*/ 4763 h 12"/>
              <a:gd name="T112" fmla="*/ 1504 w 38"/>
              <a:gd name="T113" fmla="*/ 4763 h 12"/>
              <a:gd name="T114" fmla="*/ 1504 w 38"/>
              <a:gd name="T115" fmla="*/ 4763 h 12"/>
              <a:gd name="T116" fmla="*/ 12408 w 38"/>
              <a:gd name="T117" fmla="*/ 4763 h 12"/>
              <a:gd name="T118" fmla="*/ 12408 w 38"/>
              <a:gd name="T119" fmla="*/ 4763 h 12"/>
              <a:gd name="T120" fmla="*/ 1504 w 38"/>
              <a:gd name="T121" fmla="*/ 4763 h 12"/>
              <a:gd name="T122" fmla="*/ 1880 w 38"/>
              <a:gd name="T123" fmla="*/ 4763 h 12"/>
              <a:gd name="T124" fmla="*/ 12408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2" y="2"/>
                </a:lnTo>
                <a:lnTo>
                  <a:pt x="35" y="2"/>
                </a:lnTo>
                <a:lnTo>
                  <a:pt x="2" y="2"/>
                </a:lnTo>
                <a:lnTo>
                  <a:pt x="1" y="2"/>
                </a:lnTo>
                <a:lnTo>
                  <a:pt x="35" y="2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37" y="8"/>
                </a:lnTo>
                <a:lnTo>
                  <a:pt x="0" y="8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2"/>
                </a:lnTo>
                <a:lnTo>
                  <a:pt x="4" y="12"/>
                </a:lnTo>
                <a:lnTo>
                  <a:pt x="33" y="12"/>
                </a:lnTo>
                <a:lnTo>
                  <a:pt x="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2409190" y="2366963"/>
            <a:ext cx="4763" cy="19050"/>
          </a:xfrm>
          <a:custGeom>
            <a:avLst/>
            <a:gdLst>
              <a:gd name="T0" fmla="*/ 2778 w 12"/>
              <a:gd name="T1" fmla="*/ 16213 h 47"/>
              <a:gd name="T2" fmla="*/ 0 w 12"/>
              <a:gd name="T3" fmla="*/ 16213 h 47"/>
              <a:gd name="T4" fmla="*/ 0 w 12"/>
              <a:gd name="T5" fmla="*/ 2027 h 47"/>
              <a:gd name="T6" fmla="*/ 0 w 12"/>
              <a:gd name="T7" fmla="*/ 2027 h 47"/>
              <a:gd name="T8" fmla="*/ 0 w 12"/>
              <a:gd name="T9" fmla="*/ 17023 h 47"/>
              <a:gd name="T10" fmla="*/ 0 w 12"/>
              <a:gd name="T11" fmla="*/ 17023 h 47"/>
              <a:gd name="T12" fmla="*/ 0 w 12"/>
              <a:gd name="T13" fmla="*/ 2027 h 47"/>
              <a:gd name="T14" fmla="*/ 794 w 12"/>
              <a:gd name="T15" fmla="*/ 1621 h 47"/>
              <a:gd name="T16" fmla="*/ 794 w 12"/>
              <a:gd name="T17" fmla="*/ 17429 h 47"/>
              <a:gd name="T18" fmla="*/ 794 w 12"/>
              <a:gd name="T19" fmla="*/ 17429 h 47"/>
              <a:gd name="T20" fmla="*/ 794 w 12"/>
              <a:gd name="T21" fmla="*/ 1621 h 47"/>
              <a:gd name="T22" fmla="*/ 794 w 12"/>
              <a:gd name="T23" fmla="*/ 811 h 47"/>
              <a:gd name="T24" fmla="*/ 794 w 12"/>
              <a:gd name="T25" fmla="*/ 17834 h 47"/>
              <a:gd name="T26" fmla="*/ 794 w 12"/>
              <a:gd name="T27" fmla="*/ 17834 h 47"/>
              <a:gd name="T28" fmla="*/ 794 w 12"/>
              <a:gd name="T29" fmla="*/ 811 h 47"/>
              <a:gd name="T30" fmla="*/ 794 w 12"/>
              <a:gd name="T31" fmla="*/ 405 h 47"/>
              <a:gd name="T32" fmla="*/ 794 w 12"/>
              <a:gd name="T33" fmla="*/ 17834 h 47"/>
              <a:gd name="T34" fmla="*/ 1191 w 12"/>
              <a:gd name="T35" fmla="*/ 18239 h 47"/>
              <a:gd name="T36" fmla="*/ 1191 w 12"/>
              <a:gd name="T37" fmla="*/ 405 h 47"/>
              <a:gd name="T38" fmla="*/ 1191 w 12"/>
              <a:gd name="T39" fmla="*/ 405 h 47"/>
              <a:gd name="T40" fmla="*/ 1191 w 12"/>
              <a:gd name="T41" fmla="*/ 18239 h 47"/>
              <a:gd name="T42" fmla="*/ 1588 w 12"/>
              <a:gd name="T43" fmla="*/ 18239 h 47"/>
              <a:gd name="T44" fmla="*/ 1588 w 12"/>
              <a:gd name="T45" fmla="*/ 405 h 47"/>
              <a:gd name="T46" fmla="*/ 1588 w 12"/>
              <a:gd name="T47" fmla="*/ 0 h 47"/>
              <a:gd name="T48" fmla="*/ 1588 w 12"/>
              <a:gd name="T49" fmla="*/ 18239 h 47"/>
              <a:gd name="T50" fmla="*/ 1588 w 12"/>
              <a:gd name="T51" fmla="*/ 19050 h 47"/>
              <a:gd name="T52" fmla="*/ 1588 w 12"/>
              <a:gd name="T53" fmla="*/ 0 h 47"/>
              <a:gd name="T54" fmla="*/ 2382 w 12"/>
              <a:gd name="T55" fmla="*/ 0 h 47"/>
              <a:gd name="T56" fmla="*/ 2382 w 12"/>
              <a:gd name="T57" fmla="*/ 19050 h 47"/>
              <a:gd name="T58" fmla="*/ 2382 w 12"/>
              <a:gd name="T59" fmla="*/ 19050 h 47"/>
              <a:gd name="T60" fmla="*/ 2382 w 12"/>
              <a:gd name="T61" fmla="*/ 0 h 47"/>
              <a:gd name="T62" fmla="*/ 2778 w 12"/>
              <a:gd name="T63" fmla="*/ 0 h 47"/>
              <a:gd name="T64" fmla="*/ 2778 w 12"/>
              <a:gd name="T65" fmla="*/ 19050 h 47"/>
              <a:gd name="T66" fmla="*/ 2778 w 12"/>
              <a:gd name="T67" fmla="*/ 19050 h 47"/>
              <a:gd name="T68" fmla="*/ 2778 w 12"/>
              <a:gd name="T69" fmla="*/ 0 h 47"/>
              <a:gd name="T70" fmla="*/ 2778 w 12"/>
              <a:gd name="T71" fmla="*/ 0 h 47"/>
              <a:gd name="T72" fmla="*/ 2778 w 12"/>
              <a:gd name="T73" fmla="*/ 19050 h 47"/>
              <a:gd name="T74" fmla="*/ 3175 w 12"/>
              <a:gd name="T75" fmla="*/ 19050 h 47"/>
              <a:gd name="T76" fmla="*/ 3175 w 12"/>
              <a:gd name="T77" fmla="*/ 0 h 47"/>
              <a:gd name="T78" fmla="*/ 3572 w 12"/>
              <a:gd name="T79" fmla="*/ 0 h 47"/>
              <a:gd name="T80" fmla="*/ 3572 w 12"/>
              <a:gd name="T81" fmla="*/ 18239 h 47"/>
              <a:gd name="T82" fmla="*/ 3572 w 12"/>
              <a:gd name="T83" fmla="*/ 18239 h 47"/>
              <a:gd name="T84" fmla="*/ 3572 w 12"/>
              <a:gd name="T85" fmla="*/ 405 h 47"/>
              <a:gd name="T86" fmla="*/ 3572 w 12"/>
              <a:gd name="T87" fmla="*/ 405 h 47"/>
              <a:gd name="T88" fmla="*/ 3572 w 12"/>
              <a:gd name="T89" fmla="*/ 18239 h 47"/>
              <a:gd name="T90" fmla="*/ 4366 w 12"/>
              <a:gd name="T91" fmla="*/ 18239 h 47"/>
              <a:gd name="T92" fmla="*/ 4366 w 12"/>
              <a:gd name="T93" fmla="*/ 405 h 47"/>
              <a:gd name="T94" fmla="*/ 4366 w 12"/>
              <a:gd name="T95" fmla="*/ 405 h 47"/>
              <a:gd name="T96" fmla="*/ 4366 w 12"/>
              <a:gd name="T97" fmla="*/ 17834 h 47"/>
              <a:gd name="T98" fmla="*/ 4366 w 12"/>
              <a:gd name="T99" fmla="*/ 17834 h 47"/>
              <a:gd name="T100" fmla="*/ 4366 w 12"/>
              <a:gd name="T101" fmla="*/ 811 h 47"/>
              <a:gd name="T102" fmla="*/ 4366 w 12"/>
              <a:gd name="T103" fmla="*/ 811 h 47"/>
              <a:gd name="T104" fmla="*/ 4366 w 12"/>
              <a:gd name="T105" fmla="*/ 17834 h 47"/>
              <a:gd name="T106" fmla="*/ 4366 w 12"/>
              <a:gd name="T107" fmla="*/ 17429 h 47"/>
              <a:gd name="T108" fmla="*/ 4366 w 12"/>
              <a:gd name="T109" fmla="*/ 1621 h 47"/>
              <a:gd name="T110" fmla="*/ 4763 w 12"/>
              <a:gd name="T111" fmla="*/ 1621 h 47"/>
              <a:gd name="T112" fmla="*/ 4763 w 12"/>
              <a:gd name="T113" fmla="*/ 17429 h 47"/>
              <a:gd name="T114" fmla="*/ 4763 w 12"/>
              <a:gd name="T115" fmla="*/ 17023 h 47"/>
              <a:gd name="T116" fmla="*/ 4763 w 12"/>
              <a:gd name="T117" fmla="*/ 2027 h 47"/>
              <a:gd name="T118" fmla="*/ 4763 w 12"/>
              <a:gd name="T119" fmla="*/ 2027 h 47"/>
              <a:gd name="T120" fmla="*/ 4763 w 12"/>
              <a:gd name="T121" fmla="*/ 17023 h 47"/>
              <a:gd name="T122" fmla="*/ 4763 w 12"/>
              <a:gd name="T123" fmla="*/ 16213 h 47"/>
              <a:gd name="T124" fmla="*/ 4763 w 12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7" y="40"/>
                </a:moveTo>
                <a:lnTo>
                  <a:pt x="0" y="40"/>
                </a:lnTo>
                <a:lnTo>
                  <a:pt x="0" y="5"/>
                </a:lnTo>
                <a:lnTo>
                  <a:pt x="0" y="42"/>
                </a:lnTo>
                <a:lnTo>
                  <a:pt x="0" y="5"/>
                </a:lnTo>
                <a:lnTo>
                  <a:pt x="2" y="4"/>
                </a:lnTo>
                <a:lnTo>
                  <a:pt x="2" y="43"/>
                </a:lnTo>
                <a:lnTo>
                  <a:pt x="2" y="4"/>
                </a:lnTo>
                <a:lnTo>
                  <a:pt x="2" y="2"/>
                </a:lnTo>
                <a:lnTo>
                  <a:pt x="2" y="44"/>
                </a:lnTo>
                <a:lnTo>
                  <a:pt x="2" y="2"/>
                </a:lnTo>
                <a:lnTo>
                  <a:pt x="2" y="1"/>
                </a:lnTo>
                <a:lnTo>
                  <a:pt x="2" y="44"/>
                </a:lnTo>
                <a:lnTo>
                  <a:pt x="3" y="45"/>
                </a:lnTo>
                <a:lnTo>
                  <a:pt x="3" y="1"/>
                </a:lnTo>
                <a:lnTo>
                  <a:pt x="3" y="45"/>
                </a:lnTo>
                <a:lnTo>
                  <a:pt x="4" y="45"/>
                </a:lnTo>
                <a:lnTo>
                  <a:pt x="4" y="1"/>
                </a:lnTo>
                <a:lnTo>
                  <a:pt x="4" y="0"/>
                </a:lnTo>
                <a:lnTo>
                  <a:pt x="4" y="45"/>
                </a:lnTo>
                <a:lnTo>
                  <a:pt x="4" y="47"/>
                </a:lnTo>
                <a:lnTo>
                  <a:pt x="4" y="0"/>
                </a:lnTo>
                <a:lnTo>
                  <a:pt x="6" y="0"/>
                </a:lnTo>
                <a:lnTo>
                  <a:pt x="6" y="47"/>
                </a:lnTo>
                <a:lnTo>
                  <a:pt x="6" y="0"/>
                </a:lnTo>
                <a:lnTo>
                  <a:pt x="7" y="0"/>
                </a:lnTo>
                <a:lnTo>
                  <a:pt x="7" y="47"/>
                </a:lnTo>
                <a:lnTo>
                  <a:pt x="7" y="0"/>
                </a:lnTo>
                <a:lnTo>
                  <a:pt x="7" y="47"/>
                </a:lnTo>
                <a:lnTo>
                  <a:pt x="8" y="47"/>
                </a:lnTo>
                <a:lnTo>
                  <a:pt x="8" y="0"/>
                </a:lnTo>
                <a:lnTo>
                  <a:pt x="9" y="0"/>
                </a:lnTo>
                <a:lnTo>
                  <a:pt x="9" y="45"/>
                </a:lnTo>
                <a:lnTo>
                  <a:pt x="9" y="1"/>
                </a:lnTo>
                <a:lnTo>
                  <a:pt x="9" y="45"/>
                </a:lnTo>
                <a:lnTo>
                  <a:pt x="11" y="45"/>
                </a:lnTo>
                <a:lnTo>
                  <a:pt x="11" y="1"/>
                </a:lnTo>
                <a:lnTo>
                  <a:pt x="11" y="44"/>
                </a:lnTo>
                <a:lnTo>
                  <a:pt x="11" y="2"/>
                </a:lnTo>
                <a:lnTo>
                  <a:pt x="11" y="44"/>
                </a:lnTo>
                <a:lnTo>
                  <a:pt x="11" y="43"/>
                </a:lnTo>
                <a:lnTo>
                  <a:pt x="11" y="4"/>
                </a:lnTo>
                <a:lnTo>
                  <a:pt x="12" y="4"/>
                </a:lnTo>
                <a:lnTo>
                  <a:pt x="12" y="43"/>
                </a:lnTo>
                <a:lnTo>
                  <a:pt x="12" y="42"/>
                </a:lnTo>
                <a:lnTo>
                  <a:pt x="12" y="5"/>
                </a:lnTo>
                <a:lnTo>
                  <a:pt x="12" y="42"/>
                </a:lnTo>
                <a:lnTo>
                  <a:pt x="12" y="40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2409190" y="2366963"/>
            <a:ext cx="14288" cy="4762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1788 w 40"/>
              <a:gd name="T5" fmla="*/ 0 h 11"/>
              <a:gd name="T6" fmla="*/ 12502 w 40"/>
              <a:gd name="T7" fmla="*/ 0 h 11"/>
              <a:gd name="T8" fmla="*/ 2143 w 40"/>
              <a:gd name="T9" fmla="*/ 0 h 11"/>
              <a:gd name="T10" fmla="*/ 2143 w 40"/>
              <a:gd name="T11" fmla="*/ 0 h 11"/>
              <a:gd name="T12" fmla="*/ 12859 w 40"/>
              <a:gd name="T13" fmla="*/ 0 h 11"/>
              <a:gd name="T14" fmla="*/ 12859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9 w 40"/>
              <a:gd name="T21" fmla="*/ 0 h 11"/>
              <a:gd name="T22" fmla="*/ 13216 w 40"/>
              <a:gd name="T23" fmla="*/ 433 h 11"/>
              <a:gd name="T24" fmla="*/ 1429 w 40"/>
              <a:gd name="T25" fmla="*/ 433 h 11"/>
              <a:gd name="T26" fmla="*/ 1072 w 40"/>
              <a:gd name="T27" fmla="*/ 433 h 11"/>
              <a:gd name="T28" fmla="*/ 13216 w 40"/>
              <a:gd name="T29" fmla="*/ 433 h 11"/>
              <a:gd name="T30" fmla="*/ 13216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931 w 40"/>
              <a:gd name="T37" fmla="*/ 433 h 11"/>
              <a:gd name="T38" fmla="*/ 13931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4288 w 40"/>
              <a:gd name="T45" fmla="*/ 866 h 11"/>
              <a:gd name="T46" fmla="*/ 14288 w 40"/>
              <a:gd name="T47" fmla="*/ 1732 h 11"/>
              <a:gd name="T48" fmla="*/ 714 w 40"/>
              <a:gd name="T49" fmla="*/ 1732 h 11"/>
              <a:gd name="T50" fmla="*/ 714 w 40"/>
              <a:gd name="T51" fmla="*/ 1732 h 11"/>
              <a:gd name="T52" fmla="*/ 14288 w 40"/>
              <a:gd name="T53" fmla="*/ 1732 h 11"/>
              <a:gd name="T54" fmla="*/ 14288 w 40"/>
              <a:gd name="T55" fmla="*/ 2165 h 11"/>
              <a:gd name="T56" fmla="*/ 0 w 40"/>
              <a:gd name="T57" fmla="*/ 2165 h 11"/>
              <a:gd name="T58" fmla="*/ 0 w 40"/>
              <a:gd name="T59" fmla="*/ 2165 h 11"/>
              <a:gd name="T60" fmla="*/ 14288 w 40"/>
              <a:gd name="T61" fmla="*/ 2165 h 11"/>
              <a:gd name="T62" fmla="*/ 14288 w 40"/>
              <a:gd name="T63" fmla="*/ 2165 h 11"/>
              <a:gd name="T64" fmla="*/ 0 w 40"/>
              <a:gd name="T65" fmla="*/ 2165 h 11"/>
              <a:gd name="T66" fmla="*/ 0 w 40"/>
              <a:gd name="T67" fmla="*/ 2597 h 11"/>
              <a:gd name="T68" fmla="*/ 14288 w 40"/>
              <a:gd name="T69" fmla="*/ 2597 h 11"/>
              <a:gd name="T70" fmla="*/ 14288 w 40"/>
              <a:gd name="T71" fmla="*/ 3030 h 11"/>
              <a:gd name="T72" fmla="*/ 0 w 40"/>
              <a:gd name="T73" fmla="*/ 3030 h 11"/>
              <a:gd name="T74" fmla="*/ 714 w 40"/>
              <a:gd name="T75" fmla="*/ 3030 h 11"/>
              <a:gd name="T76" fmla="*/ 14288 w 40"/>
              <a:gd name="T77" fmla="*/ 3030 h 11"/>
              <a:gd name="T78" fmla="*/ 14288 w 40"/>
              <a:gd name="T79" fmla="*/ 3030 h 11"/>
              <a:gd name="T80" fmla="*/ 714 w 40"/>
              <a:gd name="T81" fmla="*/ 3030 h 11"/>
              <a:gd name="T82" fmla="*/ 714 w 40"/>
              <a:gd name="T83" fmla="*/ 3896 h 11"/>
              <a:gd name="T84" fmla="*/ 14288 w 40"/>
              <a:gd name="T85" fmla="*/ 3896 h 11"/>
              <a:gd name="T86" fmla="*/ 13931 w 40"/>
              <a:gd name="T87" fmla="*/ 3896 h 11"/>
              <a:gd name="T88" fmla="*/ 714 w 40"/>
              <a:gd name="T89" fmla="*/ 3896 h 11"/>
              <a:gd name="T90" fmla="*/ 714 w 40"/>
              <a:gd name="T91" fmla="*/ 3896 h 11"/>
              <a:gd name="T92" fmla="*/ 13931 w 40"/>
              <a:gd name="T93" fmla="*/ 3896 h 11"/>
              <a:gd name="T94" fmla="*/ 13216 w 40"/>
              <a:gd name="T95" fmla="*/ 4329 h 11"/>
              <a:gd name="T96" fmla="*/ 1072 w 40"/>
              <a:gd name="T97" fmla="*/ 4329 h 11"/>
              <a:gd name="T98" fmla="*/ 1072 w 40"/>
              <a:gd name="T99" fmla="*/ 4329 h 11"/>
              <a:gd name="T100" fmla="*/ 13216 w 40"/>
              <a:gd name="T101" fmla="*/ 4329 h 11"/>
              <a:gd name="T102" fmla="*/ 13216 w 40"/>
              <a:gd name="T103" fmla="*/ 4329 h 11"/>
              <a:gd name="T104" fmla="*/ 1429 w 40"/>
              <a:gd name="T105" fmla="*/ 4329 h 11"/>
              <a:gd name="T106" fmla="*/ 1429 w 40"/>
              <a:gd name="T107" fmla="*/ 4329 h 11"/>
              <a:gd name="T108" fmla="*/ 12859 w 40"/>
              <a:gd name="T109" fmla="*/ 4329 h 11"/>
              <a:gd name="T110" fmla="*/ 12859 w 40"/>
              <a:gd name="T111" fmla="*/ 4329 h 11"/>
              <a:gd name="T112" fmla="*/ 1429 w 40"/>
              <a:gd name="T113" fmla="*/ 4329 h 11"/>
              <a:gd name="T114" fmla="*/ 2143 w 40"/>
              <a:gd name="T115" fmla="*/ 4329 h 11"/>
              <a:gd name="T116" fmla="*/ 12859 w 40"/>
              <a:gd name="T117" fmla="*/ 4329 h 11"/>
              <a:gd name="T118" fmla="*/ 12502 w 40"/>
              <a:gd name="T119" fmla="*/ 4762 h 11"/>
              <a:gd name="T120" fmla="*/ 2143 w 40"/>
              <a:gd name="T121" fmla="*/ 4762 h 11"/>
              <a:gd name="T122" fmla="*/ 2500 w 40"/>
              <a:gd name="T123" fmla="*/ 4762 h 11"/>
              <a:gd name="T124" fmla="*/ 11788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6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4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9" y="1"/>
                </a:lnTo>
                <a:lnTo>
                  <a:pt x="39" y="2"/>
                </a:lnTo>
                <a:lnTo>
                  <a:pt x="2" y="2"/>
                </a:lnTo>
                <a:lnTo>
                  <a:pt x="40" y="2"/>
                </a:lnTo>
                <a:lnTo>
                  <a:pt x="40" y="4"/>
                </a:lnTo>
                <a:lnTo>
                  <a:pt x="2" y="4"/>
                </a:lnTo>
                <a:lnTo>
                  <a:pt x="40" y="4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40" y="7"/>
                </a:lnTo>
                <a:lnTo>
                  <a:pt x="0" y="7"/>
                </a:lnTo>
                <a:lnTo>
                  <a:pt x="2" y="7"/>
                </a:lnTo>
                <a:lnTo>
                  <a:pt x="40" y="7"/>
                </a:lnTo>
                <a:lnTo>
                  <a:pt x="2" y="7"/>
                </a:lnTo>
                <a:lnTo>
                  <a:pt x="2" y="9"/>
                </a:lnTo>
                <a:lnTo>
                  <a:pt x="40" y="9"/>
                </a:lnTo>
                <a:lnTo>
                  <a:pt x="39" y="9"/>
                </a:lnTo>
                <a:lnTo>
                  <a:pt x="2" y="9"/>
                </a:lnTo>
                <a:lnTo>
                  <a:pt x="39" y="9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6" y="10"/>
                </a:lnTo>
                <a:lnTo>
                  <a:pt x="36" y="10"/>
                </a:lnTo>
                <a:lnTo>
                  <a:pt x="35" y="11"/>
                </a:lnTo>
                <a:lnTo>
                  <a:pt x="6" y="11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0" name="Freeform 188"/>
          <p:cNvSpPr>
            <a:spLocks/>
          </p:cNvSpPr>
          <p:nvPr/>
        </p:nvSpPr>
        <p:spPr bwMode="auto">
          <a:xfrm>
            <a:off x="2420303" y="2332038"/>
            <a:ext cx="3175" cy="39687"/>
          </a:xfrm>
          <a:custGeom>
            <a:avLst/>
            <a:gdLst>
              <a:gd name="T0" fmla="*/ 1323 w 12"/>
              <a:gd name="T1" fmla="*/ 37306 h 100"/>
              <a:gd name="T2" fmla="*/ 0 w 12"/>
              <a:gd name="T3" fmla="*/ 37306 h 100"/>
              <a:gd name="T4" fmla="*/ 0 w 12"/>
              <a:gd name="T5" fmla="*/ 1984 h 100"/>
              <a:gd name="T6" fmla="*/ 0 w 12"/>
              <a:gd name="T7" fmla="*/ 1984 h 100"/>
              <a:gd name="T8" fmla="*/ 0 w 12"/>
              <a:gd name="T9" fmla="*/ 37703 h 100"/>
              <a:gd name="T10" fmla="*/ 0 w 12"/>
              <a:gd name="T11" fmla="*/ 38100 h 100"/>
              <a:gd name="T12" fmla="*/ 0 w 12"/>
              <a:gd name="T13" fmla="*/ 1587 h 100"/>
              <a:gd name="T14" fmla="*/ 0 w 12"/>
              <a:gd name="T15" fmla="*/ 1587 h 100"/>
              <a:gd name="T16" fmla="*/ 0 w 12"/>
              <a:gd name="T17" fmla="*/ 38100 h 100"/>
              <a:gd name="T18" fmla="*/ 0 w 12"/>
              <a:gd name="T19" fmla="*/ 38100 h 100"/>
              <a:gd name="T20" fmla="*/ 0 w 12"/>
              <a:gd name="T21" fmla="*/ 794 h 100"/>
              <a:gd name="T22" fmla="*/ 529 w 12"/>
              <a:gd name="T23" fmla="*/ 794 h 100"/>
              <a:gd name="T24" fmla="*/ 529 w 12"/>
              <a:gd name="T25" fmla="*/ 38893 h 100"/>
              <a:gd name="T26" fmla="*/ 529 w 12"/>
              <a:gd name="T27" fmla="*/ 38893 h 100"/>
              <a:gd name="T28" fmla="*/ 529 w 12"/>
              <a:gd name="T29" fmla="*/ 794 h 100"/>
              <a:gd name="T30" fmla="*/ 529 w 12"/>
              <a:gd name="T31" fmla="*/ 397 h 100"/>
              <a:gd name="T32" fmla="*/ 529 w 12"/>
              <a:gd name="T33" fmla="*/ 38893 h 100"/>
              <a:gd name="T34" fmla="*/ 794 w 12"/>
              <a:gd name="T35" fmla="*/ 39290 h 100"/>
              <a:gd name="T36" fmla="*/ 794 w 12"/>
              <a:gd name="T37" fmla="*/ 397 h 100"/>
              <a:gd name="T38" fmla="*/ 794 w 12"/>
              <a:gd name="T39" fmla="*/ 0 h 100"/>
              <a:gd name="T40" fmla="*/ 794 w 12"/>
              <a:gd name="T41" fmla="*/ 39290 h 100"/>
              <a:gd name="T42" fmla="*/ 794 w 12"/>
              <a:gd name="T43" fmla="*/ 39290 h 100"/>
              <a:gd name="T44" fmla="*/ 794 w 12"/>
              <a:gd name="T45" fmla="*/ 0 h 100"/>
              <a:gd name="T46" fmla="*/ 1058 w 12"/>
              <a:gd name="T47" fmla="*/ 0 h 100"/>
              <a:gd name="T48" fmla="*/ 1058 w 12"/>
              <a:gd name="T49" fmla="*/ 39290 h 100"/>
              <a:gd name="T50" fmla="*/ 1058 w 12"/>
              <a:gd name="T51" fmla="*/ 39290 h 100"/>
              <a:gd name="T52" fmla="*/ 1058 w 12"/>
              <a:gd name="T53" fmla="*/ 0 h 100"/>
              <a:gd name="T54" fmla="*/ 1058 w 12"/>
              <a:gd name="T55" fmla="*/ 0 h 100"/>
              <a:gd name="T56" fmla="*/ 1058 w 12"/>
              <a:gd name="T57" fmla="*/ 39290 h 100"/>
              <a:gd name="T58" fmla="*/ 1323 w 12"/>
              <a:gd name="T59" fmla="*/ 39687 h 100"/>
              <a:gd name="T60" fmla="*/ 1323 w 12"/>
              <a:gd name="T61" fmla="*/ 0 h 100"/>
              <a:gd name="T62" fmla="*/ 1323 w 12"/>
              <a:gd name="T63" fmla="*/ 0 h 100"/>
              <a:gd name="T64" fmla="*/ 1323 w 12"/>
              <a:gd name="T65" fmla="*/ 39687 h 100"/>
              <a:gd name="T66" fmla="*/ 1852 w 12"/>
              <a:gd name="T67" fmla="*/ 39687 h 100"/>
              <a:gd name="T68" fmla="*/ 1852 w 12"/>
              <a:gd name="T69" fmla="*/ 0 h 100"/>
              <a:gd name="T70" fmla="*/ 2117 w 12"/>
              <a:gd name="T71" fmla="*/ 0 h 100"/>
              <a:gd name="T72" fmla="*/ 2117 w 12"/>
              <a:gd name="T73" fmla="*/ 39290 h 100"/>
              <a:gd name="T74" fmla="*/ 2117 w 12"/>
              <a:gd name="T75" fmla="*/ 39290 h 100"/>
              <a:gd name="T76" fmla="*/ 2117 w 12"/>
              <a:gd name="T77" fmla="*/ 0 h 100"/>
              <a:gd name="T78" fmla="*/ 2117 w 12"/>
              <a:gd name="T79" fmla="*/ 0 h 100"/>
              <a:gd name="T80" fmla="*/ 2117 w 12"/>
              <a:gd name="T81" fmla="*/ 39290 h 100"/>
              <a:gd name="T82" fmla="*/ 2381 w 12"/>
              <a:gd name="T83" fmla="*/ 39290 h 100"/>
              <a:gd name="T84" fmla="*/ 2381 w 12"/>
              <a:gd name="T85" fmla="*/ 0 h 100"/>
              <a:gd name="T86" fmla="*/ 2381 w 12"/>
              <a:gd name="T87" fmla="*/ 0 h 100"/>
              <a:gd name="T88" fmla="*/ 2381 w 12"/>
              <a:gd name="T89" fmla="*/ 39290 h 100"/>
              <a:gd name="T90" fmla="*/ 2381 w 12"/>
              <a:gd name="T91" fmla="*/ 39290 h 100"/>
              <a:gd name="T92" fmla="*/ 2381 w 12"/>
              <a:gd name="T93" fmla="*/ 397 h 100"/>
              <a:gd name="T94" fmla="*/ 2910 w 12"/>
              <a:gd name="T95" fmla="*/ 397 h 100"/>
              <a:gd name="T96" fmla="*/ 2910 w 12"/>
              <a:gd name="T97" fmla="*/ 38893 h 100"/>
              <a:gd name="T98" fmla="*/ 2910 w 12"/>
              <a:gd name="T99" fmla="*/ 38893 h 100"/>
              <a:gd name="T100" fmla="*/ 2910 w 12"/>
              <a:gd name="T101" fmla="*/ 794 h 100"/>
              <a:gd name="T102" fmla="*/ 3175 w 12"/>
              <a:gd name="T103" fmla="*/ 794 h 100"/>
              <a:gd name="T104" fmla="*/ 3175 w 12"/>
              <a:gd name="T105" fmla="*/ 38893 h 100"/>
              <a:gd name="T106" fmla="*/ 3175 w 12"/>
              <a:gd name="T107" fmla="*/ 38100 h 100"/>
              <a:gd name="T108" fmla="*/ 3175 w 12"/>
              <a:gd name="T109" fmla="*/ 794 h 100"/>
              <a:gd name="T110" fmla="*/ 3175 w 12"/>
              <a:gd name="T111" fmla="*/ 1587 h 100"/>
              <a:gd name="T112" fmla="*/ 3175 w 12"/>
              <a:gd name="T113" fmla="*/ 38100 h 100"/>
              <a:gd name="T114" fmla="*/ 3175 w 12"/>
              <a:gd name="T115" fmla="*/ 38100 h 100"/>
              <a:gd name="T116" fmla="*/ 3175 w 12"/>
              <a:gd name="T117" fmla="*/ 1587 h 100"/>
              <a:gd name="T118" fmla="*/ 3175 w 12"/>
              <a:gd name="T119" fmla="*/ 1984 h 100"/>
              <a:gd name="T120" fmla="*/ 3175 w 12"/>
              <a:gd name="T121" fmla="*/ 37703 h 100"/>
              <a:gd name="T122" fmla="*/ 3175 w 12"/>
              <a:gd name="T123" fmla="*/ 37306 h 100"/>
              <a:gd name="T124" fmla="*/ 3175 w 12"/>
              <a:gd name="T125" fmla="*/ 1984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00">
                <a:moveTo>
                  <a:pt x="5" y="94"/>
                </a:moveTo>
                <a:lnTo>
                  <a:pt x="0" y="94"/>
                </a:lnTo>
                <a:lnTo>
                  <a:pt x="0" y="5"/>
                </a:lnTo>
                <a:lnTo>
                  <a:pt x="0" y="95"/>
                </a:lnTo>
                <a:lnTo>
                  <a:pt x="0" y="96"/>
                </a:lnTo>
                <a:lnTo>
                  <a:pt x="0" y="4"/>
                </a:lnTo>
                <a:lnTo>
                  <a:pt x="0" y="96"/>
                </a:lnTo>
                <a:lnTo>
                  <a:pt x="0" y="2"/>
                </a:lnTo>
                <a:lnTo>
                  <a:pt x="2" y="2"/>
                </a:lnTo>
                <a:lnTo>
                  <a:pt x="2" y="98"/>
                </a:lnTo>
                <a:lnTo>
                  <a:pt x="2" y="2"/>
                </a:lnTo>
                <a:lnTo>
                  <a:pt x="2" y="1"/>
                </a:lnTo>
                <a:lnTo>
                  <a:pt x="2" y="98"/>
                </a:lnTo>
                <a:lnTo>
                  <a:pt x="3" y="99"/>
                </a:lnTo>
                <a:lnTo>
                  <a:pt x="3" y="1"/>
                </a:lnTo>
                <a:lnTo>
                  <a:pt x="3" y="0"/>
                </a:lnTo>
                <a:lnTo>
                  <a:pt x="3" y="99"/>
                </a:lnTo>
                <a:lnTo>
                  <a:pt x="3" y="0"/>
                </a:lnTo>
                <a:lnTo>
                  <a:pt x="4" y="0"/>
                </a:lnTo>
                <a:lnTo>
                  <a:pt x="4" y="99"/>
                </a:lnTo>
                <a:lnTo>
                  <a:pt x="4" y="0"/>
                </a:lnTo>
                <a:lnTo>
                  <a:pt x="4" y="99"/>
                </a:lnTo>
                <a:lnTo>
                  <a:pt x="5" y="100"/>
                </a:lnTo>
                <a:lnTo>
                  <a:pt x="5" y="0"/>
                </a:lnTo>
                <a:lnTo>
                  <a:pt x="5" y="100"/>
                </a:lnTo>
                <a:lnTo>
                  <a:pt x="7" y="100"/>
                </a:lnTo>
                <a:lnTo>
                  <a:pt x="7" y="0"/>
                </a:lnTo>
                <a:lnTo>
                  <a:pt x="8" y="0"/>
                </a:lnTo>
                <a:lnTo>
                  <a:pt x="8" y="99"/>
                </a:lnTo>
                <a:lnTo>
                  <a:pt x="8" y="0"/>
                </a:lnTo>
                <a:lnTo>
                  <a:pt x="8" y="99"/>
                </a:lnTo>
                <a:lnTo>
                  <a:pt x="9" y="99"/>
                </a:lnTo>
                <a:lnTo>
                  <a:pt x="9" y="0"/>
                </a:lnTo>
                <a:lnTo>
                  <a:pt x="9" y="99"/>
                </a:lnTo>
                <a:lnTo>
                  <a:pt x="9" y="1"/>
                </a:lnTo>
                <a:lnTo>
                  <a:pt x="11" y="1"/>
                </a:lnTo>
                <a:lnTo>
                  <a:pt x="11" y="98"/>
                </a:lnTo>
                <a:lnTo>
                  <a:pt x="11" y="2"/>
                </a:lnTo>
                <a:lnTo>
                  <a:pt x="12" y="2"/>
                </a:lnTo>
                <a:lnTo>
                  <a:pt x="12" y="98"/>
                </a:lnTo>
                <a:lnTo>
                  <a:pt x="12" y="96"/>
                </a:lnTo>
                <a:lnTo>
                  <a:pt x="12" y="2"/>
                </a:lnTo>
                <a:lnTo>
                  <a:pt x="12" y="4"/>
                </a:lnTo>
                <a:lnTo>
                  <a:pt x="12" y="96"/>
                </a:lnTo>
                <a:lnTo>
                  <a:pt x="12" y="4"/>
                </a:lnTo>
                <a:lnTo>
                  <a:pt x="12" y="5"/>
                </a:lnTo>
                <a:lnTo>
                  <a:pt x="12" y="95"/>
                </a:lnTo>
                <a:lnTo>
                  <a:pt x="12" y="9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" name="Freeform 189"/>
          <p:cNvSpPr>
            <a:spLocks/>
          </p:cNvSpPr>
          <p:nvPr/>
        </p:nvSpPr>
        <p:spPr bwMode="auto">
          <a:xfrm>
            <a:off x="2420303" y="2332038"/>
            <a:ext cx="14287" cy="4762"/>
          </a:xfrm>
          <a:custGeom>
            <a:avLst/>
            <a:gdLst>
              <a:gd name="T0" fmla="*/ 1786 w 40"/>
              <a:gd name="T1" fmla="*/ 2165 h 11"/>
              <a:gd name="T2" fmla="*/ 1786 w 40"/>
              <a:gd name="T3" fmla="*/ 0 h 11"/>
              <a:gd name="T4" fmla="*/ 11787 w 40"/>
              <a:gd name="T5" fmla="*/ 0 h 11"/>
              <a:gd name="T6" fmla="*/ 12501 w 40"/>
              <a:gd name="T7" fmla="*/ 0 h 11"/>
              <a:gd name="T8" fmla="*/ 1786 w 40"/>
              <a:gd name="T9" fmla="*/ 0 h 11"/>
              <a:gd name="T10" fmla="*/ 1429 w 40"/>
              <a:gd name="T11" fmla="*/ 0 h 11"/>
              <a:gd name="T12" fmla="*/ 12501 w 40"/>
              <a:gd name="T13" fmla="*/ 0 h 11"/>
              <a:gd name="T14" fmla="*/ 12858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8 w 40"/>
              <a:gd name="T21" fmla="*/ 0 h 11"/>
              <a:gd name="T22" fmla="*/ 12858 w 40"/>
              <a:gd name="T23" fmla="*/ 0 h 11"/>
              <a:gd name="T24" fmla="*/ 1072 w 40"/>
              <a:gd name="T25" fmla="*/ 0 h 11"/>
              <a:gd name="T26" fmla="*/ 1072 w 40"/>
              <a:gd name="T27" fmla="*/ 0 h 11"/>
              <a:gd name="T28" fmla="*/ 13215 w 40"/>
              <a:gd name="T29" fmla="*/ 0 h 11"/>
              <a:gd name="T30" fmla="*/ 13215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215 w 40"/>
              <a:gd name="T37" fmla="*/ 433 h 11"/>
              <a:gd name="T38" fmla="*/ 13215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3573 w 40"/>
              <a:gd name="T45" fmla="*/ 866 h 11"/>
              <a:gd name="T46" fmla="*/ 13573 w 40"/>
              <a:gd name="T47" fmla="*/ 866 h 11"/>
              <a:gd name="T48" fmla="*/ 0 w 40"/>
              <a:gd name="T49" fmla="*/ 866 h 11"/>
              <a:gd name="T50" fmla="*/ 0 w 40"/>
              <a:gd name="T51" fmla="*/ 1732 h 11"/>
              <a:gd name="T52" fmla="*/ 14287 w 40"/>
              <a:gd name="T53" fmla="*/ 1732 h 11"/>
              <a:gd name="T54" fmla="*/ 14287 w 40"/>
              <a:gd name="T55" fmla="*/ 1732 h 11"/>
              <a:gd name="T56" fmla="*/ 0 w 40"/>
              <a:gd name="T57" fmla="*/ 1732 h 11"/>
              <a:gd name="T58" fmla="*/ 0 w 40"/>
              <a:gd name="T59" fmla="*/ 2165 h 11"/>
              <a:gd name="T60" fmla="*/ 14287 w 40"/>
              <a:gd name="T61" fmla="*/ 2165 h 11"/>
              <a:gd name="T62" fmla="*/ 14287 w 40"/>
              <a:gd name="T63" fmla="*/ 2165 h 11"/>
              <a:gd name="T64" fmla="*/ 0 w 40"/>
              <a:gd name="T65" fmla="*/ 2165 h 11"/>
              <a:gd name="T66" fmla="*/ 0 w 40"/>
              <a:gd name="T67" fmla="*/ 2597 h 11"/>
              <a:gd name="T68" fmla="*/ 14287 w 40"/>
              <a:gd name="T69" fmla="*/ 2597 h 11"/>
              <a:gd name="T70" fmla="*/ 14287 w 40"/>
              <a:gd name="T71" fmla="*/ 2597 h 11"/>
              <a:gd name="T72" fmla="*/ 0 w 40"/>
              <a:gd name="T73" fmla="*/ 2597 h 11"/>
              <a:gd name="T74" fmla="*/ 0 w 40"/>
              <a:gd name="T75" fmla="*/ 3463 h 11"/>
              <a:gd name="T76" fmla="*/ 14287 w 40"/>
              <a:gd name="T77" fmla="*/ 3463 h 11"/>
              <a:gd name="T78" fmla="*/ 13573 w 40"/>
              <a:gd name="T79" fmla="*/ 3463 h 11"/>
              <a:gd name="T80" fmla="*/ 0 w 40"/>
              <a:gd name="T81" fmla="*/ 3463 h 11"/>
              <a:gd name="T82" fmla="*/ 714 w 40"/>
              <a:gd name="T83" fmla="*/ 3463 h 11"/>
              <a:gd name="T84" fmla="*/ 13573 w 40"/>
              <a:gd name="T85" fmla="*/ 3463 h 11"/>
              <a:gd name="T86" fmla="*/ 13215 w 40"/>
              <a:gd name="T87" fmla="*/ 3896 h 11"/>
              <a:gd name="T88" fmla="*/ 714 w 40"/>
              <a:gd name="T89" fmla="*/ 3896 h 11"/>
              <a:gd name="T90" fmla="*/ 714 w 40"/>
              <a:gd name="T91" fmla="*/ 3896 h 11"/>
              <a:gd name="T92" fmla="*/ 13215 w 40"/>
              <a:gd name="T93" fmla="*/ 3896 h 11"/>
              <a:gd name="T94" fmla="*/ 13215 w 40"/>
              <a:gd name="T95" fmla="*/ 3896 h 11"/>
              <a:gd name="T96" fmla="*/ 1072 w 40"/>
              <a:gd name="T97" fmla="*/ 3896 h 11"/>
              <a:gd name="T98" fmla="*/ 1072 w 40"/>
              <a:gd name="T99" fmla="*/ 3896 h 11"/>
              <a:gd name="T100" fmla="*/ 13215 w 40"/>
              <a:gd name="T101" fmla="*/ 3896 h 11"/>
              <a:gd name="T102" fmla="*/ 12858 w 40"/>
              <a:gd name="T103" fmla="*/ 4329 h 11"/>
              <a:gd name="T104" fmla="*/ 1072 w 40"/>
              <a:gd name="T105" fmla="*/ 4329 h 11"/>
              <a:gd name="T106" fmla="*/ 1429 w 40"/>
              <a:gd name="T107" fmla="*/ 4329 h 11"/>
              <a:gd name="T108" fmla="*/ 12858 w 40"/>
              <a:gd name="T109" fmla="*/ 4329 h 11"/>
              <a:gd name="T110" fmla="*/ 12858 w 40"/>
              <a:gd name="T111" fmla="*/ 4329 h 11"/>
              <a:gd name="T112" fmla="*/ 1429 w 40"/>
              <a:gd name="T113" fmla="*/ 4329 h 11"/>
              <a:gd name="T114" fmla="*/ 1429 w 40"/>
              <a:gd name="T115" fmla="*/ 4762 h 11"/>
              <a:gd name="T116" fmla="*/ 12501 w 40"/>
              <a:gd name="T117" fmla="*/ 4762 h 11"/>
              <a:gd name="T118" fmla="*/ 12501 w 40"/>
              <a:gd name="T119" fmla="*/ 4762 h 11"/>
              <a:gd name="T120" fmla="*/ 1786 w 40"/>
              <a:gd name="T121" fmla="*/ 4762 h 11"/>
              <a:gd name="T122" fmla="*/ 1786 w 40"/>
              <a:gd name="T123" fmla="*/ 4762 h 11"/>
              <a:gd name="T124" fmla="*/ 11787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7" y="1"/>
                </a:lnTo>
                <a:lnTo>
                  <a:pt x="37" y="2"/>
                </a:lnTo>
                <a:lnTo>
                  <a:pt x="2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0" y="8"/>
                </a:lnTo>
                <a:lnTo>
                  <a:pt x="40" y="8"/>
                </a:lnTo>
                <a:lnTo>
                  <a:pt x="38" y="8"/>
                </a:lnTo>
                <a:lnTo>
                  <a:pt x="0" y="8"/>
                </a:lnTo>
                <a:lnTo>
                  <a:pt x="2" y="8"/>
                </a:lnTo>
                <a:lnTo>
                  <a:pt x="38" y="8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4" y="11"/>
                </a:lnTo>
                <a:lnTo>
                  <a:pt x="35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2" name="Freeform 190"/>
          <p:cNvSpPr>
            <a:spLocks/>
          </p:cNvSpPr>
          <p:nvPr/>
        </p:nvSpPr>
        <p:spPr bwMode="auto">
          <a:xfrm>
            <a:off x="2429828" y="2325688"/>
            <a:ext cx="4762" cy="11112"/>
          </a:xfrm>
          <a:custGeom>
            <a:avLst/>
            <a:gdLst>
              <a:gd name="T0" fmla="*/ 1984 w 12"/>
              <a:gd name="T1" fmla="*/ 8813 h 29"/>
              <a:gd name="T2" fmla="*/ 0 w 12"/>
              <a:gd name="T3" fmla="*/ 8813 h 29"/>
              <a:gd name="T4" fmla="*/ 0 w 12"/>
              <a:gd name="T5" fmla="*/ 1916 h 29"/>
              <a:gd name="T6" fmla="*/ 0 w 12"/>
              <a:gd name="T7" fmla="*/ 1533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533 h 29"/>
              <a:gd name="T14" fmla="*/ 0 w 12"/>
              <a:gd name="T15" fmla="*/ 1533 h 29"/>
              <a:gd name="T16" fmla="*/ 0 w 12"/>
              <a:gd name="T17" fmla="*/ 9962 h 29"/>
              <a:gd name="T18" fmla="*/ 0 w 12"/>
              <a:gd name="T19" fmla="*/ 9962 h 29"/>
              <a:gd name="T20" fmla="*/ 0 w 12"/>
              <a:gd name="T21" fmla="*/ 1150 h 29"/>
              <a:gd name="T22" fmla="*/ 0 w 12"/>
              <a:gd name="T23" fmla="*/ 1150 h 29"/>
              <a:gd name="T24" fmla="*/ 0 w 12"/>
              <a:gd name="T25" fmla="*/ 9962 h 29"/>
              <a:gd name="T26" fmla="*/ 0 w 12"/>
              <a:gd name="T27" fmla="*/ 10346 h 29"/>
              <a:gd name="T28" fmla="*/ 0 w 12"/>
              <a:gd name="T29" fmla="*/ 1150 h 29"/>
              <a:gd name="T30" fmla="*/ 794 w 12"/>
              <a:gd name="T31" fmla="*/ 383 h 29"/>
              <a:gd name="T32" fmla="*/ 794 w 12"/>
              <a:gd name="T33" fmla="*/ 10346 h 29"/>
              <a:gd name="T34" fmla="*/ 794 w 12"/>
              <a:gd name="T35" fmla="*/ 10346 h 29"/>
              <a:gd name="T36" fmla="*/ 794 w 12"/>
              <a:gd name="T37" fmla="*/ 383 h 29"/>
              <a:gd name="T38" fmla="*/ 1191 w 12"/>
              <a:gd name="T39" fmla="*/ 383 h 29"/>
              <a:gd name="T40" fmla="*/ 1191 w 12"/>
              <a:gd name="T41" fmla="*/ 10346 h 29"/>
              <a:gd name="T42" fmla="*/ 1191 w 12"/>
              <a:gd name="T43" fmla="*/ 10729 h 29"/>
              <a:gd name="T44" fmla="*/ 1191 w 12"/>
              <a:gd name="T45" fmla="*/ 383 h 29"/>
              <a:gd name="T46" fmla="*/ 1191 w 12"/>
              <a:gd name="T47" fmla="*/ 0 h 29"/>
              <a:gd name="T48" fmla="*/ 1191 w 12"/>
              <a:gd name="T49" fmla="*/ 10729 h 29"/>
              <a:gd name="T50" fmla="*/ 1587 w 12"/>
              <a:gd name="T51" fmla="*/ 10729 h 29"/>
              <a:gd name="T52" fmla="*/ 1587 w 12"/>
              <a:gd name="T53" fmla="*/ 0 h 29"/>
              <a:gd name="T54" fmla="*/ 1587 w 12"/>
              <a:gd name="T55" fmla="*/ 0 h 29"/>
              <a:gd name="T56" fmla="*/ 1587 w 12"/>
              <a:gd name="T57" fmla="*/ 11112 h 29"/>
              <a:gd name="T58" fmla="*/ 1984 w 12"/>
              <a:gd name="T59" fmla="*/ 11112 h 29"/>
              <a:gd name="T60" fmla="*/ 1984 w 12"/>
              <a:gd name="T61" fmla="*/ 0 h 29"/>
              <a:gd name="T62" fmla="*/ 1984 w 12"/>
              <a:gd name="T63" fmla="*/ 0 h 29"/>
              <a:gd name="T64" fmla="*/ 1984 w 12"/>
              <a:gd name="T65" fmla="*/ 11112 h 29"/>
              <a:gd name="T66" fmla="*/ 2778 w 12"/>
              <a:gd name="T67" fmla="*/ 11112 h 29"/>
              <a:gd name="T68" fmla="*/ 2778 w 12"/>
              <a:gd name="T69" fmla="*/ 0 h 29"/>
              <a:gd name="T70" fmla="*/ 2778 w 12"/>
              <a:gd name="T71" fmla="*/ 0 h 29"/>
              <a:gd name="T72" fmla="*/ 2778 w 12"/>
              <a:gd name="T73" fmla="*/ 11112 h 29"/>
              <a:gd name="T74" fmla="*/ 3175 w 12"/>
              <a:gd name="T75" fmla="*/ 10729 h 29"/>
              <a:gd name="T76" fmla="*/ 3175 w 12"/>
              <a:gd name="T77" fmla="*/ 0 h 29"/>
              <a:gd name="T78" fmla="*/ 3175 w 12"/>
              <a:gd name="T79" fmla="*/ 0 h 29"/>
              <a:gd name="T80" fmla="*/ 3175 w 12"/>
              <a:gd name="T81" fmla="*/ 10729 h 29"/>
              <a:gd name="T82" fmla="*/ 3175 w 12"/>
              <a:gd name="T83" fmla="*/ 10729 h 29"/>
              <a:gd name="T84" fmla="*/ 3175 w 12"/>
              <a:gd name="T85" fmla="*/ 383 h 29"/>
              <a:gd name="T86" fmla="*/ 3572 w 12"/>
              <a:gd name="T87" fmla="*/ 383 h 29"/>
              <a:gd name="T88" fmla="*/ 3572 w 12"/>
              <a:gd name="T89" fmla="*/ 10346 h 29"/>
              <a:gd name="T90" fmla="*/ 3572 w 12"/>
              <a:gd name="T91" fmla="*/ 10346 h 29"/>
              <a:gd name="T92" fmla="*/ 3572 w 12"/>
              <a:gd name="T93" fmla="*/ 383 h 29"/>
              <a:gd name="T94" fmla="*/ 3572 w 12"/>
              <a:gd name="T95" fmla="*/ 383 h 29"/>
              <a:gd name="T96" fmla="*/ 3572 w 12"/>
              <a:gd name="T97" fmla="*/ 10346 h 29"/>
              <a:gd name="T98" fmla="*/ 3572 w 12"/>
              <a:gd name="T99" fmla="*/ 10346 h 29"/>
              <a:gd name="T100" fmla="*/ 3572 w 12"/>
              <a:gd name="T101" fmla="*/ 1150 h 29"/>
              <a:gd name="T102" fmla="*/ 3968 w 12"/>
              <a:gd name="T103" fmla="*/ 1150 h 29"/>
              <a:gd name="T104" fmla="*/ 3968 w 12"/>
              <a:gd name="T105" fmla="*/ 9962 h 29"/>
              <a:gd name="T106" fmla="*/ 3968 w 12"/>
              <a:gd name="T107" fmla="*/ 9962 h 29"/>
              <a:gd name="T108" fmla="*/ 3968 w 12"/>
              <a:gd name="T109" fmla="*/ 1150 h 29"/>
              <a:gd name="T110" fmla="*/ 4762 w 12"/>
              <a:gd name="T111" fmla="*/ 1533 h 29"/>
              <a:gd name="T112" fmla="*/ 4762 w 12"/>
              <a:gd name="T113" fmla="*/ 9962 h 29"/>
              <a:gd name="T114" fmla="*/ 4762 w 12"/>
              <a:gd name="T115" fmla="*/ 9196 h 29"/>
              <a:gd name="T116" fmla="*/ 4762 w 12"/>
              <a:gd name="T117" fmla="*/ 1533 h 29"/>
              <a:gd name="T118" fmla="*/ 4762 w 12"/>
              <a:gd name="T119" fmla="*/ 1533 h 29"/>
              <a:gd name="T120" fmla="*/ 4762 w 12"/>
              <a:gd name="T121" fmla="*/ 9196 h 29"/>
              <a:gd name="T122" fmla="*/ 4762 w 12"/>
              <a:gd name="T123" fmla="*/ 8813 h 29"/>
              <a:gd name="T124" fmla="*/ 4762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0" y="3"/>
                </a:lnTo>
                <a:lnTo>
                  <a:pt x="0" y="26"/>
                </a:lnTo>
                <a:lnTo>
                  <a:pt x="0" y="27"/>
                </a:lnTo>
                <a:lnTo>
                  <a:pt x="0" y="3"/>
                </a:lnTo>
                <a:lnTo>
                  <a:pt x="2" y="1"/>
                </a:lnTo>
                <a:lnTo>
                  <a:pt x="2" y="27"/>
                </a:lnTo>
                <a:lnTo>
                  <a:pt x="2" y="1"/>
                </a:lnTo>
                <a:lnTo>
                  <a:pt x="3" y="1"/>
                </a:lnTo>
                <a:lnTo>
                  <a:pt x="3" y="27"/>
                </a:lnTo>
                <a:lnTo>
                  <a:pt x="3" y="28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7"/>
                </a:lnTo>
                <a:lnTo>
                  <a:pt x="9" y="1"/>
                </a:lnTo>
                <a:lnTo>
                  <a:pt x="9" y="27"/>
                </a:lnTo>
                <a:lnTo>
                  <a:pt x="9" y="3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2" y="4"/>
                </a:lnTo>
                <a:lnTo>
                  <a:pt x="12" y="26"/>
                </a:lnTo>
                <a:lnTo>
                  <a:pt x="12" y="24"/>
                </a:lnTo>
                <a:lnTo>
                  <a:pt x="12" y="4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3" name="Freeform 191"/>
          <p:cNvSpPr>
            <a:spLocks/>
          </p:cNvSpPr>
          <p:nvPr/>
        </p:nvSpPr>
        <p:spPr bwMode="auto">
          <a:xfrm>
            <a:off x="2429828" y="2325688"/>
            <a:ext cx="22225" cy="3175"/>
          </a:xfrm>
          <a:custGeom>
            <a:avLst/>
            <a:gdLst>
              <a:gd name="T0" fmla="*/ 1684 w 66"/>
              <a:gd name="T1" fmla="*/ 1323 h 12"/>
              <a:gd name="T2" fmla="*/ 1684 w 66"/>
              <a:gd name="T3" fmla="*/ 0 h 12"/>
              <a:gd name="T4" fmla="*/ 20541 w 66"/>
              <a:gd name="T5" fmla="*/ 0 h 12"/>
              <a:gd name="T6" fmla="*/ 20541 w 66"/>
              <a:gd name="T7" fmla="*/ 0 h 12"/>
              <a:gd name="T8" fmla="*/ 1684 w 66"/>
              <a:gd name="T9" fmla="*/ 0 h 12"/>
              <a:gd name="T10" fmla="*/ 1347 w 66"/>
              <a:gd name="T11" fmla="*/ 0 h 12"/>
              <a:gd name="T12" fmla="*/ 20878 w 66"/>
              <a:gd name="T13" fmla="*/ 0 h 12"/>
              <a:gd name="T14" fmla="*/ 20878 w 66"/>
              <a:gd name="T15" fmla="*/ 0 h 12"/>
              <a:gd name="T16" fmla="*/ 1347 w 66"/>
              <a:gd name="T17" fmla="*/ 0 h 12"/>
              <a:gd name="T18" fmla="*/ 1010 w 66"/>
              <a:gd name="T19" fmla="*/ 0 h 12"/>
              <a:gd name="T20" fmla="*/ 20878 w 66"/>
              <a:gd name="T21" fmla="*/ 0 h 12"/>
              <a:gd name="T22" fmla="*/ 21552 w 66"/>
              <a:gd name="T23" fmla="*/ 265 h 12"/>
              <a:gd name="T24" fmla="*/ 1010 w 66"/>
              <a:gd name="T25" fmla="*/ 265 h 12"/>
              <a:gd name="T26" fmla="*/ 1010 w 66"/>
              <a:gd name="T27" fmla="*/ 265 h 12"/>
              <a:gd name="T28" fmla="*/ 21888 w 66"/>
              <a:gd name="T29" fmla="*/ 265 h 12"/>
              <a:gd name="T30" fmla="*/ 21888 w 66"/>
              <a:gd name="T31" fmla="*/ 265 h 12"/>
              <a:gd name="T32" fmla="*/ 673 w 66"/>
              <a:gd name="T33" fmla="*/ 265 h 12"/>
              <a:gd name="T34" fmla="*/ 673 w 66"/>
              <a:gd name="T35" fmla="*/ 265 h 12"/>
              <a:gd name="T36" fmla="*/ 21888 w 66"/>
              <a:gd name="T37" fmla="*/ 265 h 12"/>
              <a:gd name="T38" fmla="*/ 21888 w 66"/>
              <a:gd name="T39" fmla="*/ 794 h 12"/>
              <a:gd name="T40" fmla="*/ 0 w 66"/>
              <a:gd name="T41" fmla="*/ 794 h 12"/>
              <a:gd name="T42" fmla="*/ 0 w 66"/>
              <a:gd name="T43" fmla="*/ 794 h 12"/>
              <a:gd name="T44" fmla="*/ 22225 w 66"/>
              <a:gd name="T45" fmla="*/ 794 h 12"/>
              <a:gd name="T46" fmla="*/ 22225 w 66"/>
              <a:gd name="T47" fmla="*/ 794 h 12"/>
              <a:gd name="T48" fmla="*/ 0 w 66"/>
              <a:gd name="T49" fmla="*/ 794 h 12"/>
              <a:gd name="T50" fmla="*/ 0 w 66"/>
              <a:gd name="T51" fmla="*/ 1058 h 12"/>
              <a:gd name="T52" fmla="*/ 22225 w 66"/>
              <a:gd name="T53" fmla="*/ 1058 h 12"/>
              <a:gd name="T54" fmla="*/ 22225 w 66"/>
              <a:gd name="T55" fmla="*/ 1058 h 12"/>
              <a:gd name="T56" fmla="*/ 0 w 66"/>
              <a:gd name="T57" fmla="*/ 1058 h 12"/>
              <a:gd name="T58" fmla="*/ 0 w 66"/>
              <a:gd name="T59" fmla="*/ 1058 h 12"/>
              <a:gd name="T60" fmla="*/ 22225 w 66"/>
              <a:gd name="T61" fmla="*/ 1058 h 12"/>
              <a:gd name="T62" fmla="*/ 22225 w 66"/>
              <a:gd name="T63" fmla="*/ 1323 h 12"/>
              <a:gd name="T64" fmla="*/ 0 w 66"/>
              <a:gd name="T65" fmla="*/ 1323 h 12"/>
              <a:gd name="T66" fmla="*/ 0 w 66"/>
              <a:gd name="T67" fmla="*/ 1852 h 12"/>
              <a:gd name="T68" fmla="*/ 22225 w 66"/>
              <a:gd name="T69" fmla="*/ 1852 h 12"/>
              <a:gd name="T70" fmla="*/ 22225 w 66"/>
              <a:gd name="T71" fmla="*/ 1852 h 12"/>
              <a:gd name="T72" fmla="*/ 0 w 66"/>
              <a:gd name="T73" fmla="*/ 1852 h 12"/>
              <a:gd name="T74" fmla="*/ 0 w 66"/>
              <a:gd name="T75" fmla="*/ 2117 h 12"/>
              <a:gd name="T76" fmla="*/ 22225 w 66"/>
              <a:gd name="T77" fmla="*/ 2117 h 12"/>
              <a:gd name="T78" fmla="*/ 22225 w 66"/>
              <a:gd name="T79" fmla="*/ 2117 h 12"/>
              <a:gd name="T80" fmla="*/ 0 w 66"/>
              <a:gd name="T81" fmla="*/ 2117 h 12"/>
              <a:gd name="T82" fmla="*/ 0 w 66"/>
              <a:gd name="T83" fmla="*/ 2117 h 12"/>
              <a:gd name="T84" fmla="*/ 22225 w 66"/>
              <a:gd name="T85" fmla="*/ 2117 h 12"/>
              <a:gd name="T86" fmla="*/ 21888 w 66"/>
              <a:gd name="T87" fmla="*/ 2381 h 12"/>
              <a:gd name="T88" fmla="*/ 0 w 66"/>
              <a:gd name="T89" fmla="*/ 2381 h 12"/>
              <a:gd name="T90" fmla="*/ 673 w 66"/>
              <a:gd name="T91" fmla="*/ 2381 h 12"/>
              <a:gd name="T92" fmla="*/ 21888 w 66"/>
              <a:gd name="T93" fmla="*/ 2381 h 12"/>
              <a:gd name="T94" fmla="*/ 21888 w 66"/>
              <a:gd name="T95" fmla="*/ 2381 h 12"/>
              <a:gd name="T96" fmla="*/ 673 w 66"/>
              <a:gd name="T97" fmla="*/ 2381 h 12"/>
              <a:gd name="T98" fmla="*/ 1010 w 66"/>
              <a:gd name="T99" fmla="*/ 2381 h 12"/>
              <a:gd name="T100" fmla="*/ 21888 w 66"/>
              <a:gd name="T101" fmla="*/ 2381 h 12"/>
              <a:gd name="T102" fmla="*/ 21552 w 66"/>
              <a:gd name="T103" fmla="*/ 2646 h 12"/>
              <a:gd name="T104" fmla="*/ 1010 w 66"/>
              <a:gd name="T105" fmla="*/ 2646 h 12"/>
              <a:gd name="T106" fmla="*/ 1010 w 66"/>
              <a:gd name="T107" fmla="*/ 2646 h 12"/>
              <a:gd name="T108" fmla="*/ 20878 w 66"/>
              <a:gd name="T109" fmla="*/ 2646 h 12"/>
              <a:gd name="T110" fmla="*/ 20878 w 66"/>
              <a:gd name="T111" fmla="*/ 2646 h 12"/>
              <a:gd name="T112" fmla="*/ 1347 w 66"/>
              <a:gd name="T113" fmla="*/ 2646 h 12"/>
              <a:gd name="T114" fmla="*/ 1347 w 66"/>
              <a:gd name="T115" fmla="*/ 3175 h 12"/>
              <a:gd name="T116" fmla="*/ 20878 w 66"/>
              <a:gd name="T117" fmla="*/ 3175 h 12"/>
              <a:gd name="T118" fmla="*/ 20541 w 66"/>
              <a:gd name="T119" fmla="*/ 3175 h 12"/>
              <a:gd name="T120" fmla="*/ 1684 w 66"/>
              <a:gd name="T121" fmla="*/ 3175 h 12"/>
              <a:gd name="T122" fmla="*/ 1684 w 66"/>
              <a:gd name="T123" fmla="*/ 3175 h 12"/>
              <a:gd name="T124" fmla="*/ 20541 w 66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5"/>
                </a:moveTo>
                <a:lnTo>
                  <a:pt x="5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4" y="0"/>
                </a:lnTo>
                <a:lnTo>
                  <a:pt x="3" y="0"/>
                </a:lnTo>
                <a:lnTo>
                  <a:pt x="62" y="0"/>
                </a:lnTo>
                <a:lnTo>
                  <a:pt x="64" y="1"/>
                </a:lnTo>
                <a:lnTo>
                  <a:pt x="3" y="1"/>
                </a:lnTo>
                <a:lnTo>
                  <a:pt x="65" y="1"/>
                </a:lnTo>
                <a:lnTo>
                  <a:pt x="2" y="1"/>
                </a:lnTo>
                <a:lnTo>
                  <a:pt x="65" y="1"/>
                </a:lnTo>
                <a:lnTo>
                  <a:pt x="65" y="3"/>
                </a:lnTo>
                <a:lnTo>
                  <a:pt x="0" y="3"/>
                </a:lnTo>
                <a:lnTo>
                  <a:pt x="66" y="3"/>
                </a:lnTo>
                <a:lnTo>
                  <a:pt x="0" y="3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65" y="9"/>
                </a:lnTo>
                <a:lnTo>
                  <a:pt x="0" y="9"/>
                </a:lnTo>
                <a:lnTo>
                  <a:pt x="2" y="9"/>
                </a:lnTo>
                <a:lnTo>
                  <a:pt x="65" y="9"/>
                </a:lnTo>
                <a:lnTo>
                  <a:pt x="2" y="9"/>
                </a:lnTo>
                <a:lnTo>
                  <a:pt x="3" y="9"/>
                </a:lnTo>
                <a:lnTo>
                  <a:pt x="65" y="9"/>
                </a:lnTo>
                <a:lnTo>
                  <a:pt x="64" y="10"/>
                </a:lnTo>
                <a:lnTo>
                  <a:pt x="3" y="10"/>
                </a:lnTo>
                <a:lnTo>
                  <a:pt x="62" y="10"/>
                </a:lnTo>
                <a:lnTo>
                  <a:pt x="4" y="10"/>
                </a:lnTo>
                <a:lnTo>
                  <a:pt x="4" y="12"/>
                </a:lnTo>
                <a:lnTo>
                  <a:pt x="62" y="12"/>
                </a:lnTo>
                <a:lnTo>
                  <a:pt x="61" y="12"/>
                </a:lnTo>
                <a:lnTo>
                  <a:pt x="5" y="12"/>
                </a:lnTo>
                <a:lnTo>
                  <a:pt x="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" name="Freeform 192"/>
          <p:cNvSpPr>
            <a:spLocks/>
          </p:cNvSpPr>
          <p:nvPr/>
        </p:nvSpPr>
        <p:spPr bwMode="auto">
          <a:xfrm>
            <a:off x="2448878" y="2309813"/>
            <a:ext cx="3175" cy="19050"/>
          </a:xfrm>
          <a:custGeom>
            <a:avLst/>
            <a:gdLst>
              <a:gd name="T0" fmla="*/ 1588 w 10"/>
              <a:gd name="T1" fmla="*/ 16329 h 49"/>
              <a:gd name="T2" fmla="*/ 0 w 10"/>
              <a:gd name="T3" fmla="*/ 16329 h 49"/>
              <a:gd name="T4" fmla="*/ 0 w 10"/>
              <a:gd name="T5" fmla="*/ 2721 h 49"/>
              <a:gd name="T6" fmla="*/ 0 w 10"/>
              <a:gd name="T7" fmla="*/ 1944 h 49"/>
              <a:gd name="T8" fmla="*/ 0 w 10"/>
              <a:gd name="T9" fmla="*/ 17106 h 49"/>
              <a:gd name="T10" fmla="*/ 0 w 10"/>
              <a:gd name="T11" fmla="*/ 17106 h 49"/>
              <a:gd name="T12" fmla="*/ 0 w 10"/>
              <a:gd name="T13" fmla="*/ 1944 h 49"/>
              <a:gd name="T14" fmla="*/ 0 w 10"/>
              <a:gd name="T15" fmla="*/ 1944 h 49"/>
              <a:gd name="T16" fmla="*/ 0 w 10"/>
              <a:gd name="T17" fmla="*/ 17495 h 49"/>
              <a:gd name="T18" fmla="*/ 0 w 10"/>
              <a:gd name="T19" fmla="*/ 17495 h 49"/>
              <a:gd name="T20" fmla="*/ 0 w 10"/>
              <a:gd name="T21" fmla="*/ 1555 h 49"/>
              <a:gd name="T22" fmla="*/ 0 w 10"/>
              <a:gd name="T23" fmla="*/ 1555 h 49"/>
              <a:gd name="T24" fmla="*/ 0 w 10"/>
              <a:gd name="T25" fmla="*/ 17495 h 49"/>
              <a:gd name="T26" fmla="*/ 0 w 10"/>
              <a:gd name="T27" fmla="*/ 17884 h 49"/>
              <a:gd name="T28" fmla="*/ 0 w 10"/>
              <a:gd name="T29" fmla="*/ 1166 h 49"/>
              <a:gd name="T30" fmla="*/ 318 w 10"/>
              <a:gd name="T31" fmla="*/ 1166 h 49"/>
              <a:gd name="T32" fmla="*/ 318 w 10"/>
              <a:gd name="T33" fmla="*/ 17884 h 49"/>
              <a:gd name="T34" fmla="*/ 318 w 10"/>
              <a:gd name="T35" fmla="*/ 17884 h 49"/>
              <a:gd name="T36" fmla="*/ 318 w 10"/>
              <a:gd name="T37" fmla="*/ 1166 h 49"/>
              <a:gd name="T38" fmla="*/ 318 w 10"/>
              <a:gd name="T39" fmla="*/ 1166 h 49"/>
              <a:gd name="T40" fmla="*/ 318 w 10"/>
              <a:gd name="T41" fmla="*/ 17884 h 49"/>
              <a:gd name="T42" fmla="*/ 318 w 10"/>
              <a:gd name="T43" fmla="*/ 18272 h 49"/>
              <a:gd name="T44" fmla="*/ 318 w 10"/>
              <a:gd name="T45" fmla="*/ 778 h 49"/>
              <a:gd name="T46" fmla="*/ 953 w 10"/>
              <a:gd name="T47" fmla="*/ 778 h 49"/>
              <a:gd name="T48" fmla="*/ 953 w 10"/>
              <a:gd name="T49" fmla="*/ 18272 h 49"/>
              <a:gd name="T50" fmla="*/ 953 w 10"/>
              <a:gd name="T51" fmla="*/ 18272 h 49"/>
              <a:gd name="T52" fmla="*/ 953 w 10"/>
              <a:gd name="T53" fmla="*/ 778 h 49"/>
              <a:gd name="T54" fmla="*/ 1270 w 10"/>
              <a:gd name="T55" fmla="*/ 778 h 49"/>
              <a:gd name="T56" fmla="*/ 1270 w 10"/>
              <a:gd name="T57" fmla="*/ 19050 h 49"/>
              <a:gd name="T58" fmla="*/ 1270 w 10"/>
              <a:gd name="T59" fmla="*/ 19050 h 49"/>
              <a:gd name="T60" fmla="*/ 1270 w 10"/>
              <a:gd name="T61" fmla="*/ 0 h 49"/>
              <a:gd name="T62" fmla="*/ 1588 w 10"/>
              <a:gd name="T63" fmla="*/ 0 h 49"/>
              <a:gd name="T64" fmla="*/ 1588 w 10"/>
              <a:gd name="T65" fmla="*/ 19050 h 49"/>
              <a:gd name="T66" fmla="*/ 1588 w 10"/>
              <a:gd name="T67" fmla="*/ 19050 h 49"/>
              <a:gd name="T68" fmla="*/ 1588 w 10"/>
              <a:gd name="T69" fmla="*/ 0 h 49"/>
              <a:gd name="T70" fmla="*/ 1905 w 10"/>
              <a:gd name="T71" fmla="*/ 778 h 49"/>
              <a:gd name="T72" fmla="*/ 1905 w 10"/>
              <a:gd name="T73" fmla="*/ 19050 h 49"/>
              <a:gd name="T74" fmla="*/ 1905 w 10"/>
              <a:gd name="T75" fmla="*/ 18272 h 49"/>
              <a:gd name="T76" fmla="*/ 1905 w 10"/>
              <a:gd name="T77" fmla="*/ 778 h 49"/>
              <a:gd name="T78" fmla="*/ 1905 w 10"/>
              <a:gd name="T79" fmla="*/ 778 h 49"/>
              <a:gd name="T80" fmla="*/ 1905 w 10"/>
              <a:gd name="T81" fmla="*/ 18272 h 49"/>
              <a:gd name="T82" fmla="*/ 2540 w 10"/>
              <a:gd name="T83" fmla="*/ 18272 h 49"/>
              <a:gd name="T84" fmla="*/ 2540 w 10"/>
              <a:gd name="T85" fmla="*/ 778 h 49"/>
              <a:gd name="T86" fmla="*/ 2858 w 10"/>
              <a:gd name="T87" fmla="*/ 1166 h 49"/>
              <a:gd name="T88" fmla="*/ 2858 w 10"/>
              <a:gd name="T89" fmla="*/ 17884 h 49"/>
              <a:gd name="T90" fmla="*/ 2858 w 10"/>
              <a:gd name="T91" fmla="*/ 17884 h 49"/>
              <a:gd name="T92" fmla="*/ 2858 w 10"/>
              <a:gd name="T93" fmla="*/ 1166 h 49"/>
              <a:gd name="T94" fmla="*/ 2858 w 10"/>
              <a:gd name="T95" fmla="*/ 1166 h 49"/>
              <a:gd name="T96" fmla="*/ 2858 w 10"/>
              <a:gd name="T97" fmla="*/ 17884 h 49"/>
              <a:gd name="T98" fmla="*/ 2858 w 10"/>
              <a:gd name="T99" fmla="*/ 17884 h 49"/>
              <a:gd name="T100" fmla="*/ 2858 w 10"/>
              <a:gd name="T101" fmla="*/ 1166 h 49"/>
              <a:gd name="T102" fmla="*/ 3175 w 10"/>
              <a:gd name="T103" fmla="*/ 1555 h 49"/>
              <a:gd name="T104" fmla="*/ 3175 w 10"/>
              <a:gd name="T105" fmla="*/ 17495 h 49"/>
              <a:gd name="T106" fmla="*/ 3175 w 10"/>
              <a:gd name="T107" fmla="*/ 17495 h 49"/>
              <a:gd name="T108" fmla="*/ 3175 w 10"/>
              <a:gd name="T109" fmla="*/ 1555 h 49"/>
              <a:gd name="T110" fmla="*/ 3175 w 10"/>
              <a:gd name="T111" fmla="*/ 1944 h 49"/>
              <a:gd name="T112" fmla="*/ 3175 w 10"/>
              <a:gd name="T113" fmla="*/ 17495 h 49"/>
              <a:gd name="T114" fmla="*/ 3175 w 10"/>
              <a:gd name="T115" fmla="*/ 17106 h 49"/>
              <a:gd name="T116" fmla="*/ 3175 w 10"/>
              <a:gd name="T117" fmla="*/ 1944 h 49"/>
              <a:gd name="T118" fmla="*/ 3175 w 10"/>
              <a:gd name="T119" fmla="*/ 1944 h 49"/>
              <a:gd name="T120" fmla="*/ 3175 w 10"/>
              <a:gd name="T121" fmla="*/ 17106 h 49"/>
              <a:gd name="T122" fmla="*/ 3175 w 10"/>
              <a:gd name="T123" fmla="*/ 16329 h 49"/>
              <a:gd name="T124" fmla="*/ 3175 w 10"/>
              <a:gd name="T125" fmla="*/ 2721 h 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9">
                <a:moveTo>
                  <a:pt x="5" y="42"/>
                </a:moveTo>
                <a:lnTo>
                  <a:pt x="0" y="42"/>
                </a:lnTo>
                <a:lnTo>
                  <a:pt x="0" y="7"/>
                </a:lnTo>
                <a:lnTo>
                  <a:pt x="0" y="5"/>
                </a:lnTo>
                <a:lnTo>
                  <a:pt x="0" y="44"/>
                </a:lnTo>
                <a:lnTo>
                  <a:pt x="0" y="5"/>
                </a:lnTo>
                <a:lnTo>
                  <a:pt x="0" y="45"/>
                </a:lnTo>
                <a:lnTo>
                  <a:pt x="0" y="4"/>
                </a:lnTo>
                <a:lnTo>
                  <a:pt x="0" y="45"/>
                </a:lnTo>
                <a:lnTo>
                  <a:pt x="0" y="46"/>
                </a:lnTo>
                <a:lnTo>
                  <a:pt x="0" y="3"/>
                </a:lnTo>
                <a:lnTo>
                  <a:pt x="1" y="3"/>
                </a:lnTo>
                <a:lnTo>
                  <a:pt x="1" y="46"/>
                </a:lnTo>
                <a:lnTo>
                  <a:pt x="1" y="3"/>
                </a:lnTo>
                <a:lnTo>
                  <a:pt x="1" y="46"/>
                </a:lnTo>
                <a:lnTo>
                  <a:pt x="1" y="47"/>
                </a:lnTo>
                <a:lnTo>
                  <a:pt x="1" y="2"/>
                </a:lnTo>
                <a:lnTo>
                  <a:pt x="3" y="2"/>
                </a:lnTo>
                <a:lnTo>
                  <a:pt x="3" y="47"/>
                </a:lnTo>
                <a:lnTo>
                  <a:pt x="3" y="2"/>
                </a:lnTo>
                <a:lnTo>
                  <a:pt x="4" y="2"/>
                </a:lnTo>
                <a:lnTo>
                  <a:pt x="4" y="49"/>
                </a:lnTo>
                <a:lnTo>
                  <a:pt x="4" y="0"/>
                </a:lnTo>
                <a:lnTo>
                  <a:pt x="5" y="0"/>
                </a:lnTo>
                <a:lnTo>
                  <a:pt x="5" y="49"/>
                </a:lnTo>
                <a:lnTo>
                  <a:pt x="5" y="0"/>
                </a:lnTo>
                <a:lnTo>
                  <a:pt x="6" y="2"/>
                </a:lnTo>
                <a:lnTo>
                  <a:pt x="6" y="49"/>
                </a:lnTo>
                <a:lnTo>
                  <a:pt x="6" y="47"/>
                </a:lnTo>
                <a:lnTo>
                  <a:pt x="6" y="2"/>
                </a:lnTo>
                <a:lnTo>
                  <a:pt x="6" y="47"/>
                </a:lnTo>
                <a:lnTo>
                  <a:pt x="8" y="47"/>
                </a:lnTo>
                <a:lnTo>
                  <a:pt x="8" y="2"/>
                </a:lnTo>
                <a:lnTo>
                  <a:pt x="9" y="3"/>
                </a:lnTo>
                <a:lnTo>
                  <a:pt x="9" y="46"/>
                </a:lnTo>
                <a:lnTo>
                  <a:pt x="9" y="3"/>
                </a:lnTo>
                <a:lnTo>
                  <a:pt x="9" y="46"/>
                </a:lnTo>
                <a:lnTo>
                  <a:pt x="9" y="3"/>
                </a:lnTo>
                <a:lnTo>
                  <a:pt x="10" y="4"/>
                </a:lnTo>
                <a:lnTo>
                  <a:pt x="10" y="45"/>
                </a:lnTo>
                <a:lnTo>
                  <a:pt x="10" y="4"/>
                </a:lnTo>
                <a:lnTo>
                  <a:pt x="10" y="5"/>
                </a:lnTo>
                <a:lnTo>
                  <a:pt x="10" y="45"/>
                </a:lnTo>
                <a:lnTo>
                  <a:pt x="10" y="44"/>
                </a:lnTo>
                <a:lnTo>
                  <a:pt x="10" y="5"/>
                </a:lnTo>
                <a:lnTo>
                  <a:pt x="10" y="44"/>
                </a:lnTo>
                <a:lnTo>
                  <a:pt x="10" y="42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5" name="Freeform 193"/>
          <p:cNvSpPr>
            <a:spLocks/>
          </p:cNvSpPr>
          <p:nvPr/>
        </p:nvSpPr>
        <p:spPr bwMode="auto">
          <a:xfrm>
            <a:off x="2448878" y="2309813"/>
            <a:ext cx="12700" cy="4762"/>
          </a:xfrm>
          <a:custGeom>
            <a:avLst/>
            <a:gdLst>
              <a:gd name="T0" fmla="*/ 1671 w 38"/>
              <a:gd name="T1" fmla="*/ 2778 h 12"/>
              <a:gd name="T2" fmla="*/ 1671 w 38"/>
              <a:gd name="T3" fmla="*/ 0 h 12"/>
              <a:gd name="T4" fmla="*/ 10695 w 38"/>
              <a:gd name="T5" fmla="*/ 0 h 12"/>
              <a:gd name="T6" fmla="*/ 11029 w 38"/>
              <a:gd name="T7" fmla="*/ 0 h 12"/>
              <a:gd name="T8" fmla="*/ 1337 w 38"/>
              <a:gd name="T9" fmla="*/ 0 h 12"/>
              <a:gd name="T10" fmla="*/ 1337 w 38"/>
              <a:gd name="T11" fmla="*/ 794 h 12"/>
              <a:gd name="T12" fmla="*/ 11029 w 38"/>
              <a:gd name="T13" fmla="*/ 794 h 12"/>
              <a:gd name="T14" fmla="*/ 11363 w 38"/>
              <a:gd name="T15" fmla="*/ 794 h 12"/>
              <a:gd name="T16" fmla="*/ 1003 w 38"/>
              <a:gd name="T17" fmla="*/ 794 h 12"/>
              <a:gd name="T18" fmla="*/ 1003 w 38"/>
              <a:gd name="T19" fmla="*/ 794 h 12"/>
              <a:gd name="T20" fmla="*/ 12032 w 38"/>
              <a:gd name="T21" fmla="*/ 794 h 12"/>
              <a:gd name="T22" fmla="*/ 12032 w 38"/>
              <a:gd name="T23" fmla="*/ 794 h 12"/>
              <a:gd name="T24" fmla="*/ 334 w 38"/>
              <a:gd name="T25" fmla="*/ 794 h 12"/>
              <a:gd name="T26" fmla="*/ 334 w 38"/>
              <a:gd name="T27" fmla="*/ 1191 h 12"/>
              <a:gd name="T28" fmla="*/ 12032 w 38"/>
              <a:gd name="T29" fmla="*/ 1191 h 12"/>
              <a:gd name="T30" fmla="*/ 12366 w 38"/>
              <a:gd name="T31" fmla="*/ 1191 h 12"/>
              <a:gd name="T32" fmla="*/ 334 w 38"/>
              <a:gd name="T33" fmla="*/ 1191 h 12"/>
              <a:gd name="T34" fmla="*/ 334 w 38"/>
              <a:gd name="T35" fmla="*/ 1191 h 12"/>
              <a:gd name="T36" fmla="*/ 12366 w 38"/>
              <a:gd name="T37" fmla="*/ 1191 h 12"/>
              <a:gd name="T38" fmla="*/ 12366 w 38"/>
              <a:gd name="T39" fmla="*/ 1191 h 12"/>
              <a:gd name="T40" fmla="*/ 0 w 38"/>
              <a:gd name="T41" fmla="*/ 1191 h 12"/>
              <a:gd name="T42" fmla="*/ 0 w 38"/>
              <a:gd name="T43" fmla="*/ 1587 h 12"/>
              <a:gd name="T44" fmla="*/ 12366 w 38"/>
              <a:gd name="T45" fmla="*/ 1587 h 12"/>
              <a:gd name="T46" fmla="*/ 12366 w 38"/>
              <a:gd name="T47" fmla="*/ 1587 h 12"/>
              <a:gd name="T48" fmla="*/ 0 w 38"/>
              <a:gd name="T49" fmla="*/ 1587 h 12"/>
              <a:gd name="T50" fmla="*/ 0 w 38"/>
              <a:gd name="T51" fmla="*/ 1984 h 12"/>
              <a:gd name="T52" fmla="*/ 12700 w 38"/>
              <a:gd name="T53" fmla="*/ 1984 h 12"/>
              <a:gd name="T54" fmla="*/ 12700 w 38"/>
              <a:gd name="T55" fmla="*/ 1984 h 12"/>
              <a:gd name="T56" fmla="*/ 0 w 38"/>
              <a:gd name="T57" fmla="*/ 1984 h 12"/>
              <a:gd name="T58" fmla="*/ 0 w 38"/>
              <a:gd name="T59" fmla="*/ 1984 h 12"/>
              <a:gd name="T60" fmla="*/ 12700 w 38"/>
              <a:gd name="T61" fmla="*/ 1984 h 12"/>
              <a:gd name="T62" fmla="*/ 12700 w 38"/>
              <a:gd name="T63" fmla="*/ 2778 h 12"/>
              <a:gd name="T64" fmla="*/ 0 w 38"/>
              <a:gd name="T65" fmla="*/ 2778 h 12"/>
              <a:gd name="T66" fmla="*/ 0 w 38"/>
              <a:gd name="T67" fmla="*/ 3175 h 12"/>
              <a:gd name="T68" fmla="*/ 12700 w 38"/>
              <a:gd name="T69" fmla="*/ 3175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366 w 38"/>
              <a:gd name="T79" fmla="*/ 3572 h 12"/>
              <a:gd name="T80" fmla="*/ 0 w 38"/>
              <a:gd name="T81" fmla="*/ 3572 h 12"/>
              <a:gd name="T82" fmla="*/ 0 w 38"/>
              <a:gd name="T83" fmla="*/ 3572 h 12"/>
              <a:gd name="T84" fmla="*/ 12366 w 38"/>
              <a:gd name="T85" fmla="*/ 3572 h 12"/>
              <a:gd name="T86" fmla="*/ 12366 w 38"/>
              <a:gd name="T87" fmla="*/ 3572 h 12"/>
              <a:gd name="T88" fmla="*/ 0 w 38"/>
              <a:gd name="T89" fmla="*/ 3572 h 12"/>
              <a:gd name="T90" fmla="*/ 334 w 38"/>
              <a:gd name="T91" fmla="*/ 4365 h 12"/>
              <a:gd name="T92" fmla="*/ 12366 w 38"/>
              <a:gd name="T93" fmla="*/ 4365 h 12"/>
              <a:gd name="T94" fmla="*/ 12366 w 38"/>
              <a:gd name="T95" fmla="*/ 4365 h 12"/>
              <a:gd name="T96" fmla="*/ 334 w 38"/>
              <a:gd name="T97" fmla="*/ 4365 h 12"/>
              <a:gd name="T98" fmla="*/ 334 w 38"/>
              <a:gd name="T99" fmla="*/ 4762 h 12"/>
              <a:gd name="T100" fmla="*/ 12032 w 38"/>
              <a:gd name="T101" fmla="*/ 4762 h 12"/>
              <a:gd name="T102" fmla="*/ 12032 w 38"/>
              <a:gd name="T103" fmla="*/ 4762 h 12"/>
              <a:gd name="T104" fmla="*/ 334 w 38"/>
              <a:gd name="T105" fmla="*/ 4762 h 12"/>
              <a:gd name="T106" fmla="*/ 1003 w 38"/>
              <a:gd name="T107" fmla="*/ 4762 h 12"/>
              <a:gd name="T108" fmla="*/ 12032 w 38"/>
              <a:gd name="T109" fmla="*/ 4762 h 12"/>
              <a:gd name="T110" fmla="*/ 11363 w 38"/>
              <a:gd name="T111" fmla="*/ 4762 h 12"/>
              <a:gd name="T112" fmla="*/ 1003 w 38"/>
              <a:gd name="T113" fmla="*/ 4762 h 12"/>
              <a:gd name="T114" fmla="*/ 1337 w 38"/>
              <a:gd name="T115" fmla="*/ 4762 h 12"/>
              <a:gd name="T116" fmla="*/ 11029 w 38"/>
              <a:gd name="T117" fmla="*/ 4762 h 12"/>
              <a:gd name="T118" fmla="*/ 11029 w 38"/>
              <a:gd name="T119" fmla="*/ 4762 h 12"/>
              <a:gd name="T120" fmla="*/ 1337 w 38"/>
              <a:gd name="T121" fmla="*/ 4762 h 12"/>
              <a:gd name="T122" fmla="*/ 1671 w 38"/>
              <a:gd name="T123" fmla="*/ 4762 h 12"/>
              <a:gd name="T124" fmla="*/ 10695 w 3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2" y="0"/>
                </a:lnTo>
                <a:lnTo>
                  <a:pt x="33" y="0"/>
                </a:lnTo>
                <a:lnTo>
                  <a:pt x="4" y="0"/>
                </a:lnTo>
                <a:lnTo>
                  <a:pt x="4" y="2"/>
                </a:lnTo>
                <a:lnTo>
                  <a:pt x="33" y="2"/>
                </a:lnTo>
                <a:lnTo>
                  <a:pt x="34" y="2"/>
                </a:lnTo>
                <a:lnTo>
                  <a:pt x="3" y="2"/>
                </a:lnTo>
                <a:lnTo>
                  <a:pt x="36" y="2"/>
                </a:lnTo>
                <a:lnTo>
                  <a:pt x="1" y="2"/>
                </a:lnTo>
                <a:lnTo>
                  <a:pt x="1" y="3"/>
                </a:lnTo>
                <a:lnTo>
                  <a:pt x="36" y="3"/>
                </a:lnTo>
                <a:lnTo>
                  <a:pt x="37" y="3"/>
                </a:lnTo>
                <a:lnTo>
                  <a:pt x="1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7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1"/>
                </a:lnTo>
                <a:lnTo>
                  <a:pt x="37" y="11"/>
                </a:lnTo>
                <a:lnTo>
                  <a:pt x="1" y="11"/>
                </a:lnTo>
                <a:lnTo>
                  <a:pt x="1" y="12"/>
                </a:lnTo>
                <a:lnTo>
                  <a:pt x="36" y="12"/>
                </a:lnTo>
                <a:lnTo>
                  <a:pt x="1" y="12"/>
                </a:lnTo>
                <a:lnTo>
                  <a:pt x="3" y="12"/>
                </a:lnTo>
                <a:lnTo>
                  <a:pt x="36" y="12"/>
                </a:lnTo>
                <a:lnTo>
                  <a:pt x="34" y="12"/>
                </a:lnTo>
                <a:lnTo>
                  <a:pt x="3" y="12"/>
                </a:lnTo>
                <a:lnTo>
                  <a:pt x="4" y="12"/>
                </a:lnTo>
                <a:lnTo>
                  <a:pt x="33" y="12"/>
                </a:lnTo>
                <a:lnTo>
                  <a:pt x="4" y="12"/>
                </a:lnTo>
                <a:lnTo>
                  <a:pt x="5" y="12"/>
                </a:lnTo>
                <a:lnTo>
                  <a:pt x="32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" name="Freeform 194"/>
          <p:cNvSpPr>
            <a:spLocks/>
          </p:cNvSpPr>
          <p:nvPr/>
        </p:nvSpPr>
        <p:spPr bwMode="auto">
          <a:xfrm>
            <a:off x="2458403" y="2295525"/>
            <a:ext cx="3175" cy="19050"/>
          </a:xfrm>
          <a:custGeom>
            <a:avLst/>
            <a:gdLst>
              <a:gd name="T0" fmla="*/ 1443 w 11"/>
              <a:gd name="T1" fmla="*/ 17023 h 47"/>
              <a:gd name="T2" fmla="*/ 0 w 11"/>
              <a:gd name="T3" fmla="*/ 17023 h 47"/>
              <a:gd name="T4" fmla="*/ 0 w 11"/>
              <a:gd name="T5" fmla="*/ 2432 h 47"/>
              <a:gd name="T6" fmla="*/ 0 w 11"/>
              <a:gd name="T7" fmla="*/ 2432 h 47"/>
              <a:gd name="T8" fmla="*/ 0 w 11"/>
              <a:gd name="T9" fmla="*/ 17429 h 47"/>
              <a:gd name="T10" fmla="*/ 0 w 11"/>
              <a:gd name="T11" fmla="*/ 17429 h 47"/>
              <a:gd name="T12" fmla="*/ 0 w 11"/>
              <a:gd name="T13" fmla="*/ 2027 h 47"/>
              <a:gd name="T14" fmla="*/ 0 w 11"/>
              <a:gd name="T15" fmla="*/ 1621 h 47"/>
              <a:gd name="T16" fmla="*/ 0 w 11"/>
              <a:gd name="T17" fmla="*/ 17429 h 47"/>
              <a:gd name="T18" fmla="*/ 289 w 11"/>
              <a:gd name="T19" fmla="*/ 17834 h 47"/>
              <a:gd name="T20" fmla="*/ 289 w 11"/>
              <a:gd name="T21" fmla="*/ 1621 h 47"/>
              <a:gd name="T22" fmla="*/ 289 w 11"/>
              <a:gd name="T23" fmla="*/ 1621 h 47"/>
              <a:gd name="T24" fmla="*/ 289 w 11"/>
              <a:gd name="T25" fmla="*/ 17834 h 47"/>
              <a:gd name="T26" fmla="*/ 289 w 11"/>
              <a:gd name="T27" fmla="*/ 17834 h 47"/>
              <a:gd name="T28" fmla="*/ 289 w 11"/>
              <a:gd name="T29" fmla="*/ 811 h 47"/>
              <a:gd name="T30" fmla="*/ 289 w 11"/>
              <a:gd name="T31" fmla="*/ 811 h 47"/>
              <a:gd name="T32" fmla="*/ 289 w 11"/>
              <a:gd name="T33" fmla="*/ 18645 h 47"/>
              <a:gd name="T34" fmla="*/ 289 w 11"/>
              <a:gd name="T35" fmla="*/ 18645 h 47"/>
              <a:gd name="T36" fmla="*/ 289 w 11"/>
              <a:gd name="T37" fmla="*/ 811 h 47"/>
              <a:gd name="T38" fmla="*/ 577 w 11"/>
              <a:gd name="T39" fmla="*/ 811 h 47"/>
              <a:gd name="T40" fmla="*/ 577 w 11"/>
              <a:gd name="T41" fmla="*/ 19050 h 47"/>
              <a:gd name="T42" fmla="*/ 577 w 11"/>
              <a:gd name="T43" fmla="*/ 19050 h 47"/>
              <a:gd name="T44" fmla="*/ 577 w 11"/>
              <a:gd name="T45" fmla="*/ 405 h 47"/>
              <a:gd name="T46" fmla="*/ 577 w 11"/>
              <a:gd name="T47" fmla="*/ 405 h 47"/>
              <a:gd name="T48" fmla="*/ 577 w 11"/>
              <a:gd name="T49" fmla="*/ 19050 h 47"/>
              <a:gd name="T50" fmla="*/ 1155 w 11"/>
              <a:gd name="T51" fmla="*/ 19050 h 47"/>
              <a:gd name="T52" fmla="*/ 1155 w 11"/>
              <a:gd name="T53" fmla="*/ 0 h 47"/>
              <a:gd name="T54" fmla="*/ 1443 w 11"/>
              <a:gd name="T55" fmla="*/ 0 h 47"/>
              <a:gd name="T56" fmla="*/ 1443 w 11"/>
              <a:gd name="T57" fmla="*/ 19050 h 47"/>
              <a:gd name="T58" fmla="*/ 1443 w 11"/>
              <a:gd name="T59" fmla="*/ 19050 h 47"/>
              <a:gd name="T60" fmla="*/ 1443 w 11"/>
              <a:gd name="T61" fmla="*/ 0 h 47"/>
              <a:gd name="T62" fmla="*/ 1443 w 11"/>
              <a:gd name="T63" fmla="*/ 0 h 47"/>
              <a:gd name="T64" fmla="*/ 1443 w 11"/>
              <a:gd name="T65" fmla="*/ 19050 h 47"/>
              <a:gd name="T66" fmla="*/ 1732 w 11"/>
              <a:gd name="T67" fmla="*/ 19050 h 47"/>
              <a:gd name="T68" fmla="*/ 1732 w 11"/>
              <a:gd name="T69" fmla="*/ 0 h 47"/>
              <a:gd name="T70" fmla="*/ 1732 w 11"/>
              <a:gd name="T71" fmla="*/ 0 h 47"/>
              <a:gd name="T72" fmla="*/ 1732 w 11"/>
              <a:gd name="T73" fmla="*/ 19050 h 47"/>
              <a:gd name="T74" fmla="*/ 2020 w 11"/>
              <a:gd name="T75" fmla="*/ 19050 h 47"/>
              <a:gd name="T76" fmla="*/ 2020 w 11"/>
              <a:gd name="T77" fmla="*/ 0 h 47"/>
              <a:gd name="T78" fmla="*/ 2598 w 11"/>
              <a:gd name="T79" fmla="*/ 405 h 47"/>
              <a:gd name="T80" fmla="*/ 2598 w 11"/>
              <a:gd name="T81" fmla="*/ 19050 h 47"/>
              <a:gd name="T82" fmla="*/ 2598 w 11"/>
              <a:gd name="T83" fmla="*/ 19050 h 47"/>
              <a:gd name="T84" fmla="*/ 2598 w 11"/>
              <a:gd name="T85" fmla="*/ 405 h 47"/>
              <a:gd name="T86" fmla="*/ 2598 w 11"/>
              <a:gd name="T87" fmla="*/ 811 h 47"/>
              <a:gd name="T88" fmla="*/ 2598 w 11"/>
              <a:gd name="T89" fmla="*/ 19050 h 47"/>
              <a:gd name="T90" fmla="*/ 2886 w 11"/>
              <a:gd name="T91" fmla="*/ 18645 h 47"/>
              <a:gd name="T92" fmla="*/ 2886 w 11"/>
              <a:gd name="T93" fmla="*/ 811 h 47"/>
              <a:gd name="T94" fmla="*/ 2886 w 11"/>
              <a:gd name="T95" fmla="*/ 811 h 47"/>
              <a:gd name="T96" fmla="*/ 2886 w 11"/>
              <a:gd name="T97" fmla="*/ 18645 h 47"/>
              <a:gd name="T98" fmla="*/ 2886 w 11"/>
              <a:gd name="T99" fmla="*/ 17834 h 47"/>
              <a:gd name="T100" fmla="*/ 2886 w 11"/>
              <a:gd name="T101" fmla="*/ 811 h 47"/>
              <a:gd name="T102" fmla="*/ 2886 w 11"/>
              <a:gd name="T103" fmla="*/ 1621 h 47"/>
              <a:gd name="T104" fmla="*/ 2886 w 11"/>
              <a:gd name="T105" fmla="*/ 17834 h 47"/>
              <a:gd name="T106" fmla="*/ 2886 w 11"/>
              <a:gd name="T107" fmla="*/ 17834 h 47"/>
              <a:gd name="T108" fmla="*/ 2886 w 11"/>
              <a:gd name="T109" fmla="*/ 1621 h 47"/>
              <a:gd name="T110" fmla="*/ 3175 w 11"/>
              <a:gd name="T111" fmla="*/ 1621 h 47"/>
              <a:gd name="T112" fmla="*/ 3175 w 11"/>
              <a:gd name="T113" fmla="*/ 17429 h 47"/>
              <a:gd name="T114" fmla="*/ 3175 w 11"/>
              <a:gd name="T115" fmla="*/ 17429 h 47"/>
              <a:gd name="T116" fmla="*/ 3175 w 11"/>
              <a:gd name="T117" fmla="*/ 2027 h 47"/>
              <a:gd name="T118" fmla="*/ 3175 w 11"/>
              <a:gd name="T119" fmla="*/ 2432 h 47"/>
              <a:gd name="T120" fmla="*/ 3175 w 11"/>
              <a:gd name="T121" fmla="*/ 17429 h 47"/>
              <a:gd name="T122" fmla="*/ 3175 w 11"/>
              <a:gd name="T123" fmla="*/ 17023 h 47"/>
              <a:gd name="T124" fmla="*/ 3175 w 11"/>
              <a:gd name="T125" fmla="*/ 2432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5" y="42"/>
                </a:moveTo>
                <a:lnTo>
                  <a:pt x="0" y="42"/>
                </a:lnTo>
                <a:lnTo>
                  <a:pt x="0" y="6"/>
                </a:lnTo>
                <a:lnTo>
                  <a:pt x="0" y="43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1" y="44"/>
                </a:lnTo>
                <a:lnTo>
                  <a:pt x="1" y="4"/>
                </a:lnTo>
                <a:lnTo>
                  <a:pt x="1" y="44"/>
                </a:lnTo>
                <a:lnTo>
                  <a:pt x="1" y="2"/>
                </a:lnTo>
                <a:lnTo>
                  <a:pt x="1" y="46"/>
                </a:lnTo>
                <a:lnTo>
                  <a:pt x="1" y="2"/>
                </a:lnTo>
                <a:lnTo>
                  <a:pt x="2" y="2"/>
                </a:lnTo>
                <a:lnTo>
                  <a:pt x="2" y="47"/>
                </a:lnTo>
                <a:lnTo>
                  <a:pt x="2" y="1"/>
                </a:lnTo>
                <a:lnTo>
                  <a:pt x="2" y="47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6" y="47"/>
                </a:lnTo>
                <a:lnTo>
                  <a:pt x="6" y="0"/>
                </a:lnTo>
                <a:lnTo>
                  <a:pt x="6" y="47"/>
                </a:lnTo>
                <a:lnTo>
                  <a:pt x="7" y="47"/>
                </a:lnTo>
                <a:lnTo>
                  <a:pt x="7" y="0"/>
                </a:lnTo>
                <a:lnTo>
                  <a:pt x="9" y="1"/>
                </a:lnTo>
                <a:lnTo>
                  <a:pt x="9" y="47"/>
                </a:lnTo>
                <a:lnTo>
                  <a:pt x="9" y="1"/>
                </a:lnTo>
                <a:lnTo>
                  <a:pt x="9" y="2"/>
                </a:lnTo>
                <a:lnTo>
                  <a:pt x="9" y="47"/>
                </a:lnTo>
                <a:lnTo>
                  <a:pt x="10" y="46"/>
                </a:lnTo>
                <a:lnTo>
                  <a:pt x="10" y="2"/>
                </a:lnTo>
                <a:lnTo>
                  <a:pt x="10" y="46"/>
                </a:lnTo>
                <a:lnTo>
                  <a:pt x="10" y="44"/>
                </a:lnTo>
                <a:lnTo>
                  <a:pt x="10" y="2"/>
                </a:lnTo>
                <a:lnTo>
                  <a:pt x="10" y="4"/>
                </a:lnTo>
                <a:lnTo>
                  <a:pt x="10" y="44"/>
                </a:lnTo>
                <a:lnTo>
                  <a:pt x="10" y="4"/>
                </a:lnTo>
                <a:lnTo>
                  <a:pt x="11" y="4"/>
                </a:lnTo>
                <a:lnTo>
                  <a:pt x="11" y="43"/>
                </a:lnTo>
                <a:lnTo>
                  <a:pt x="11" y="5"/>
                </a:lnTo>
                <a:lnTo>
                  <a:pt x="11" y="6"/>
                </a:lnTo>
                <a:lnTo>
                  <a:pt x="11" y="43"/>
                </a:lnTo>
                <a:lnTo>
                  <a:pt x="11" y="42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7" name="Freeform 195"/>
          <p:cNvSpPr>
            <a:spLocks/>
          </p:cNvSpPr>
          <p:nvPr/>
        </p:nvSpPr>
        <p:spPr bwMode="auto">
          <a:xfrm>
            <a:off x="2458403" y="2295525"/>
            <a:ext cx="63500" cy="4763"/>
          </a:xfrm>
          <a:custGeom>
            <a:avLst/>
            <a:gdLst>
              <a:gd name="T0" fmla="*/ 1804 w 176"/>
              <a:gd name="T1" fmla="*/ 2598 h 11"/>
              <a:gd name="T2" fmla="*/ 1804 w 176"/>
              <a:gd name="T3" fmla="*/ 0 h 11"/>
              <a:gd name="T4" fmla="*/ 61696 w 176"/>
              <a:gd name="T5" fmla="*/ 0 h 11"/>
              <a:gd name="T6" fmla="*/ 62057 w 176"/>
              <a:gd name="T7" fmla="*/ 0 h 11"/>
              <a:gd name="T8" fmla="*/ 1804 w 176"/>
              <a:gd name="T9" fmla="*/ 0 h 11"/>
              <a:gd name="T10" fmla="*/ 1804 w 176"/>
              <a:gd name="T11" fmla="*/ 0 h 11"/>
              <a:gd name="T12" fmla="*/ 62057 w 176"/>
              <a:gd name="T13" fmla="*/ 0 h 11"/>
              <a:gd name="T14" fmla="*/ 62057 w 176"/>
              <a:gd name="T15" fmla="*/ 0 h 11"/>
              <a:gd name="T16" fmla="*/ 1443 w 176"/>
              <a:gd name="T17" fmla="*/ 0 h 11"/>
              <a:gd name="T18" fmla="*/ 722 w 176"/>
              <a:gd name="T19" fmla="*/ 433 h 11"/>
              <a:gd name="T20" fmla="*/ 62778 w 176"/>
              <a:gd name="T21" fmla="*/ 433 h 11"/>
              <a:gd name="T22" fmla="*/ 62778 w 176"/>
              <a:gd name="T23" fmla="*/ 433 h 11"/>
              <a:gd name="T24" fmla="*/ 722 w 176"/>
              <a:gd name="T25" fmla="*/ 433 h 11"/>
              <a:gd name="T26" fmla="*/ 722 w 176"/>
              <a:gd name="T27" fmla="*/ 866 h 11"/>
              <a:gd name="T28" fmla="*/ 62778 w 176"/>
              <a:gd name="T29" fmla="*/ 866 h 11"/>
              <a:gd name="T30" fmla="*/ 63139 w 176"/>
              <a:gd name="T31" fmla="*/ 866 h 11"/>
              <a:gd name="T32" fmla="*/ 361 w 176"/>
              <a:gd name="T33" fmla="*/ 866 h 11"/>
              <a:gd name="T34" fmla="*/ 361 w 176"/>
              <a:gd name="T35" fmla="*/ 866 h 11"/>
              <a:gd name="T36" fmla="*/ 63139 w 176"/>
              <a:gd name="T37" fmla="*/ 866 h 11"/>
              <a:gd name="T38" fmla="*/ 63500 w 176"/>
              <a:gd name="T39" fmla="*/ 866 h 11"/>
              <a:gd name="T40" fmla="*/ 361 w 176"/>
              <a:gd name="T41" fmla="*/ 866 h 11"/>
              <a:gd name="T42" fmla="*/ 361 w 176"/>
              <a:gd name="T43" fmla="*/ 1732 h 11"/>
              <a:gd name="T44" fmla="*/ 63500 w 176"/>
              <a:gd name="T45" fmla="*/ 1732 h 11"/>
              <a:gd name="T46" fmla="*/ 63500 w 176"/>
              <a:gd name="T47" fmla="*/ 1732 h 11"/>
              <a:gd name="T48" fmla="*/ 361 w 176"/>
              <a:gd name="T49" fmla="*/ 1732 h 11"/>
              <a:gd name="T50" fmla="*/ 0 w 176"/>
              <a:gd name="T51" fmla="*/ 1732 h 11"/>
              <a:gd name="T52" fmla="*/ 63500 w 176"/>
              <a:gd name="T53" fmla="*/ 1732 h 11"/>
              <a:gd name="T54" fmla="*/ 63500 w 176"/>
              <a:gd name="T55" fmla="*/ 2165 h 11"/>
              <a:gd name="T56" fmla="*/ 0 w 176"/>
              <a:gd name="T57" fmla="*/ 2165 h 11"/>
              <a:gd name="T58" fmla="*/ 0 w 176"/>
              <a:gd name="T59" fmla="*/ 2598 h 11"/>
              <a:gd name="T60" fmla="*/ 63500 w 176"/>
              <a:gd name="T61" fmla="*/ 2598 h 11"/>
              <a:gd name="T62" fmla="*/ 63500 w 176"/>
              <a:gd name="T63" fmla="*/ 2598 h 11"/>
              <a:gd name="T64" fmla="*/ 0 w 176"/>
              <a:gd name="T65" fmla="*/ 2598 h 11"/>
              <a:gd name="T66" fmla="*/ 0 w 176"/>
              <a:gd name="T67" fmla="*/ 2598 h 11"/>
              <a:gd name="T68" fmla="*/ 63500 w 176"/>
              <a:gd name="T69" fmla="*/ 2598 h 11"/>
              <a:gd name="T70" fmla="*/ 63500 w 176"/>
              <a:gd name="T71" fmla="*/ 3031 h 11"/>
              <a:gd name="T72" fmla="*/ 0 w 176"/>
              <a:gd name="T73" fmla="*/ 3031 h 11"/>
              <a:gd name="T74" fmla="*/ 0 w 176"/>
              <a:gd name="T75" fmla="*/ 3031 h 11"/>
              <a:gd name="T76" fmla="*/ 63500 w 176"/>
              <a:gd name="T77" fmla="*/ 3031 h 11"/>
              <a:gd name="T78" fmla="*/ 63500 w 176"/>
              <a:gd name="T79" fmla="*/ 3897 h 11"/>
              <a:gd name="T80" fmla="*/ 361 w 176"/>
              <a:gd name="T81" fmla="*/ 3897 h 11"/>
              <a:gd name="T82" fmla="*/ 361 w 176"/>
              <a:gd name="T83" fmla="*/ 3897 h 11"/>
              <a:gd name="T84" fmla="*/ 63500 w 176"/>
              <a:gd name="T85" fmla="*/ 3897 h 11"/>
              <a:gd name="T86" fmla="*/ 63500 w 176"/>
              <a:gd name="T87" fmla="*/ 3897 h 11"/>
              <a:gd name="T88" fmla="*/ 361 w 176"/>
              <a:gd name="T89" fmla="*/ 3897 h 11"/>
              <a:gd name="T90" fmla="*/ 361 w 176"/>
              <a:gd name="T91" fmla="*/ 4330 h 11"/>
              <a:gd name="T92" fmla="*/ 63139 w 176"/>
              <a:gd name="T93" fmla="*/ 4330 h 11"/>
              <a:gd name="T94" fmla="*/ 63139 w 176"/>
              <a:gd name="T95" fmla="*/ 4330 h 11"/>
              <a:gd name="T96" fmla="*/ 361 w 176"/>
              <a:gd name="T97" fmla="*/ 4330 h 11"/>
              <a:gd name="T98" fmla="*/ 722 w 176"/>
              <a:gd name="T99" fmla="*/ 4763 h 11"/>
              <a:gd name="T100" fmla="*/ 62778 w 176"/>
              <a:gd name="T101" fmla="*/ 4763 h 11"/>
              <a:gd name="T102" fmla="*/ 62778 w 176"/>
              <a:gd name="T103" fmla="*/ 4763 h 11"/>
              <a:gd name="T104" fmla="*/ 722 w 176"/>
              <a:gd name="T105" fmla="*/ 4763 h 11"/>
              <a:gd name="T106" fmla="*/ 722 w 176"/>
              <a:gd name="T107" fmla="*/ 4763 h 11"/>
              <a:gd name="T108" fmla="*/ 62778 w 176"/>
              <a:gd name="T109" fmla="*/ 4763 h 11"/>
              <a:gd name="T110" fmla="*/ 62057 w 176"/>
              <a:gd name="T111" fmla="*/ 4763 h 11"/>
              <a:gd name="T112" fmla="*/ 1443 w 176"/>
              <a:gd name="T113" fmla="*/ 4763 h 11"/>
              <a:gd name="T114" fmla="*/ 1804 w 176"/>
              <a:gd name="T115" fmla="*/ 4763 h 11"/>
              <a:gd name="T116" fmla="*/ 62057 w 176"/>
              <a:gd name="T117" fmla="*/ 4763 h 11"/>
              <a:gd name="T118" fmla="*/ 62057 w 176"/>
              <a:gd name="T119" fmla="*/ 4763 h 11"/>
              <a:gd name="T120" fmla="*/ 1804 w 176"/>
              <a:gd name="T121" fmla="*/ 4763 h 11"/>
              <a:gd name="T122" fmla="*/ 1804 w 176"/>
              <a:gd name="T123" fmla="*/ 4763 h 11"/>
              <a:gd name="T124" fmla="*/ 61696 w 176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" h="11">
                <a:moveTo>
                  <a:pt x="5" y="6"/>
                </a:moveTo>
                <a:lnTo>
                  <a:pt x="5" y="0"/>
                </a:lnTo>
                <a:lnTo>
                  <a:pt x="171" y="0"/>
                </a:lnTo>
                <a:lnTo>
                  <a:pt x="172" y="0"/>
                </a:lnTo>
                <a:lnTo>
                  <a:pt x="5" y="0"/>
                </a:lnTo>
                <a:lnTo>
                  <a:pt x="172" y="0"/>
                </a:lnTo>
                <a:lnTo>
                  <a:pt x="4" y="0"/>
                </a:lnTo>
                <a:lnTo>
                  <a:pt x="2" y="1"/>
                </a:lnTo>
                <a:lnTo>
                  <a:pt x="174" y="1"/>
                </a:lnTo>
                <a:lnTo>
                  <a:pt x="2" y="1"/>
                </a:lnTo>
                <a:lnTo>
                  <a:pt x="2" y="2"/>
                </a:lnTo>
                <a:lnTo>
                  <a:pt x="174" y="2"/>
                </a:lnTo>
                <a:lnTo>
                  <a:pt x="175" y="2"/>
                </a:lnTo>
                <a:lnTo>
                  <a:pt x="1" y="2"/>
                </a:lnTo>
                <a:lnTo>
                  <a:pt x="175" y="2"/>
                </a:lnTo>
                <a:lnTo>
                  <a:pt x="176" y="2"/>
                </a:lnTo>
                <a:lnTo>
                  <a:pt x="1" y="2"/>
                </a:lnTo>
                <a:lnTo>
                  <a:pt x="1" y="4"/>
                </a:lnTo>
                <a:lnTo>
                  <a:pt x="176" y="4"/>
                </a:lnTo>
                <a:lnTo>
                  <a:pt x="1" y="4"/>
                </a:lnTo>
                <a:lnTo>
                  <a:pt x="0" y="4"/>
                </a:lnTo>
                <a:lnTo>
                  <a:pt x="176" y="4"/>
                </a:lnTo>
                <a:lnTo>
                  <a:pt x="176" y="5"/>
                </a:lnTo>
                <a:lnTo>
                  <a:pt x="0" y="5"/>
                </a:lnTo>
                <a:lnTo>
                  <a:pt x="0" y="6"/>
                </a:lnTo>
                <a:lnTo>
                  <a:pt x="176" y="6"/>
                </a:lnTo>
                <a:lnTo>
                  <a:pt x="0" y="6"/>
                </a:lnTo>
                <a:lnTo>
                  <a:pt x="176" y="6"/>
                </a:lnTo>
                <a:lnTo>
                  <a:pt x="176" y="7"/>
                </a:lnTo>
                <a:lnTo>
                  <a:pt x="0" y="7"/>
                </a:lnTo>
                <a:lnTo>
                  <a:pt x="176" y="7"/>
                </a:lnTo>
                <a:lnTo>
                  <a:pt x="176" y="9"/>
                </a:lnTo>
                <a:lnTo>
                  <a:pt x="1" y="9"/>
                </a:lnTo>
                <a:lnTo>
                  <a:pt x="176" y="9"/>
                </a:lnTo>
                <a:lnTo>
                  <a:pt x="1" y="9"/>
                </a:lnTo>
                <a:lnTo>
                  <a:pt x="1" y="10"/>
                </a:lnTo>
                <a:lnTo>
                  <a:pt x="175" y="10"/>
                </a:lnTo>
                <a:lnTo>
                  <a:pt x="1" y="10"/>
                </a:lnTo>
                <a:lnTo>
                  <a:pt x="2" y="11"/>
                </a:lnTo>
                <a:lnTo>
                  <a:pt x="174" y="11"/>
                </a:lnTo>
                <a:lnTo>
                  <a:pt x="2" y="11"/>
                </a:lnTo>
                <a:lnTo>
                  <a:pt x="174" y="11"/>
                </a:lnTo>
                <a:lnTo>
                  <a:pt x="172" y="11"/>
                </a:lnTo>
                <a:lnTo>
                  <a:pt x="4" y="11"/>
                </a:lnTo>
                <a:lnTo>
                  <a:pt x="5" y="11"/>
                </a:lnTo>
                <a:lnTo>
                  <a:pt x="172" y="11"/>
                </a:lnTo>
                <a:lnTo>
                  <a:pt x="5" y="11"/>
                </a:lnTo>
                <a:lnTo>
                  <a:pt x="17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" name="Freeform 196"/>
          <p:cNvSpPr>
            <a:spLocks/>
          </p:cNvSpPr>
          <p:nvPr/>
        </p:nvSpPr>
        <p:spPr bwMode="auto">
          <a:xfrm>
            <a:off x="2517140" y="2282825"/>
            <a:ext cx="4763" cy="17463"/>
          </a:xfrm>
          <a:custGeom>
            <a:avLst/>
            <a:gdLst>
              <a:gd name="T0" fmla="*/ 2598 w 11"/>
              <a:gd name="T1" fmla="*/ 15523 h 45"/>
              <a:gd name="T2" fmla="*/ 0 w 11"/>
              <a:gd name="T3" fmla="*/ 15523 h 45"/>
              <a:gd name="T4" fmla="*/ 0 w 11"/>
              <a:gd name="T5" fmla="*/ 1940 h 45"/>
              <a:gd name="T6" fmla="*/ 0 w 11"/>
              <a:gd name="T7" fmla="*/ 1940 h 45"/>
              <a:gd name="T8" fmla="*/ 0 w 11"/>
              <a:gd name="T9" fmla="*/ 15523 h 45"/>
              <a:gd name="T10" fmla="*/ 0 w 11"/>
              <a:gd name="T11" fmla="*/ 15911 h 45"/>
              <a:gd name="T12" fmla="*/ 0 w 11"/>
              <a:gd name="T13" fmla="*/ 1164 h 45"/>
              <a:gd name="T14" fmla="*/ 433 w 11"/>
              <a:gd name="T15" fmla="*/ 776 h 45"/>
              <a:gd name="T16" fmla="*/ 433 w 11"/>
              <a:gd name="T17" fmla="*/ 15911 h 45"/>
              <a:gd name="T18" fmla="*/ 433 w 11"/>
              <a:gd name="T19" fmla="*/ 16687 h 45"/>
              <a:gd name="T20" fmla="*/ 433 w 11"/>
              <a:gd name="T21" fmla="*/ 776 h 45"/>
              <a:gd name="T22" fmla="*/ 433 w 11"/>
              <a:gd name="T23" fmla="*/ 776 h 45"/>
              <a:gd name="T24" fmla="*/ 433 w 11"/>
              <a:gd name="T25" fmla="*/ 16687 h 45"/>
              <a:gd name="T26" fmla="*/ 866 w 11"/>
              <a:gd name="T27" fmla="*/ 16687 h 45"/>
              <a:gd name="T28" fmla="*/ 866 w 11"/>
              <a:gd name="T29" fmla="*/ 388 h 45"/>
              <a:gd name="T30" fmla="*/ 866 w 11"/>
              <a:gd name="T31" fmla="*/ 388 h 45"/>
              <a:gd name="T32" fmla="*/ 866 w 11"/>
              <a:gd name="T33" fmla="*/ 17075 h 45"/>
              <a:gd name="T34" fmla="*/ 866 w 11"/>
              <a:gd name="T35" fmla="*/ 17075 h 45"/>
              <a:gd name="T36" fmla="*/ 866 w 11"/>
              <a:gd name="T37" fmla="*/ 388 h 45"/>
              <a:gd name="T38" fmla="*/ 866 w 11"/>
              <a:gd name="T39" fmla="*/ 0 h 45"/>
              <a:gd name="T40" fmla="*/ 866 w 11"/>
              <a:gd name="T41" fmla="*/ 17463 h 45"/>
              <a:gd name="T42" fmla="*/ 1732 w 11"/>
              <a:gd name="T43" fmla="*/ 17463 h 45"/>
              <a:gd name="T44" fmla="*/ 1732 w 11"/>
              <a:gd name="T45" fmla="*/ 0 h 45"/>
              <a:gd name="T46" fmla="*/ 1732 w 11"/>
              <a:gd name="T47" fmla="*/ 0 h 45"/>
              <a:gd name="T48" fmla="*/ 1732 w 11"/>
              <a:gd name="T49" fmla="*/ 17463 h 45"/>
              <a:gd name="T50" fmla="*/ 1732 w 11"/>
              <a:gd name="T51" fmla="*/ 17463 h 45"/>
              <a:gd name="T52" fmla="*/ 1732 w 11"/>
              <a:gd name="T53" fmla="*/ 0 h 45"/>
              <a:gd name="T54" fmla="*/ 2165 w 11"/>
              <a:gd name="T55" fmla="*/ 0 h 45"/>
              <a:gd name="T56" fmla="*/ 2165 w 11"/>
              <a:gd name="T57" fmla="*/ 17463 h 45"/>
              <a:gd name="T58" fmla="*/ 2598 w 11"/>
              <a:gd name="T59" fmla="*/ 17463 h 45"/>
              <a:gd name="T60" fmla="*/ 2598 w 11"/>
              <a:gd name="T61" fmla="*/ 0 h 45"/>
              <a:gd name="T62" fmla="*/ 2598 w 11"/>
              <a:gd name="T63" fmla="*/ 0 h 45"/>
              <a:gd name="T64" fmla="*/ 2598 w 11"/>
              <a:gd name="T65" fmla="*/ 17463 h 45"/>
              <a:gd name="T66" fmla="*/ 3031 w 11"/>
              <a:gd name="T67" fmla="*/ 17463 h 45"/>
              <a:gd name="T68" fmla="*/ 3031 w 11"/>
              <a:gd name="T69" fmla="*/ 0 h 45"/>
              <a:gd name="T70" fmla="*/ 3031 w 11"/>
              <a:gd name="T71" fmla="*/ 0 h 45"/>
              <a:gd name="T72" fmla="*/ 3031 w 11"/>
              <a:gd name="T73" fmla="*/ 17463 h 45"/>
              <a:gd name="T74" fmla="*/ 3031 w 11"/>
              <a:gd name="T75" fmla="*/ 17463 h 45"/>
              <a:gd name="T76" fmla="*/ 3031 w 11"/>
              <a:gd name="T77" fmla="*/ 0 h 45"/>
              <a:gd name="T78" fmla="*/ 3897 w 11"/>
              <a:gd name="T79" fmla="*/ 0 h 45"/>
              <a:gd name="T80" fmla="*/ 3897 w 11"/>
              <a:gd name="T81" fmla="*/ 17463 h 45"/>
              <a:gd name="T82" fmla="*/ 3897 w 11"/>
              <a:gd name="T83" fmla="*/ 17463 h 45"/>
              <a:gd name="T84" fmla="*/ 3897 w 11"/>
              <a:gd name="T85" fmla="*/ 0 h 45"/>
              <a:gd name="T86" fmla="*/ 3897 w 11"/>
              <a:gd name="T87" fmla="*/ 0 h 45"/>
              <a:gd name="T88" fmla="*/ 3897 w 11"/>
              <a:gd name="T89" fmla="*/ 17463 h 45"/>
              <a:gd name="T90" fmla="*/ 4330 w 11"/>
              <a:gd name="T91" fmla="*/ 17075 h 45"/>
              <a:gd name="T92" fmla="*/ 4330 w 11"/>
              <a:gd name="T93" fmla="*/ 388 h 45"/>
              <a:gd name="T94" fmla="*/ 4330 w 11"/>
              <a:gd name="T95" fmla="*/ 388 h 45"/>
              <a:gd name="T96" fmla="*/ 4330 w 11"/>
              <a:gd name="T97" fmla="*/ 17075 h 45"/>
              <a:gd name="T98" fmla="*/ 4763 w 11"/>
              <a:gd name="T99" fmla="*/ 16687 h 45"/>
              <a:gd name="T100" fmla="*/ 4763 w 11"/>
              <a:gd name="T101" fmla="*/ 388 h 45"/>
              <a:gd name="T102" fmla="*/ 4763 w 11"/>
              <a:gd name="T103" fmla="*/ 776 h 45"/>
              <a:gd name="T104" fmla="*/ 4763 w 11"/>
              <a:gd name="T105" fmla="*/ 16687 h 45"/>
              <a:gd name="T106" fmla="*/ 4763 w 11"/>
              <a:gd name="T107" fmla="*/ 16687 h 45"/>
              <a:gd name="T108" fmla="*/ 4763 w 11"/>
              <a:gd name="T109" fmla="*/ 776 h 45"/>
              <a:gd name="T110" fmla="*/ 4763 w 11"/>
              <a:gd name="T111" fmla="*/ 776 h 45"/>
              <a:gd name="T112" fmla="*/ 4763 w 11"/>
              <a:gd name="T113" fmla="*/ 15911 h 45"/>
              <a:gd name="T114" fmla="*/ 4763 w 11"/>
              <a:gd name="T115" fmla="*/ 15911 h 45"/>
              <a:gd name="T116" fmla="*/ 4763 w 11"/>
              <a:gd name="T117" fmla="*/ 1164 h 45"/>
              <a:gd name="T118" fmla="*/ 4763 w 11"/>
              <a:gd name="T119" fmla="*/ 1940 h 45"/>
              <a:gd name="T120" fmla="*/ 4763 w 11"/>
              <a:gd name="T121" fmla="*/ 15523 h 45"/>
              <a:gd name="T122" fmla="*/ 4763 w 11"/>
              <a:gd name="T123" fmla="*/ 15523 h 45"/>
              <a:gd name="T124" fmla="*/ 4763 w 11"/>
              <a:gd name="T125" fmla="*/ 1940 h 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5">
                <a:moveTo>
                  <a:pt x="6" y="40"/>
                </a:moveTo>
                <a:lnTo>
                  <a:pt x="0" y="40"/>
                </a:lnTo>
                <a:lnTo>
                  <a:pt x="0" y="5"/>
                </a:lnTo>
                <a:lnTo>
                  <a:pt x="0" y="40"/>
                </a:lnTo>
                <a:lnTo>
                  <a:pt x="0" y="41"/>
                </a:lnTo>
                <a:lnTo>
                  <a:pt x="0" y="3"/>
                </a:lnTo>
                <a:lnTo>
                  <a:pt x="1" y="2"/>
                </a:lnTo>
                <a:lnTo>
                  <a:pt x="1" y="41"/>
                </a:lnTo>
                <a:lnTo>
                  <a:pt x="1" y="43"/>
                </a:lnTo>
                <a:lnTo>
                  <a:pt x="1" y="2"/>
                </a:lnTo>
                <a:lnTo>
                  <a:pt x="1" y="43"/>
                </a:lnTo>
                <a:lnTo>
                  <a:pt x="2" y="43"/>
                </a:lnTo>
                <a:lnTo>
                  <a:pt x="2" y="1"/>
                </a:lnTo>
                <a:lnTo>
                  <a:pt x="2" y="44"/>
                </a:lnTo>
                <a:lnTo>
                  <a:pt x="2" y="1"/>
                </a:lnTo>
                <a:lnTo>
                  <a:pt x="2" y="0"/>
                </a:lnTo>
                <a:lnTo>
                  <a:pt x="2" y="45"/>
                </a:lnTo>
                <a:lnTo>
                  <a:pt x="4" y="45"/>
                </a:lnTo>
                <a:lnTo>
                  <a:pt x="4" y="0"/>
                </a:lnTo>
                <a:lnTo>
                  <a:pt x="4" y="45"/>
                </a:lnTo>
                <a:lnTo>
                  <a:pt x="4" y="0"/>
                </a:lnTo>
                <a:lnTo>
                  <a:pt x="5" y="0"/>
                </a:lnTo>
                <a:lnTo>
                  <a:pt x="5" y="45"/>
                </a:lnTo>
                <a:lnTo>
                  <a:pt x="6" y="45"/>
                </a:lnTo>
                <a:lnTo>
                  <a:pt x="6" y="0"/>
                </a:lnTo>
                <a:lnTo>
                  <a:pt x="6" y="45"/>
                </a:lnTo>
                <a:lnTo>
                  <a:pt x="7" y="45"/>
                </a:lnTo>
                <a:lnTo>
                  <a:pt x="7" y="0"/>
                </a:lnTo>
                <a:lnTo>
                  <a:pt x="7" y="45"/>
                </a:lnTo>
                <a:lnTo>
                  <a:pt x="7" y="0"/>
                </a:lnTo>
                <a:lnTo>
                  <a:pt x="9" y="0"/>
                </a:lnTo>
                <a:lnTo>
                  <a:pt x="9" y="45"/>
                </a:lnTo>
                <a:lnTo>
                  <a:pt x="9" y="0"/>
                </a:lnTo>
                <a:lnTo>
                  <a:pt x="9" y="45"/>
                </a:lnTo>
                <a:lnTo>
                  <a:pt x="10" y="44"/>
                </a:lnTo>
                <a:lnTo>
                  <a:pt x="10" y="1"/>
                </a:lnTo>
                <a:lnTo>
                  <a:pt x="10" y="44"/>
                </a:lnTo>
                <a:lnTo>
                  <a:pt x="11" y="43"/>
                </a:lnTo>
                <a:lnTo>
                  <a:pt x="11" y="1"/>
                </a:lnTo>
                <a:lnTo>
                  <a:pt x="11" y="2"/>
                </a:lnTo>
                <a:lnTo>
                  <a:pt x="11" y="43"/>
                </a:lnTo>
                <a:lnTo>
                  <a:pt x="11" y="2"/>
                </a:lnTo>
                <a:lnTo>
                  <a:pt x="11" y="41"/>
                </a:lnTo>
                <a:lnTo>
                  <a:pt x="11" y="3"/>
                </a:lnTo>
                <a:lnTo>
                  <a:pt x="11" y="5"/>
                </a:lnTo>
                <a:lnTo>
                  <a:pt x="11" y="40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2517140" y="2282825"/>
            <a:ext cx="14288" cy="3175"/>
          </a:xfrm>
          <a:custGeom>
            <a:avLst/>
            <a:gdLst>
              <a:gd name="T0" fmla="*/ 2198 w 39"/>
              <a:gd name="T1" fmla="*/ 1588 h 10"/>
              <a:gd name="T2" fmla="*/ 2198 w 39"/>
              <a:gd name="T3" fmla="*/ 0 h 10"/>
              <a:gd name="T4" fmla="*/ 12456 w 39"/>
              <a:gd name="T5" fmla="*/ 0 h 10"/>
              <a:gd name="T6" fmla="*/ 12456 w 39"/>
              <a:gd name="T7" fmla="*/ 0 h 10"/>
              <a:gd name="T8" fmla="*/ 2198 w 39"/>
              <a:gd name="T9" fmla="*/ 0 h 10"/>
              <a:gd name="T10" fmla="*/ 1832 w 39"/>
              <a:gd name="T11" fmla="*/ 0 h 10"/>
              <a:gd name="T12" fmla="*/ 12823 w 39"/>
              <a:gd name="T13" fmla="*/ 0 h 10"/>
              <a:gd name="T14" fmla="*/ 12823 w 39"/>
              <a:gd name="T15" fmla="*/ 0 h 10"/>
              <a:gd name="T16" fmla="*/ 1465 w 39"/>
              <a:gd name="T17" fmla="*/ 0 h 10"/>
              <a:gd name="T18" fmla="*/ 1465 w 39"/>
              <a:gd name="T19" fmla="*/ 0 h 10"/>
              <a:gd name="T20" fmla="*/ 12823 w 39"/>
              <a:gd name="T21" fmla="*/ 0 h 10"/>
              <a:gd name="T22" fmla="*/ 13555 w 39"/>
              <a:gd name="T23" fmla="*/ 0 h 10"/>
              <a:gd name="T24" fmla="*/ 1465 w 39"/>
              <a:gd name="T25" fmla="*/ 0 h 10"/>
              <a:gd name="T26" fmla="*/ 733 w 39"/>
              <a:gd name="T27" fmla="*/ 0 h 10"/>
              <a:gd name="T28" fmla="*/ 13922 w 39"/>
              <a:gd name="T29" fmla="*/ 0 h 10"/>
              <a:gd name="T30" fmla="*/ 13922 w 39"/>
              <a:gd name="T31" fmla="*/ 318 h 10"/>
              <a:gd name="T32" fmla="*/ 733 w 39"/>
              <a:gd name="T33" fmla="*/ 318 h 10"/>
              <a:gd name="T34" fmla="*/ 733 w 39"/>
              <a:gd name="T35" fmla="*/ 318 h 10"/>
              <a:gd name="T36" fmla="*/ 13922 w 39"/>
              <a:gd name="T37" fmla="*/ 318 h 10"/>
              <a:gd name="T38" fmla="*/ 13922 w 39"/>
              <a:gd name="T39" fmla="*/ 318 h 10"/>
              <a:gd name="T40" fmla="*/ 733 w 39"/>
              <a:gd name="T41" fmla="*/ 318 h 10"/>
              <a:gd name="T42" fmla="*/ 366 w 39"/>
              <a:gd name="T43" fmla="*/ 635 h 10"/>
              <a:gd name="T44" fmla="*/ 14288 w 39"/>
              <a:gd name="T45" fmla="*/ 635 h 10"/>
              <a:gd name="T46" fmla="*/ 14288 w 39"/>
              <a:gd name="T47" fmla="*/ 635 h 10"/>
              <a:gd name="T48" fmla="*/ 366 w 39"/>
              <a:gd name="T49" fmla="*/ 635 h 10"/>
              <a:gd name="T50" fmla="*/ 366 w 39"/>
              <a:gd name="T51" fmla="*/ 635 h 10"/>
              <a:gd name="T52" fmla="*/ 14288 w 39"/>
              <a:gd name="T53" fmla="*/ 635 h 10"/>
              <a:gd name="T54" fmla="*/ 14288 w 39"/>
              <a:gd name="T55" fmla="*/ 953 h 10"/>
              <a:gd name="T56" fmla="*/ 0 w 39"/>
              <a:gd name="T57" fmla="*/ 953 h 10"/>
              <a:gd name="T58" fmla="*/ 0 w 39"/>
              <a:gd name="T59" fmla="*/ 1588 h 10"/>
              <a:gd name="T60" fmla="*/ 14288 w 39"/>
              <a:gd name="T61" fmla="*/ 1588 h 10"/>
              <a:gd name="T62" fmla="*/ 14288 w 39"/>
              <a:gd name="T63" fmla="*/ 1588 h 10"/>
              <a:gd name="T64" fmla="*/ 0 w 39"/>
              <a:gd name="T65" fmla="*/ 1588 h 10"/>
              <a:gd name="T66" fmla="*/ 0 w 39"/>
              <a:gd name="T67" fmla="*/ 1588 h 10"/>
              <a:gd name="T68" fmla="*/ 14288 w 39"/>
              <a:gd name="T69" fmla="*/ 1588 h 10"/>
              <a:gd name="T70" fmla="*/ 14288 w 39"/>
              <a:gd name="T71" fmla="*/ 1905 h 10"/>
              <a:gd name="T72" fmla="*/ 0 w 39"/>
              <a:gd name="T73" fmla="*/ 1905 h 10"/>
              <a:gd name="T74" fmla="*/ 366 w 39"/>
              <a:gd name="T75" fmla="*/ 1905 h 10"/>
              <a:gd name="T76" fmla="*/ 14288 w 39"/>
              <a:gd name="T77" fmla="*/ 1905 h 10"/>
              <a:gd name="T78" fmla="*/ 14288 w 39"/>
              <a:gd name="T79" fmla="*/ 1905 h 10"/>
              <a:gd name="T80" fmla="*/ 366 w 39"/>
              <a:gd name="T81" fmla="*/ 1905 h 10"/>
              <a:gd name="T82" fmla="*/ 366 w 39"/>
              <a:gd name="T83" fmla="*/ 2223 h 10"/>
              <a:gd name="T84" fmla="*/ 14288 w 39"/>
              <a:gd name="T85" fmla="*/ 2223 h 10"/>
              <a:gd name="T86" fmla="*/ 13922 w 39"/>
              <a:gd name="T87" fmla="*/ 2540 h 10"/>
              <a:gd name="T88" fmla="*/ 733 w 39"/>
              <a:gd name="T89" fmla="*/ 2540 h 10"/>
              <a:gd name="T90" fmla="*/ 733 w 39"/>
              <a:gd name="T91" fmla="*/ 2540 h 10"/>
              <a:gd name="T92" fmla="*/ 13922 w 39"/>
              <a:gd name="T93" fmla="*/ 2540 h 10"/>
              <a:gd name="T94" fmla="*/ 13922 w 39"/>
              <a:gd name="T95" fmla="*/ 2540 h 10"/>
              <a:gd name="T96" fmla="*/ 733 w 39"/>
              <a:gd name="T97" fmla="*/ 2540 h 10"/>
              <a:gd name="T98" fmla="*/ 733 w 39"/>
              <a:gd name="T99" fmla="*/ 2540 h 10"/>
              <a:gd name="T100" fmla="*/ 13922 w 39"/>
              <a:gd name="T101" fmla="*/ 2540 h 10"/>
              <a:gd name="T102" fmla="*/ 13555 w 39"/>
              <a:gd name="T103" fmla="*/ 3175 h 10"/>
              <a:gd name="T104" fmla="*/ 1465 w 39"/>
              <a:gd name="T105" fmla="*/ 3175 h 10"/>
              <a:gd name="T106" fmla="*/ 1465 w 39"/>
              <a:gd name="T107" fmla="*/ 3175 h 10"/>
              <a:gd name="T108" fmla="*/ 12823 w 39"/>
              <a:gd name="T109" fmla="*/ 3175 h 10"/>
              <a:gd name="T110" fmla="*/ 12823 w 39"/>
              <a:gd name="T111" fmla="*/ 3175 h 10"/>
              <a:gd name="T112" fmla="*/ 1465 w 39"/>
              <a:gd name="T113" fmla="*/ 3175 h 10"/>
              <a:gd name="T114" fmla="*/ 1832 w 39"/>
              <a:gd name="T115" fmla="*/ 3175 h 10"/>
              <a:gd name="T116" fmla="*/ 12823 w 39"/>
              <a:gd name="T117" fmla="*/ 3175 h 10"/>
              <a:gd name="T118" fmla="*/ 12456 w 39"/>
              <a:gd name="T119" fmla="*/ 3175 h 10"/>
              <a:gd name="T120" fmla="*/ 2198 w 39"/>
              <a:gd name="T121" fmla="*/ 3175 h 10"/>
              <a:gd name="T122" fmla="*/ 2198 w 39"/>
              <a:gd name="T123" fmla="*/ 3175 h 10"/>
              <a:gd name="T124" fmla="*/ 12456 w 39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6" y="0"/>
                </a:lnTo>
                <a:lnTo>
                  <a:pt x="5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8" y="0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2" y="1"/>
                </a:lnTo>
                <a:lnTo>
                  <a:pt x="1" y="2"/>
                </a:lnTo>
                <a:lnTo>
                  <a:pt x="39" y="2"/>
                </a:lnTo>
                <a:lnTo>
                  <a:pt x="1" y="2"/>
                </a:lnTo>
                <a:lnTo>
                  <a:pt x="39" y="2"/>
                </a:lnTo>
                <a:lnTo>
                  <a:pt x="39" y="3"/>
                </a:lnTo>
                <a:lnTo>
                  <a:pt x="0" y="3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1" y="6"/>
                </a:lnTo>
                <a:lnTo>
                  <a:pt x="39" y="6"/>
                </a:lnTo>
                <a:lnTo>
                  <a:pt x="1" y="6"/>
                </a:lnTo>
                <a:lnTo>
                  <a:pt x="1" y="7"/>
                </a:lnTo>
                <a:lnTo>
                  <a:pt x="39" y="7"/>
                </a:lnTo>
                <a:lnTo>
                  <a:pt x="38" y="8"/>
                </a:lnTo>
                <a:lnTo>
                  <a:pt x="2" y="8"/>
                </a:lnTo>
                <a:lnTo>
                  <a:pt x="38" y="8"/>
                </a:lnTo>
                <a:lnTo>
                  <a:pt x="2" y="8"/>
                </a:lnTo>
                <a:lnTo>
                  <a:pt x="38" y="8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34" y="10"/>
                </a:lnTo>
                <a:lnTo>
                  <a:pt x="6" y="10"/>
                </a:lnTo>
                <a:lnTo>
                  <a:pt x="34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0" name="Freeform 198"/>
          <p:cNvSpPr>
            <a:spLocks/>
          </p:cNvSpPr>
          <p:nvPr/>
        </p:nvSpPr>
        <p:spPr bwMode="auto">
          <a:xfrm>
            <a:off x="2526665" y="2274888"/>
            <a:ext cx="4763" cy="11112"/>
          </a:xfrm>
          <a:custGeom>
            <a:avLst/>
            <a:gdLst>
              <a:gd name="T0" fmla="*/ 2382 w 10"/>
              <a:gd name="T1" fmla="*/ 9128 h 28"/>
              <a:gd name="T2" fmla="*/ 0 w 10"/>
              <a:gd name="T3" fmla="*/ 9128 h 28"/>
              <a:gd name="T4" fmla="*/ 0 w 10"/>
              <a:gd name="T5" fmla="*/ 1984 h 28"/>
              <a:gd name="T6" fmla="*/ 0 w 10"/>
              <a:gd name="T7" fmla="*/ 1587 h 28"/>
              <a:gd name="T8" fmla="*/ 0 w 10"/>
              <a:gd name="T9" fmla="*/ 9128 h 28"/>
              <a:gd name="T10" fmla="*/ 0 w 10"/>
              <a:gd name="T11" fmla="*/ 9525 h 28"/>
              <a:gd name="T12" fmla="*/ 0 w 10"/>
              <a:gd name="T13" fmla="*/ 1587 h 28"/>
              <a:gd name="T14" fmla="*/ 0 w 10"/>
              <a:gd name="T15" fmla="*/ 794 h 28"/>
              <a:gd name="T16" fmla="*/ 0 w 10"/>
              <a:gd name="T17" fmla="*/ 9525 h 28"/>
              <a:gd name="T18" fmla="*/ 0 w 10"/>
              <a:gd name="T19" fmla="*/ 9525 h 28"/>
              <a:gd name="T20" fmla="*/ 0 w 10"/>
              <a:gd name="T21" fmla="*/ 794 h 28"/>
              <a:gd name="T22" fmla="*/ 0 w 10"/>
              <a:gd name="T23" fmla="*/ 397 h 28"/>
              <a:gd name="T24" fmla="*/ 0 w 10"/>
              <a:gd name="T25" fmla="*/ 9921 h 28"/>
              <a:gd name="T26" fmla="*/ 0 w 10"/>
              <a:gd name="T27" fmla="*/ 10318 h 28"/>
              <a:gd name="T28" fmla="*/ 0 w 10"/>
              <a:gd name="T29" fmla="*/ 397 h 28"/>
              <a:gd name="T30" fmla="*/ 476 w 10"/>
              <a:gd name="T31" fmla="*/ 397 h 28"/>
              <a:gd name="T32" fmla="*/ 476 w 10"/>
              <a:gd name="T33" fmla="*/ 10318 h 28"/>
              <a:gd name="T34" fmla="*/ 476 w 10"/>
              <a:gd name="T35" fmla="*/ 10318 h 28"/>
              <a:gd name="T36" fmla="*/ 476 w 10"/>
              <a:gd name="T37" fmla="*/ 397 h 28"/>
              <a:gd name="T38" fmla="*/ 476 w 10"/>
              <a:gd name="T39" fmla="*/ 0 h 28"/>
              <a:gd name="T40" fmla="*/ 476 w 10"/>
              <a:gd name="T41" fmla="*/ 10318 h 28"/>
              <a:gd name="T42" fmla="*/ 476 w 10"/>
              <a:gd name="T43" fmla="*/ 11112 h 28"/>
              <a:gd name="T44" fmla="*/ 476 w 10"/>
              <a:gd name="T45" fmla="*/ 0 h 28"/>
              <a:gd name="T46" fmla="*/ 953 w 10"/>
              <a:gd name="T47" fmla="*/ 0 h 28"/>
              <a:gd name="T48" fmla="*/ 953 w 10"/>
              <a:gd name="T49" fmla="*/ 11112 h 28"/>
              <a:gd name="T50" fmla="*/ 1905 w 10"/>
              <a:gd name="T51" fmla="*/ 11112 h 28"/>
              <a:gd name="T52" fmla="*/ 1905 w 10"/>
              <a:gd name="T53" fmla="*/ 0 h 28"/>
              <a:gd name="T54" fmla="*/ 1905 w 10"/>
              <a:gd name="T55" fmla="*/ 0 h 28"/>
              <a:gd name="T56" fmla="*/ 1905 w 10"/>
              <a:gd name="T57" fmla="*/ 11112 h 28"/>
              <a:gd name="T58" fmla="*/ 1905 w 10"/>
              <a:gd name="T59" fmla="*/ 11112 h 28"/>
              <a:gd name="T60" fmla="*/ 1905 w 10"/>
              <a:gd name="T61" fmla="*/ 0 h 28"/>
              <a:gd name="T62" fmla="*/ 2382 w 10"/>
              <a:gd name="T63" fmla="*/ 0 h 28"/>
              <a:gd name="T64" fmla="*/ 2382 w 10"/>
              <a:gd name="T65" fmla="*/ 11112 h 28"/>
              <a:gd name="T66" fmla="*/ 2382 w 10"/>
              <a:gd name="T67" fmla="*/ 11112 h 28"/>
              <a:gd name="T68" fmla="*/ 2382 w 10"/>
              <a:gd name="T69" fmla="*/ 0 h 28"/>
              <a:gd name="T70" fmla="*/ 2858 w 10"/>
              <a:gd name="T71" fmla="*/ 0 h 28"/>
              <a:gd name="T72" fmla="*/ 2858 w 10"/>
              <a:gd name="T73" fmla="*/ 11112 h 28"/>
              <a:gd name="T74" fmla="*/ 2858 w 10"/>
              <a:gd name="T75" fmla="*/ 11112 h 28"/>
              <a:gd name="T76" fmla="*/ 2858 w 10"/>
              <a:gd name="T77" fmla="*/ 0 h 28"/>
              <a:gd name="T78" fmla="*/ 2858 w 10"/>
              <a:gd name="T79" fmla="*/ 0 h 28"/>
              <a:gd name="T80" fmla="*/ 2858 w 10"/>
              <a:gd name="T81" fmla="*/ 11112 h 28"/>
              <a:gd name="T82" fmla="*/ 3810 w 10"/>
              <a:gd name="T83" fmla="*/ 11112 h 28"/>
              <a:gd name="T84" fmla="*/ 3810 w 10"/>
              <a:gd name="T85" fmla="*/ 0 h 28"/>
              <a:gd name="T86" fmla="*/ 4287 w 10"/>
              <a:gd name="T87" fmla="*/ 0 h 28"/>
              <a:gd name="T88" fmla="*/ 4287 w 10"/>
              <a:gd name="T89" fmla="*/ 10318 h 28"/>
              <a:gd name="T90" fmla="*/ 4287 w 10"/>
              <a:gd name="T91" fmla="*/ 10318 h 28"/>
              <a:gd name="T92" fmla="*/ 4287 w 10"/>
              <a:gd name="T93" fmla="*/ 397 h 28"/>
              <a:gd name="T94" fmla="*/ 4287 w 10"/>
              <a:gd name="T95" fmla="*/ 397 h 28"/>
              <a:gd name="T96" fmla="*/ 4287 w 10"/>
              <a:gd name="T97" fmla="*/ 10318 h 28"/>
              <a:gd name="T98" fmla="*/ 4287 w 10"/>
              <a:gd name="T99" fmla="*/ 10318 h 28"/>
              <a:gd name="T100" fmla="*/ 4287 w 10"/>
              <a:gd name="T101" fmla="*/ 397 h 28"/>
              <a:gd name="T102" fmla="*/ 4763 w 10"/>
              <a:gd name="T103" fmla="*/ 397 h 28"/>
              <a:gd name="T104" fmla="*/ 4763 w 10"/>
              <a:gd name="T105" fmla="*/ 9921 h 28"/>
              <a:gd name="T106" fmla="*/ 4763 w 10"/>
              <a:gd name="T107" fmla="*/ 9525 h 28"/>
              <a:gd name="T108" fmla="*/ 4763 w 10"/>
              <a:gd name="T109" fmla="*/ 794 h 28"/>
              <a:gd name="T110" fmla="*/ 4763 w 10"/>
              <a:gd name="T111" fmla="*/ 794 h 28"/>
              <a:gd name="T112" fmla="*/ 4763 w 10"/>
              <a:gd name="T113" fmla="*/ 9525 h 28"/>
              <a:gd name="T114" fmla="*/ 4763 w 10"/>
              <a:gd name="T115" fmla="*/ 9525 h 28"/>
              <a:gd name="T116" fmla="*/ 4763 w 10"/>
              <a:gd name="T117" fmla="*/ 1587 h 28"/>
              <a:gd name="T118" fmla="*/ 4763 w 10"/>
              <a:gd name="T119" fmla="*/ 1587 h 28"/>
              <a:gd name="T120" fmla="*/ 4763 w 10"/>
              <a:gd name="T121" fmla="*/ 9128 h 28"/>
              <a:gd name="T122" fmla="*/ 4763 w 10"/>
              <a:gd name="T123" fmla="*/ 9128 h 28"/>
              <a:gd name="T124" fmla="*/ 4763 w 10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"/>
                </a:lnTo>
                <a:lnTo>
                  <a:pt x="0" y="24"/>
                </a:lnTo>
                <a:lnTo>
                  <a:pt x="0" y="2"/>
                </a:lnTo>
                <a:lnTo>
                  <a:pt x="0" y="1"/>
                </a:lnTo>
                <a:lnTo>
                  <a:pt x="0" y="25"/>
                </a:lnTo>
                <a:lnTo>
                  <a:pt x="0" y="26"/>
                </a:lnTo>
                <a:lnTo>
                  <a:pt x="0" y="1"/>
                </a:lnTo>
                <a:lnTo>
                  <a:pt x="1" y="1"/>
                </a:lnTo>
                <a:lnTo>
                  <a:pt x="1" y="26"/>
                </a:lnTo>
                <a:lnTo>
                  <a:pt x="1" y="1"/>
                </a:lnTo>
                <a:lnTo>
                  <a:pt x="1" y="0"/>
                </a:lnTo>
                <a:lnTo>
                  <a:pt x="1" y="26"/>
                </a:lnTo>
                <a:lnTo>
                  <a:pt x="1" y="28"/>
                </a:lnTo>
                <a:lnTo>
                  <a:pt x="1" y="0"/>
                </a:lnTo>
                <a:lnTo>
                  <a:pt x="2" y="0"/>
                </a:lnTo>
                <a:lnTo>
                  <a:pt x="2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6"/>
                </a:lnTo>
                <a:lnTo>
                  <a:pt x="9" y="1"/>
                </a:lnTo>
                <a:lnTo>
                  <a:pt x="9" y="26"/>
                </a:lnTo>
                <a:lnTo>
                  <a:pt x="9" y="1"/>
                </a:lnTo>
                <a:lnTo>
                  <a:pt x="10" y="1"/>
                </a:lnTo>
                <a:lnTo>
                  <a:pt x="10" y="25"/>
                </a:lnTo>
                <a:lnTo>
                  <a:pt x="10" y="24"/>
                </a:lnTo>
                <a:lnTo>
                  <a:pt x="10" y="2"/>
                </a:lnTo>
                <a:lnTo>
                  <a:pt x="10" y="24"/>
                </a:lnTo>
                <a:lnTo>
                  <a:pt x="10" y="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526665" y="2274888"/>
            <a:ext cx="22225" cy="4762"/>
          </a:xfrm>
          <a:custGeom>
            <a:avLst/>
            <a:gdLst>
              <a:gd name="T0" fmla="*/ 1710 w 65"/>
              <a:gd name="T1" fmla="*/ 2381 h 10"/>
              <a:gd name="T2" fmla="*/ 1710 w 65"/>
              <a:gd name="T3" fmla="*/ 0 h 10"/>
              <a:gd name="T4" fmla="*/ 20515 w 65"/>
              <a:gd name="T5" fmla="*/ 0 h 10"/>
              <a:gd name="T6" fmla="*/ 20857 w 65"/>
              <a:gd name="T7" fmla="*/ 0 h 10"/>
              <a:gd name="T8" fmla="*/ 1368 w 65"/>
              <a:gd name="T9" fmla="*/ 0 h 10"/>
              <a:gd name="T10" fmla="*/ 1368 w 65"/>
              <a:gd name="T11" fmla="*/ 0 h 10"/>
              <a:gd name="T12" fmla="*/ 20857 w 65"/>
              <a:gd name="T13" fmla="*/ 0 h 10"/>
              <a:gd name="T14" fmla="*/ 20857 w 65"/>
              <a:gd name="T15" fmla="*/ 0 h 10"/>
              <a:gd name="T16" fmla="*/ 1368 w 65"/>
              <a:gd name="T17" fmla="*/ 0 h 10"/>
              <a:gd name="T18" fmla="*/ 684 w 65"/>
              <a:gd name="T19" fmla="*/ 0 h 10"/>
              <a:gd name="T20" fmla="*/ 21199 w 65"/>
              <a:gd name="T21" fmla="*/ 0 h 10"/>
              <a:gd name="T22" fmla="*/ 21541 w 65"/>
              <a:gd name="T23" fmla="*/ 0 h 10"/>
              <a:gd name="T24" fmla="*/ 342 w 65"/>
              <a:gd name="T25" fmla="*/ 0 h 10"/>
              <a:gd name="T26" fmla="*/ 342 w 65"/>
              <a:gd name="T27" fmla="*/ 0 h 10"/>
              <a:gd name="T28" fmla="*/ 21541 w 65"/>
              <a:gd name="T29" fmla="*/ 0 h 10"/>
              <a:gd name="T30" fmla="*/ 21541 w 65"/>
              <a:gd name="T31" fmla="*/ 476 h 10"/>
              <a:gd name="T32" fmla="*/ 342 w 65"/>
              <a:gd name="T33" fmla="*/ 476 h 10"/>
              <a:gd name="T34" fmla="*/ 342 w 65"/>
              <a:gd name="T35" fmla="*/ 476 h 10"/>
              <a:gd name="T36" fmla="*/ 21541 w 65"/>
              <a:gd name="T37" fmla="*/ 476 h 10"/>
              <a:gd name="T38" fmla="*/ 22225 w 65"/>
              <a:gd name="T39" fmla="*/ 476 h 10"/>
              <a:gd name="T40" fmla="*/ 0 w 65"/>
              <a:gd name="T41" fmla="*/ 476 h 10"/>
              <a:gd name="T42" fmla="*/ 0 w 65"/>
              <a:gd name="T43" fmla="*/ 476 h 10"/>
              <a:gd name="T44" fmla="*/ 22225 w 65"/>
              <a:gd name="T45" fmla="*/ 476 h 10"/>
              <a:gd name="T46" fmla="*/ 22225 w 65"/>
              <a:gd name="T47" fmla="*/ 952 h 10"/>
              <a:gd name="T48" fmla="*/ 0 w 65"/>
              <a:gd name="T49" fmla="*/ 952 h 10"/>
              <a:gd name="T50" fmla="*/ 0 w 65"/>
              <a:gd name="T51" fmla="*/ 952 h 10"/>
              <a:gd name="T52" fmla="*/ 22225 w 65"/>
              <a:gd name="T53" fmla="*/ 952 h 10"/>
              <a:gd name="T54" fmla="*/ 22225 w 65"/>
              <a:gd name="T55" fmla="*/ 1905 h 10"/>
              <a:gd name="T56" fmla="*/ 0 w 65"/>
              <a:gd name="T57" fmla="*/ 1905 h 10"/>
              <a:gd name="T58" fmla="*/ 0 w 65"/>
              <a:gd name="T59" fmla="*/ 1905 h 10"/>
              <a:gd name="T60" fmla="*/ 22225 w 65"/>
              <a:gd name="T61" fmla="*/ 1905 h 10"/>
              <a:gd name="T62" fmla="*/ 22225 w 65"/>
              <a:gd name="T63" fmla="*/ 2381 h 10"/>
              <a:gd name="T64" fmla="*/ 0 w 65"/>
              <a:gd name="T65" fmla="*/ 2381 h 10"/>
              <a:gd name="T66" fmla="*/ 0 w 65"/>
              <a:gd name="T67" fmla="*/ 2381 h 10"/>
              <a:gd name="T68" fmla="*/ 22225 w 65"/>
              <a:gd name="T69" fmla="*/ 2381 h 10"/>
              <a:gd name="T70" fmla="*/ 22225 w 65"/>
              <a:gd name="T71" fmla="*/ 2857 h 10"/>
              <a:gd name="T72" fmla="*/ 0 w 65"/>
              <a:gd name="T73" fmla="*/ 2857 h 10"/>
              <a:gd name="T74" fmla="*/ 0 w 65"/>
              <a:gd name="T75" fmla="*/ 2857 h 10"/>
              <a:gd name="T76" fmla="*/ 22225 w 65"/>
              <a:gd name="T77" fmla="*/ 2857 h 10"/>
              <a:gd name="T78" fmla="*/ 22225 w 65"/>
              <a:gd name="T79" fmla="*/ 2857 h 10"/>
              <a:gd name="T80" fmla="*/ 0 w 65"/>
              <a:gd name="T81" fmla="*/ 2857 h 10"/>
              <a:gd name="T82" fmla="*/ 0 w 65"/>
              <a:gd name="T83" fmla="*/ 3333 h 10"/>
              <a:gd name="T84" fmla="*/ 22225 w 65"/>
              <a:gd name="T85" fmla="*/ 3333 h 10"/>
              <a:gd name="T86" fmla="*/ 22225 w 65"/>
              <a:gd name="T87" fmla="*/ 4286 h 10"/>
              <a:gd name="T88" fmla="*/ 0 w 65"/>
              <a:gd name="T89" fmla="*/ 4286 h 10"/>
              <a:gd name="T90" fmla="*/ 342 w 65"/>
              <a:gd name="T91" fmla="*/ 4286 h 10"/>
              <a:gd name="T92" fmla="*/ 21541 w 65"/>
              <a:gd name="T93" fmla="*/ 4286 h 10"/>
              <a:gd name="T94" fmla="*/ 21541 w 65"/>
              <a:gd name="T95" fmla="*/ 4286 h 10"/>
              <a:gd name="T96" fmla="*/ 342 w 65"/>
              <a:gd name="T97" fmla="*/ 4286 h 10"/>
              <a:gd name="T98" fmla="*/ 342 w 65"/>
              <a:gd name="T99" fmla="*/ 4286 h 10"/>
              <a:gd name="T100" fmla="*/ 21541 w 65"/>
              <a:gd name="T101" fmla="*/ 4286 h 10"/>
              <a:gd name="T102" fmla="*/ 21541 w 65"/>
              <a:gd name="T103" fmla="*/ 4762 h 10"/>
              <a:gd name="T104" fmla="*/ 342 w 65"/>
              <a:gd name="T105" fmla="*/ 4762 h 10"/>
              <a:gd name="T106" fmla="*/ 684 w 65"/>
              <a:gd name="T107" fmla="*/ 4762 h 10"/>
              <a:gd name="T108" fmla="*/ 21199 w 65"/>
              <a:gd name="T109" fmla="*/ 4762 h 10"/>
              <a:gd name="T110" fmla="*/ 20857 w 65"/>
              <a:gd name="T111" fmla="*/ 4762 h 10"/>
              <a:gd name="T112" fmla="*/ 1368 w 65"/>
              <a:gd name="T113" fmla="*/ 4762 h 10"/>
              <a:gd name="T114" fmla="*/ 1368 w 65"/>
              <a:gd name="T115" fmla="*/ 4762 h 10"/>
              <a:gd name="T116" fmla="*/ 20857 w 65"/>
              <a:gd name="T117" fmla="*/ 4762 h 10"/>
              <a:gd name="T118" fmla="*/ 20857 w 65"/>
              <a:gd name="T119" fmla="*/ 4762 h 10"/>
              <a:gd name="T120" fmla="*/ 1368 w 65"/>
              <a:gd name="T121" fmla="*/ 4762 h 10"/>
              <a:gd name="T122" fmla="*/ 1710 w 65"/>
              <a:gd name="T123" fmla="*/ 4762 h 10"/>
              <a:gd name="T124" fmla="*/ 20515 w 65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5" h="10">
                <a:moveTo>
                  <a:pt x="5" y="5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4" y="0"/>
                </a:lnTo>
                <a:lnTo>
                  <a:pt x="61" y="0"/>
                </a:lnTo>
                <a:lnTo>
                  <a:pt x="4" y="0"/>
                </a:lnTo>
                <a:lnTo>
                  <a:pt x="2" y="0"/>
                </a:lnTo>
                <a:lnTo>
                  <a:pt x="62" y="0"/>
                </a:lnTo>
                <a:lnTo>
                  <a:pt x="63" y="0"/>
                </a:lnTo>
                <a:lnTo>
                  <a:pt x="1" y="0"/>
                </a:lnTo>
                <a:lnTo>
                  <a:pt x="63" y="0"/>
                </a:lnTo>
                <a:lnTo>
                  <a:pt x="63" y="1"/>
                </a:lnTo>
                <a:lnTo>
                  <a:pt x="1" y="1"/>
                </a:lnTo>
                <a:lnTo>
                  <a:pt x="63" y="1"/>
                </a:lnTo>
                <a:lnTo>
                  <a:pt x="65" y="1"/>
                </a:lnTo>
                <a:lnTo>
                  <a:pt x="0" y="1"/>
                </a:lnTo>
                <a:lnTo>
                  <a:pt x="65" y="1"/>
                </a:lnTo>
                <a:lnTo>
                  <a:pt x="65" y="2"/>
                </a:lnTo>
                <a:lnTo>
                  <a:pt x="0" y="2"/>
                </a:lnTo>
                <a:lnTo>
                  <a:pt x="65" y="2"/>
                </a:lnTo>
                <a:lnTo>
                  <a:pt x="65" y="4"/>
                </a:lnTo>
                <a:lnTo>
                  <a:pt x="0" y="4"/>
                </a:lnTo>
                <a:lnTo>
                  <a:pt x="65" y="4"/>
                </a:lnTo>
                <a:lnTo>
                  <a:pt x="65" y="5"/>
                </a:lnTo>
                <a:lnTo>
                  <a:pt x="0" y="5"/>
                </a:lnTo>
                <a:lnTo>
                  <a:pt x="65" y="5"/>
                </a:lnTo>
                <a:lnTo>
                  <a:pt x="65" y="6"/>
                </a:lnTo>
                <a:lnTo>
                  <a:pt x="0" y="6"/>
                </a:lnTo>
                <a:lnTo>
                  <a:pt x="65" y="6"/>
                </a:lnTo>
                <a:lnTo>
                  <a:pt x="0" y="6"/>
                </a:lnTo>
                <a:lnTo>
                  <a:pt x="0" y="7"/>
                </a:lnTo>
                <a:lnTo>
                  <a:pt x="65" y="7"/>
                </a:lnTo>
                <a:lnTo>
                  <a:pt x="65" y="9"/>
                </a:lnTo>
                <a:lnTo>
                  <a:pt x="0" y="9"/>
                </a:lnTo>
                <a:lnTo>
                  <a:pt x="1" y="9"/>
                </a:lnTo>
                <a:lnTo>
                  <a:pt x="63" y="9"/>
                </a:lnTo>
                <a:lnTo>
                  <a:pt x="1" y="9"/>
                </a:lnTo>
                <a:lnTo>
                  <a:pt x="63" y="9"/>
                </a:lnTo>
                <a:lnTo>
                  <a:pt x="63" y="10"/>
                </a:lnTo>
                <a:lnTo>
                  <a:pt x="1" y="10"/>
                </a:lnTo>
                <a:lnTo>
                  <a:pt x="2" y="10"/>
                </a:lnTo>
                <a:lnTo>
                  <a:pt x="62" y="10"/>
                </a:lnTo>
                <a:lnTo>
                  <a:pt x="61" y="10"/>
                </a:lnTo>
                <a:lnTo>
                  <a:pt x="4" y="10"/>
                </a:lnTo>
                <a:lnTo>
                  <a:pt x="61" y="10"/>
                </a:lnTo>
                <a:lnTo>
                  <a:pt x="4" y="10"/>
                </a:lnTo>
                <a:lnTo>
                  <a:pt x="5" y="10"/>
                </a:lnTo>
                <a:lnTo>
                  <a:pt x="60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" name="Freeform 200"/>
          <p:cNvSpPr>
            <a:spLocks/>
          </p:cNvSpPr>
          <p:nvPr/>
        </p:nvSpPr>
        <p:spPr bwMode="auto">
          <a:xfrm>
            <a:off x="2547303" y="2268538"/>
            <a:ext cx="1587" cy="11112"/>
          </a:xfrm>
          <a:custGeom>
            <a:avLst/>
            <a:gdLst>
              <a:gd name="T0" fmla="*/ 866 w 11"/>
              <a:gd name="T1" fmla="*/ 9128 h 28"/>
              <a:gd name="T2" fmla="*/ 0 w 11"/>
              <a:gd name="T3" fmla="*/ 9128 h 28"/>
              <a:gd name="T4" fmla="*/ 0 w 11"/>
              <a:gd name="T5" fmla="*/ 1984 h 28"/>
              <a:gd name="T6" fmla="*/ 0 w 11"/>
              <a:gd name="T7" fmla="*/ 1587 h 28"/>
              <a:gd name="T8" fmla="*/ 0 w 11"/>
              <a:gd name="T9" fmla="*/ 9128 h 28"/>
              <a:gd name="T10" fmla="*/ 0 w 11"/>
              <a:gd name="T11" fmla="*/ 9525 h 28"/>
              <a:gd name="T12" fmla="*/ 0 w 11"/>
              <a:gd name="T13" fmla="*/ 1191 h 28"/>
              <a:gd name="T14" fmla="*/ 0 w 11"/>
              <a:gd name="T15" fmla="*/ 1191 h 28"/>
              <a:gd name="T16" fmla="*/ 0 w 11"/>
              <a:gd name="T17" fmla="*/ 9525 h 28"/>
              <a:gd name="T18" fmla="*/ 0 w 11"/>
              <a:gd name="T19" fmla="*/ 9525 h 28"/>
              <a:gd name="T20" fmla="*/ 0 w 11"/>
              <a:gd name="T21" fmla="*/ 1191 h 28"/>
              <a:gd name="T22" fmla="*/ 0 w 11"/>
              <a:gd name="T23" fmla="*/ 397 h 28"/>
              <a:gd name="T24" fmla="*/ 0 w 11"/>
              <a:gd name="T25" fmla="*/ 9921 h 28"/>
              <a:gd name="T26" fmla="*/ 289 w 11"/>
              <a:gd name="T27" fmla="*/ 10715 h 28"/>
              <a:gd name="T28" fmla="*/ 289 w 11"/>
              <a:gd name="T29" fmla="*/ 397 h 28"/>
              <a:gd name="T30" fmla="*/ 289 w 11"/>
              <a:gd name="T31" fmla="*/ 397 h 28"/>
              <a:gd name="T32" fmla="*/ 289 w 11"/>
              <a:gd name="T33" fmla="*/ 10715 h 28"/>
              <a:gd name="T34" fmla="*/ 289 w 11"/>
              <a:gd name="T35" fmla="*/ 10715 h 28"/>
              <a:gd name="T36" fmla="*/ 289 w 11"/>
              <a:gd name="T37" fmla="*/ 0 h 28"/>
              <a:gd name="T38" fmla="*/ 289 w 11"/>
              <a:gd name="T39" fmla="*/ 0 h 28"/>
              <a:gd name="T40" fmla="*/ 289 w 11"/>
              <a:gd name="T41" fmla="*/ 10715 h 28"/>
              <a:gd name="T42" fmla="*/ 433 w 11"/>
              <a:gd name="T43" fmla="*/ 11112 h 28"/>
              <a:gd name="T44" fmla="*/ 433 w 11"/>
              <a:gd name="T45" fmla="*/ 0 h 28"/>
              <a:gd name="T46" fmla="*/ 577 w 11"/>
              <a:gd name="T47" fmla="*/ 0 h 28"/>
              <a:gd name="T48" fmla="*/ 577 w 11"/>
              <a:gd name="T49" fmla="*/ 11112 h 28"/>
              <a:gd name="T50" fmla="*/ 577 w 11"/>
              <a:gd name="T51" fmla="*/ 11112 h 28"/>
              <a:gd name="T52" fmla="*/ 577 w 11"/>
              <a:gd name="T53" fmla="*/ 0 h 28"/>
              <a:gd name="T54" fmla="*/ 577 w 11"/>
              <a:gd name="T55" fmla="*/ 0 h 28"/>
              <a:gd name="T56" fmla="*/ 577 w 11"/>
              <a:gd name="T57" fmla="*/ 11112 h 28"/>
              <a:gd name="T58" fmla="*/ 866 w 11"/>
              <a:gd name="T59" fmla="*/ 11112 h 28"/>
              <a:gd name="T60" fmla="*/ 866 w 11"/>
              <a:gd name="T61" fmla="*/ 0 h 28"/>
              <a:gd name="T62" fmla="*/ 866 w 11"/>
              <a:gd name="T63" fmla="*/ 0 h 28"/>
              <a:gd name="T64" fmla="*/ 866 w 11"/>
              <a:gd name="T65" fmla="*/ 11112 h 28"/>
              <a:gd name="T66" fmla="*/ 1010 w 11"/>
              <a:gd name="T67" fmla="*/ 11112 h 28"/>
              <a:gd name="T68" fmla="*/ 1010 w 11"/>
              <a:gd name="T69" fmla="*/ 0 h 28"/>
              <a:gd name="T70" fmla="*/ 1010 w 11"/>
              <a:gd name="T71" fmla="*/ 0 h 28"/>
              <a:gd name="T72" fmla="*/ 1010 w 11"/>
              <a:gd name="T73" fmla="*/ 11112 h 28"/>
              <a:gd name="T74" fmla="*/ 1010 w 11"/>
              <a:gd name="T75" fmla="*/ 11112 h 28"/>
              <a:gd name="T76" fmla="*/ 1010 w 11"/>
              <a:gd name="T77" fmla="*/ 0 h 28"/>
              <a:gd name="T78" fmla="*/ 1154 w 11"/>
              <a:gd name="T79" fmla="*/ 0 h 28"/>
              <a:gd name="T80" fmla="*/ 1154 w 11"/>
              <a:gd name="T81" fmla="*/ 11112 h 28"/>
              <a:gd name="T82" fmla="*/ 1298 w 11"/>
              <a:gd name="T83" fmla="*/ 11112 h 28"/>
              <a:gd name="T84" fmla="*/ 1298 w 11"/>
              <a:gd name="T85" fmla="*/ 0 h 28"/>
              <a:gd name="T86" fmla="*/ 1298 w 11"/>
              <a:gd name="T87" fmla="*/ 0 h 28"/>
              <a:gd name="T88" fmla="*/ 1298 w 11"/>
              <a:gd name="T89" fmla="*/ 10715 h 28"/>
              <a:gd name="T90" fmla="*/ 1298 w 11"/>
              <a:gd name="T91" fmla="*/ 10715 h 28"/>
              <a:gd name="T92" fmla="*/ 1298 w 11"/>
              <a:gd name="T93" fmla="*/ 0 h 28"/>
              <a:gd name="T94" fmla="*/ 1298 w 11"/>
              <a:gd name="T95" fmla="*/ 397 h 28"/>
              <a:gd name="T96" fmla="*/ 1298 w 11"/>
              <a:gd name="T97" fmla="*/ 10715 h 28"/>
              <a:gd name="T98" fmla="*/ 1587 w 11"/>
              <a:gd name="T99" fmla="*/ 10715 h 28"/>
              <a:gd name="T100" fmla="*/ 1587 w 11"/>
              <a:gd name="T101" fmla="*/ 397 h 28"/>
              <a:gd name="T102" fmla="*/ 1587 w 11"/>
              <a:gd name="T103" fmla="*/ 397 h 28"/>
              <a:gd name="T104" fmla="*/ 1587 w 11"/>
              <a:gd name="T105" fmla="*/ 9921 h 28"/>
              <a:gd name="T106" fmla="*/ 1587 w 11"/>
              <a:gd name="T107" fmla="*/ 9525 h 28"/>
              <a:gd name="T108" fmla="*/ 1587 w 11"/>
              <a:gd name="T109" fmla="*/ 1191 h 28"/>
              <a:gd name="T110" fmla="*/ 1587 w 11"/>
              <a:gd name="T111" fmla="*/ 1191 h 28"/>
              <a:gd name="T112" fmla="*/ 1587 w 11"/>
              <a:gd name="T113" fmla="*/ 9525 h 28"/>
              <a:gd name="T114" fmla="*/ 1587 w 11"/>
              <a:gd name="T115" fmla="*/ 9525 h 28"/>
              <a:gd name="T116" fmla="*/ 1587 w 11"/>
              <a:gd name="T117" fmla="*/ 1191 h 28"/>
              <a:gd name="T118" fmla="*/ 1587 w 11"/>
              <a:gd name="T119" fmla="*/ 1587 h 28"/>
              <a:gd name="T120" fmla="*/ 1587 w 11"/>
              <a:gd name="T121" fmla="*/ 9128 h 28"/>
              <a:gd name="T122" fmla="*/ 1587 w 11"/>
              <a:gd name="T123" fmla="*/ 9128 h 28"/>
              <a:gd name="T124" fmla="*/ 1587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0" y="3"/>
                </a:lnTo>
                <a:lnTo>
                  <a:pt x="0" y="1"/>
                </a:lnTo>
                <a:lnTo>
                  <a:pt x="0" y="25"/>
                </a:lnTo>
                <a:lnTo>
                  <a:pt x="2" y="27"/>
                </a:lnTo>
                <a:lnTo>
                  <a:pt x="2" y="1"/>
                </a:lnTo>
                <a:lnTo>
                  <a:pt x="2" y="27"/>
                </a:lnTo>
                <a:lnTo>
                  <a:pt x="2" y="0"/>
                </a:lnTo>
                <a:lnTo>
                  <a:pt x="2" y="27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7"/>
                </a:lnTo>
                <a:lnTo>
                  <a:pt x="9" y="0"/>
                </a:lnTo>
                <a:lnTo>
                  <a:pt x="9" y="1"/>
                </a:lnTo>
                <a:lnTo>
                  <a:pt x="9" y="27"/>
                </a:lnTo>
                <a:lnTo>
                  <a:pt x="11" y="27"/>
                </a:lnTo>
                <a:lnTo>
                  <a:pt x="11" y="1"/>
                </a:lnTo>
                <a:lnTo>
                  <a:pt x="11" y="25"/>
                </a:lnTo>
                <a:lnTo>
                  <a:pt x="11" y="24"/>
                </a:lnTo>
                <a:lnTo>
                  <a:pt x="11" y="3"/>
                </a:lnTo>
                <a:lnTo>
                  <a:pt x="11" y="24"/>
                </a:lnTo>
                <a:lnTo>
                  <a:pt x="11" y="3"/>
                </a:lnTo>
                <a:lnTo>
                  <a:pt x="11" y="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547303" y="2268538"/>
            <a:ext cx="22225" cy="4762"/>
          </a:xfrm>
          <a:custGeom>
            <a:avLst/>
            <a:gdLst>
              <a:gd name="T0" fmla="*/ 2020 w 66"/>
              <a:gd name="T1" fmla="*/ 2381 h 10"/>
              <a:gd name="T2" fmla="*/ 2020 w 66"/>
              <a:gd name="T3" fmla="*/ 0 h 10"/>
              <a:gd name="T4" fmla="*/ 20541 w 66"/>
              <a:gd name="T5" fmla="*/ 0 h 10"/>
              <a:gd name="T6" fmla="*/ 20541 w 66"/>
              <a:gd name="T7" fmla="*/ 0 h 10"/>
              <a:gd name="T8" fmla="*/ 2020 w 66"/>
              <a:gd name="T9" fmla="*/ 0 h 10"/>
              <a:gd name="T10" fmla="*/ 1347 w 66"/>
              <a:gd name="T11" fmla="*/ 0 h 10"/>
              <a:gd name="T12" fmla="*/ 21215 w 66"/>
              <a:gd name="T13" fmla="*/ 0 h 10"/>
              <a:gd name="T14" fmla="*/ 21215 w 66"/>
              <a:gd name="T15" fmla="*/ 0 h 10"/>
              <a:gd name="T16" fmla="*/ 1347 w 66"/>
              <a:gd name="T17" fmla="*/ 0 h 10"/>
              <a:gd name="T18" fmla="*/ 1347 w 66"/>
              <a:gd name="T19" fmla="*/ 0 h 10"/>
              <a:gd name="T20" fmla="*/ 21552 w 66"/>
              <a:gd name="T21" fmla="*/ 0 h 10"/>
              <a:gd name="T22" fmla="*/ 21552 w 66"/>
              <a:gd name="T23" fmla="*/ 0 h 10"/>
              <a:gd name="T24" fmla="*/ 1010 w 66"/>
              <a:gd name="T25" fmla="*/ 0 h 10"/>
              <a:gd name="T26" fmla="*/ 673 w 66"/>
              <a:gd name="T27" fmla="*/ 0 h 10"/>
              <a:gd name="T28" fmla="*/ 21552 w 66"/>
              <a:gd name="T29" fmla="*/ 0 h 10"/>
              <a:gd name="T30" fmla="*/ 21888 w 66"/>
              <a:gd name="T31" fmla="*/ 0 h 10"/>
              <a:gd name="T32" fmla="*/ 673 w 66"/>
              <a:gd name="T33" fmla="*/ 0 h 10"/>
              <a:gd name="T34" fmla="*/ 673 w 66"/>
              <a:gd name="T35" fmla="*/ 476 h 10"/>
              <a:gd name="T36" fmla="*/ 21888 w 66"/>
              <a:gd name="T37" fmla="*/ 476 h 10"/>
              <a:gd name="T38" fmla="*/ 21888 w 66"/>
              <a:gd name="T39" fmla="*/ 476 h 10"/>
              <a:gd name="T40" fmla="*/ 673 w 66"/>
              <a:gd name="T41" fmla="*/ 476 h 10"/>
              <a:gd name="T42" fmla="*/ 0 w 66"/>
              <a:gd name="T43" fmla="*/ 476 h 10"/>
              <a:gd name="T44" fmla="*/ 21888 w 66"/>
              <a:gd name="T45" fmla="*/ 476 h 10"/>
              <a:gd name="T46" fmla="*/ 21888 w 66"/>
              <a:gd name="T47" fmla="*/ 1429 h 10"/>
              <a:gd name="T48" fmla="*/ 0 w 66"/>
              <a:gd name="T49" fmla="*/ 1429 h 10"/>
              <a:gd name="T50" fmla="*/ 0 w 66"/>
              <a:gd name="T51" fmla="*/ 1429 h 10"/>
              <a:gd name="T52" fmla="*/ 22225 w 66"/>
              <a:gd name="T53" fmla="*/ 1429 h 10"/>
              <a:gd name="T54" fmla="*/ 22225 w 66"/>
              <a:gd name="T55" fmla="*/ 1429 h 10"/>
              <a:gd name="T56" fmla="*/ 0 w 66"/>
              <a:gd name="T57" fmla="*/ 1429 h 10"/>
              <a:gd name="T58" fmla="*/ 0 w 66"/>
              <a:gd name="T59" fmla="*/ 1905 h 10"/>
              <a:gd name="T60" fmla="*/ 22225 w 66"/>
              <a:gd name="T61" fmla="*/ 1905 h 10"/>
              <a:gd name="T62" fmla="*/ 22225 w 66"/>
              <a:gd name="T63" fmla="*/ 2381 h 10"/>
              <a:gd name="T64" fmla="*/ 0 w 66"/>
              <a:gd name="T65" fmla="*/ 2381 h 10"/>
              <a:gd name="T66" fmla="*/ 0 w 66"/>
              <a:gd name="T67" fmla="*/ 2381 h 10"/>
              <a:gd name="T68" fmla="*/ 22225 w 66"/>
              <a:gd name="T69" fmla="*/ 2381 h 10"/>
              <a:gd name="T70" fmla="*/ 22225 w 66"/>
              <a:gd name="T71" fmla="*/ 2857 h 10"/>
              <a:gd name="T72" fmla="*/ 0 w 66"/>
              <a:gd name="T73" fmla="*/ 2857 h 10"/>
              <a:gd name="T74" fmla="*/ 0 w 66"/>
              <a:gd name="T75" fmla="*/ 2857 h 10"/>
              <a:gd name="T76" fmla="*/ 22225 w 66"/>
              <a:gd name="T77" fmla="*/ 2857 h 10"/>
              <a:gd name="T78" fmla="*/ 21888 w 66"/>
              <a:gd name="T79" fmla="*/ 2857 h 10"/>
              <a:gd name="T80" fmla="*/ 0 w 66"/>
              <a:gd name="T81" fmla="*/ 2857 h 10"/>
              <a:gd name="T82" fmla="*/ 0 w 66"/>
              <a:gd name="T83" fmla="*/ 3810 h 10"/>
              <a:gd name="T84" fmla="*/ 21888 w 66"/>
              <a:gd name="T85" fmla="*/ 3810 h 10"/>
              <a:gd name="T86" fmla="*/ 21888 w 66"/>
              <a:gd name="T87" fmla="*/ 3810 h 10"/>
              <a:gd name="T88" fmla="*/ 673 w 66"/>
              <a:gd name="T89" fmla="*/ 3810 h 10"/>
              <a:gd name="T90" fmla="*/ 673 w 66"/>
              <a:gd name="T91" fmla="*/ 4286 h 10"/>
              <a:gd name="T92" fmla="*/ 21888 w 66"/>
              <a:gd name="T93" fmla="*/ 4286 h 10"/>
              <a:gd name="T94" fmla="*/ 21888 w 66"/>
              <a:gd name="T95" fmla="*/ 4286 h 10"/>
              <a:gd name="T96" fmla="*/ 673 w 66"/>
              <a:gd name="T97" fmla="*/ 4286 h 10"/>
              <a:gd name="T98" fmla="*/ 673 w 66"/>
              <a:gd name="T99" fmla="*/ 4286 h 10"/>
              <a:gd name="T100" fmla="*/ 21552 w 66"/>
              <a:gd name="T101" fmla="*/ 4286 h 10"/>
              <a:gd name="T102" fmla="*/ 21552 w 66"/>
              <a:gd name="T103" fmla="*/ 4762 h 10"/>
              <a:gd name="T104" fmla="*/ 1010 w 66"/>
              <a:gd name="T105" fmla="*/ 4762 h 10"/>
              <a:gd name="T106" fmla="*/ 1347 w 66"/>
              <a:gd name="T107" fmla="*/ 4762 h 10"/>
              <a:gd name="T108" fmla="*/ 21552 w 66"/>
              <a:gd name="T109" fmla="*/ 4762 h 10"/>
              <a:gd name="T110" fmla="*/ 21215 w 66"/>
              <a:gd name="T111" fmla="*/ 4762 h 10"/>
              <a:gd name="T112" fmla="*/ 1347 w 66"/>
              <a:gd name="T113" fmla="*/ 4762 h 10"/>
              <a:gd name="T114" fmla="*/ 1347 w 66"/>
              <a:gd name="T115" fmla="*/ 4762 h 10"/>
              <a:gd name="T116" fmla="*/ 21215 w 66"/>
              <a:gd name="T117" fmla="*/ 4762 h 10"/>
              <a:gd name="T118" fmla="*/ 20541 w 66"/>
              <a:gd name="T119" fmla="*/ 4762 h 10"/>
              <a:gd name="T120" fmla="*/ 2020 w 66"/>
              <a:gd name="T121" fmla="*/ 4762 h 10"/>
              <a:gd name="T122" fmla="*/ 2020 w 66"/>
              <a:gd name="T123" fmla="*/ 4762 h 10"/>
              <a:gd name="T124" fmla="*/ 20541 w 66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0">
                <a:moveTo>
                  <a:pt x="6" y="5"/>
                </a:moveTo>
                <a:lnTo>
                  <a:pt x="6" y="0"/>
                </a:lnTo>
                <a:lnTo>
                  <a:pt x="61" y="0"/>
                </a:lnTo>
                <a:lnTo>
                  <a:pt x="6" y="0"/>
                </a:lnTo>
                <a:lnTo>
                  <a:pt x="4" y="0"/>
                </a:lnTo>
                <a:lnTo>
                  <a:pt x="63" y="0"/>
                </a:lnTo>
                <a:lnTo>
                  <a:pt x="4" y="0"/>
                </a:lnTo>
                <a:lnTo>
                  <a:pt x="64" y="0"/>
                </a:lnTo>
                <a:lnTo>
                  <a:pt x="3" y="0"/>
                </a:lnTo>
                <a:lnTo>
                  <a:pt x="2" y="0"/>
                </a:lnTo>
                <a:lnTo>
                  <a:pt x="64" y="0"/>
                </a:lnTo>
                <a:lnTo>
                  <a:pt x="65" y="0"/>
                </a:lnTo>
                <a:lnTo>
                  <a:pt x="2" y="0"/>
                </a:lnTo>
                <a:lnTo>
                  <a:pt x="2" y="1"/>
                </a:lnTo>
                <a:lnTo>
                  <a:pt x="65" y="1"/>
                </a:lnTo>
                <a:lnTo>
                  <a:pt x="2" y="1"/>
                </a:lnTo>
                <a:lnTo>
                  <a:pt x="0" y="1"/>
                </a:lnTo>
                <a:lnTo>
                  <a:pt x="65" y="1"/>
                </a:lnTo>
                <a:lnTo>
                  <a:pt x="65" y="3"/>
                </a:lnTo>
                <a:lnTo>
                  <a:pt x="0" y="3"/>
                </a:lnTo>
                <a:lnTo>
                  <a:pt x="66" y="3"/>
                </a:lnTo>
                <a:lnTo>
                  <a:pt x="0" y="3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65" y="6"/>
                </a:lnTo>
                <a:lnTo>
                  <a:pt x="0" y="6"/>
                </a:lnTo>
                <a:lnTo>
                  <a:pt x="0" y="8"/>
                </a:lnTo>
                <a:lnTo>
                  <a:pt x="65" y="8"/>
                </a:lnTo>
                <a:lnTo>
                  <a:pt x="2" y="8"/>
                </a:lnTo>
                <a:lnTo>
                  <a:pt x="2" y="9"/>
                </a:lnTo>
                <a:lnTo>
                  <a:pt x="65" y="9"/>
                </a:lnTo>
                <a:lnTo>
                  <a:pt x="2" y="9"/>
                </a:lnTo>
                <a:lnTo>
                  <a:pt x="64" y="9"/>
                </a:lnTo>
                <a:lnTo>
                  <a:pt x="64" y="10"/>
                </a:lnTo>
                <a:lnTo>
                  <a:pt x="3" y="10"/>
                </a:lnTo>
                <a:lnTo>
                  <a:pt x="4" y="10"/>
                </a:lnTo>
                <a:lnTo>
                  <a:pt x="64" y="10"/>
                </a:lnTo>
                <a:lnTo>
                  <a:pt x="63" y="10"/>
                </a:lnTo>
                <a:lnTo>
                  <a:pt x="4" y="10"/>
                </a:lnTo>
                <a:lnTo>
                  <a:pt x="63" y="10"/>
                </a:lnTo>
                <a:lnTo>
                  <a:pt x="61" y="10"/>
                </a:lnTo>
                <a:lnTo>
                  <a:pt x="6" y="10"/>
                </a:lnTo>
                <a:lnTo>
                  <a:pt x="61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" name="Freeform 202"/>
          <p:cNvSpPr>
            <a:spLocks/>
          </p:cNvSpPr>
          <p:nvPr/>
        </p:nvSpPr>
        <p:spPr bwMode="auto">
          <a:xfrm>
            <a:off x="2564765" y="2260600"/>
            <a:ext cx="4763" cy="12700"/>
          </a:xfrm>
          <a:custGeom>
            <a:avLst/>
            <a:gdLst>
              <a:gd name="T0" fmla="*/ 2598 w 11"/>
              <a:gd name="T1" fmla="*/ 10510 h 29"/>
              <a:gd name="T2" fmla="*/ 0 w 11"/>
              <a:gd name="T3" fmla="*/ 10510 h 29"/>
              <a:gd name="T4" fmla="*/ 0 w 11"/>
              <a:gd name="T5" fmla="*/ 2628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0948 h 29"/>
              <a:gd name="T12" fmla="*/ 0 w 11"/>
              <a:gd name="T13" fmla="*/ 2190 h 29"/>
              <a:gd name="T14" fmla="*/ 0 w 11"/>
              <a:gd name="T15" fmla="*/ 2190 h 29"/>
              <a:gd name="T16" fmla="*/ 0 w 11"/>
              <a:gd name="T17" fmla="*/ 10948 h 29"/>
              <a:gd name="T18" fmla="*/ 433 w 11"/>
              <a:gd name="T19" fmla="*/ 10948 h 29"/>
              <a:gd name="T20" fmla="*/ 433 w 11"/>
              <a:gd name="T21" fmla="*/ 1752 h 29"/>
              <a:gd name="T22" fmla="*/ 433 w 11"/>
              <a:gd name="T23" fmla="*/ 1314 h 29"/>
              <a:gd name="T24" fmla="*/ 433 w 11"/>
              <a:gd name="T25" fmla="*/ 11824 h 29"/>
              <a:gd name="T26" fmla="*/ 433 w 11"/>
              <a:gd name="T27" fmla="*/ 11824 h 29"/>
              <a:gd name="T28" fmla="*/ 433 w 11"/>
              <a:gd name="T29" fmla="*/ 1314 h 29"/>
              <a:gd name="T30" fmla="*/ 433 w 11"/>
              <a:gd name="T31" fmla="*/ 1314 h 29"/>
              <a:gd name="T32" fmla="*/ 433 w 11"/>
              <a:gd name="T33" fmla="*/ 12262 h 29"/>
              <a:gd name="T34" fmla="*/ 1299 w 11"/>
              <a:gd name="T35" fmla="*/ 12262 h 29"/>
              <a:gd name="T36" fmla="*/ 1299 w 11"/>
              <a:gd name="T37" fmla="*/ 438 h 29"/>
              <a:gd name="T38" fmla="*/ 1299 w 11"/>
              <a:gd name="T39" fmla="*/ 438 h 29"/>
              <a:gd name="T40" fmla="*/ 1299 w 11"/>
              <a:gd name="T41" fmla="*/ 12262 h 29"/>
              <a:gd name="T42" fmla="*/ 1732 w 11"/>
              <a:gd name="T43" fmla="*/ 12700 h 29"/>
              <a:gd name="T44" fmla="*/ 1732 w 11"/>
              <a:gd name="T45" fmla="*/ 438 h 29"/>
              <a:gd name="T46" fmla="*/ 1732 w 11"/>
              <a:gd name="T47" fmla="*/ 438 h 29"/>
              <a:gd name="T48" fmla="*/ 1732 w 11"/>
              <a:gd name="T49" fmla="*/ 12700 h 29"/>
              <a:gd name="T50" fmla="*/ 1732 w 11"/>
              <a:gd name="T51" fmla="*/ 12700 h 29"/>
              <a:gd name="T52" fmla="*/ 1732 w 11"/>
              <a:gd name="T53" fmla="*/ 438 h 29"/>
              <a:gd name="T54" fmla="*/ 2165 w 11"/>
              <a:gd name="T55" fmla="*/ 438 h 29"/>
              <a:gd name="T56" fmla="*/ 2165 w 11"/>
              <a:gd name="T57" fmla="*/ 12700 h 29"/>
              <a:gd name="T58" fmla="*/ 2165 w 11"/>
              <a:gd name="T59" fmla="*/ 12700 h 29"/>
              <a:gd name="T60" fmla="*/ 2165 w 11"/>
              <a:gd name="T61" fmla="*/ 0 h 29"/>
              <a:gd name="T62" fmla="*/ 2598 w 11"/>
              <a:gd name="T63" fmla="*/ 0 h 29"/>
              <a:gd name="T64" fmla="*/ 2598 w 11"/>
              <a:gd name="T65" fmla="*/ 12700 h 29"/>
              <a:gd name="T66" fmla="*/ 2598 w 11"/>
              <a:gd name="T67" fmla="*/ 12700 h 29"/>
              <a:gd name="T68" fmla="*/ 2598 w 11"/>
              <a:gd name="T69" fmla="*/ 0 h 29"/>
              <a:gd name="T70" fmla="*/ 3464 w 11"/>
              <a:gd name="T71" fmla="*/ 438 h 29"/>
              <a:gd name="T72" fmla="*/ 3464 w 11"/>
              <a:gd name="T73" fmla="*/ 12700 h 29"/>
              <a:gd name="T74" fmla="*/ 3464 w 11"/>
              <a:gd name="T75" fmla="*/ 12700 h 29"/>
              <a:gd name="T76" fmla="*/ 3464 w 11"/>
              <a:gd name="T77" fmla="*/ 438 h 29"/>
              <a:gd name="T78" fmla="*/ 3897 w 11"/>
              <a:gd name="T79" fmla="*/ 438 h 29"/>
              <a:gd name="T80" fmla="*/ 3897 w 11"/>
              <a:gd name="T81" fmla="*/ 12700 h 29"/>
              <a:gd name="T82" fmla="*/ 3897 w 11"/>
              <a:gd name="T83" fmla="*/ 12700 h 29"/>
              <a:gd name="T84" fmla="*/ 3897 w 11"/>
              <a:gd name="T85" fmla="*/ 438 h 29"/>
              <a:gd name="T86" fmla="*/ 3897 w 11"/>
              <a:gd name="T87" fmla="*/ 438 h 29"/>
              <a:gd name="T88" fmla="*/ 3897 w 11"/>
              <a:gd name="T89" fmla="*/ 12262 h 29"/>
              <a:gd name="T90" fmla="*/ 4330 w 11"/>
              <a:gd name="T91" fmla="*/ 12262 h 29"/>
              <a:gd name="T92" fmla="*/ 4330 w 11"/>
              <a:gd name="T93" fmla="*/ 438 h 29"/>
              <a:gd name="T94" fmla="*/ 4330 w 11"/>
              <a:gd name="T95" fmla="*/ 1314 h 29"/>
              <a:gd name="T96" fmla="*/ 4330 w 11"/>
              <a:gd name="T97" fmla="*/ 12262 h 29"/>
              <a:gd name="T98" fmla="*/ 4330 w 11"/>
              <a:gd name="T99" fmla="*/ 11824 h 29"/>
              <a:gd name="T100" fmla="*/ 4330 w 11"/>
              <a:gd name="T101" fmla="*/ 1314 h 29"/>
              <a:gd name="T102" fmla="*/ 4330 w 11"/>
              <a:gd name="T103" fmla="*/ 1314 h 29"/>
              <a:gd name="T104" fmla="*/ 4330 w 11"/>
              <a:gd name="T105" fmla="*/ 11824 h 29"/>
              <a:gd name="T106" fmla="*/ 4330 w 11"/>
              <a:gd name="T107" fmla="*/ 10948 h 29"/>
              <a:gd name="T108" fmla="*/ 4330 w 11"/>
              <a:gd name="T109" fmla="*/ 1752 h 29"/>
              <a:gd name="T110" fmla="*/ 4763 w 11"/>
              <a:gd name="T111" fmla="*/ 2190 h 29"/>
              <a:gd name="T112" fmla="*/ 4763 w 11"/>
              <a:gd name="T113" fmla="*/ 10948 h 29"/>
              <a:gd name="T114" fmla="*/ 4763 w 11"/>
              <a:gd name="T115" fmla="*/ 10948 h 29"/>
              <a:gd name="T116" fmla="*/ 4763 w 11"/>
              <a:gd name="T117" fmla="*/ 2190 h 29"/>
              <a:gd name="T118" fmla="*/ 4763 w 11"/>
              <a:gd name="T119" fmla="*/ 2190 h 29"/>
              <a:gd name="T120" fmla="*/ 4763 w 11"/>
              <a:gd name="T121" fmla="*/ 10510 h 29"/>
              <a:gd name="T122" fmla="*/ 4763 w 11"/>
              <a:gd name="T123" fmla="*/ 10510 h 29"/>
              <a:gd name="T124" fmla="*/ 4763 w 11"/>
              <a:gd name="T125" fmla="*/ 2628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25"/>
                </a:lnTo>
                <a:lnTo>
                  <a:pt x="1" y="25"/>
                </a:lnTo>
                <a:lnTo>
                  <a:pt x="1" y="4"/>
                </a:lnTo>
                <a:lnTo>
                  <a:pt x="1" y="3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5" y="1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8" y="1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9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1" y="5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564765" y="2260600"/>
            <a:ext cx="14288" cy="4763"/>
          </a:xfrm>
          <a:custGeom>
            <a:avLst/>
            <a:gdLst>
              <a:gd name="T0" fmla="*/ 2198 w 39"/>
              <a:gd name="T1" fmla="*/ 2598 h 11"/>
              <a:gd name="T2" fmla="*/ 2198 w 39"/>
              <a:gd name="T3" fmla="*/ 0 h 11"/>
              <a:gd name="T4" fmla="*/ 12456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832 w 39"/>
              <a:gd name="T11" fmla="*/ 433 h 11"/>
              <a:gd name="T12" fmla="*/ 13189 w 39"/>
              <a:gd name="T13" fmla="*/ 433 h 11"/>
              <a:gd name="T14" fmla="*/ 13189 w 39"/>
              <a:gd name="T15" fmla="*/ 433 h 11"/>
              <a:gd name="T16" fmla="*/ 1465 w 39"/>
              <a:gd name="T17" fmla="*/ 433 h 11"/>
              <a:gd name="T18" fmla="*/ 1465 w 39"/>
              <a:gd name="T19" fmla="*/ 433 h 11"/>
              <a:gd name="T20" fmla="*/ 13189 w 39"/>
              <a:gd name="T21" fmla="*/ 433 h 11"/>
              <a:gd name="T22" fmla="*/ 13555 w 39"/>
              <a:gd name="T23" fmla="*/ 433 h 11"/>
              <a:gd name="T24" fmla="*/ 1465 w 39"/>
              <a:gd name="T25" fmla="*/ 433 h 11"/>
              <a:gd name="T26" fmla="*/ 1099 w 39"/>
              <a:gd name="T27" fmla="*/ 433 h 11"/>
              <a:gd name="T28" fmla="*/ 13555 w 39"/>
              <a:gd name="T29" fmla="*/ 433 h 11"/>
              <a:gd name="T30" fmla="*/ 13555 w 39"/>
              <a:gd name="T31" fmla="*/ 433 h 11"/>
              <a:gd name="T32" fmla="*/ 1099 w 39"/>
              <a:gd name="T33" fmla="*/ 433 h 11"/>
              <a:gd name="T34" fmla="*/ 366 w 39"/>
              <a:gd name="T35" fmla="*/ 1299 h 11"/>
              <a:gd name="T36" fmla="*/ 13922 w 39"/>
              <a:gd name="T37" fmla="*/ 1299 h 11"/>
              <a:gd name="T38" fmla="*/ 13922 w 39"/>
              <a:gd name="T39" fmla="*/ 1299 h 11"/>
              <a:gd name="T40" fmla="*/ 366 w 39"/>
              <a:gd name="T41" fmla="*/ 1299 h 11"/>
              <a:gd name="T42" fmla="*/ 366 w 39"/>
              <a:gd name="T43" fmla="*/ 1299 h 11"/>
              <a:gd name="T44" fmla="*/ 13922 w 39"/>
              <a:gd name="T45" fmla="*/ 1299 h 11"/>
              <a:gd name="T46" fmla="*/ 14288 w 39"/>
              <a:gd name="T47" fmla="*/ 1732 h 11"/>
              <a:gd name="T48" fmla="*/ 366 w 39"/>
              <a:gd name="T49" fmla="*/ 1732 h 11"/>
              <a:gd name="T50" fmla="*/ 0 w 39"/>
              <a:gd name="T51" fmla="*/ 2165 h 11"/>
              <a:gd name="T52" fmla="*/ 14288 w 39"/>
              <a:gd name="T53" fmla="*/ 2165 h 11"/>
              <a:gd name="T54" fmla="*/ 14288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598 h 11"/>
              <a:gd name="T64" fmla="*/ 0 w 39"/>
              <a:gd name="T65" fmla="*/ 2598 h 11"/>
              <a:gd name="T66" fmla="*/ 0 w 39"/>
              <a:gd name="T67" fmla="*/ 2598 h 11"/>
              <a:gd name="T68" fmla="*/ 14288 w 39"/>
              <a:gd name="T69" fmla="*/ 2598 h 11"/>
              <a:gd name="T70" fmla="*/ 14288 w 39"/>
              <a:gd name="T71" fmla="*/ 2598 h 11"/>
              <a:gd name="T72" fmla="*/ 0 w 39"/>
              <a:gd name="T73" fmla="*/ 2598 h 11"/>
              <a:gd name="T74" fmla="*/ 0 w 39"/>
              <a:gd name="T75" fmla="*/ 3464 h 11"/>
              <a:gd name="T76" fmla="*/ 14288 w 39"/>
              <a:gd name="T77" fmla="*/ 3464 h 11"/>
              <a:gd name="T78" fmla="*/ 14288 w 39"/>
              <a:gd name="T79" fmla="*/ 3464 h 11"/>
              <a:gd name="T80" fmla="*/ 366 w 39"/>
              <a:gd name="T81" fmla="*/ 3464 h 11"/>
              <a:gd name="T82" fmla="*/ 366 w 39"/>
              <a:gd name="T83" fmla="*/ 3897 h 11"/>
              <a:gd name="T84" fmla="*/ 13922 w 39"/>
              <a:gd name="T85" fmla="*/ 3897 h 11"/>
              <a:gd name="T86" fmla="*/ 13922 w 39"/>
              <a:gd name="T87" fmla="*/ 3897 h 11"/>
              <a:gd name="T88" fmla="*/ 366 w 39"/>
              <a:gd name="T89" fmla="*/ 3897 h 11"/>
              <a:gd name="T90" fmla="*/ 366 w 39"/>
              <a:gd name="T91" fmla="*/ 4330 h 11"/>
              <a:gd name="T92" fmla="*/ 13922 w 39"/>
              <a:gd name="T93" fmla="*/ 4330 h 11"/>
              <a:gd name="T94" fmla="*/ 13555 w 39"/>
              <a:gd name="T95" fmla="*/ 4330 h 11"/>
              <a:gd name="T96" fmla="*/ 1099 w 39"/>
              <a:gd name="T97" fmla="*/ 4330 h 11"/>
              <a:gd name="T98" fmla="*/ 1099 w 39"/>
              <a:gd name="T99" fmla="*/ 4330 h 11"/>
              <a:gd name="T100" fmla="*/ 13555 w 39"/>
              <a:gd name="T101" fmla="*/ 4330 h 11"/>
              <a:gd name="T102" fmla="*/ 13555 w 39"/>
              <a:gd name="T103" fmla="*/ 4330 h 11"/>
              <a:gd name="T104" fmla="*/ 1465 w 39"/>
              <a:gd name="T105" fmla="*/ 4330 h 11"/>
              <a:gd name="T106" fmla="*/ 1465 w 39"/>
              <a:gd name="T107" fmla="*/ 4763 h 11"/>
              <a:gd name="T108" fmla="*/ 13189 w 39"/>
              <a:gd name="T109" fmla="*/ 4763 h 11"/>
              <a:gd name="T110" fmla="*/ 13189 w 39"/>
              <a:gd name="T111" fmla="*/ 4763 h 11"/>
              <a:gd name="T112" fmla="*/ 1465 w 39"/>
              <a:gd name="T113" fmla="*/ 4763 h 11"/>
              <a:gd name="T114" fmla="*/ 1832 w 39"/>
              <a:gd name="T115" fmla="*/ 4763 h 11"/>
              <a:gd name="T116" fmla="*/ 13189 w 39"/>
              <a:gd name="T117" fmla="*/ 4763 h 11"/>
              <a:gd name="T118" fmla="*/ 12456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45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5" y="1"/>
                </a:lnTo>
                <a:lnTo>
                  <a:pt x="36" y="1"/>
                </a:lnTo>
                <a:lnTo>
                  <a:pt x="4" y="1"/>
                </a:lnTo>
                <a:lnTo>
                  <a:pt x="36" y="1"/>
                </a:lnTo>
                <a:lnTo>
                  <a:pt x="37" y="1"/>
                </a:lnTo>
                <a:lnTo>
                  <a:pt x="4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1" y="3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4"/>
                </a:lnTo>
                <a:lnTo>
                  <a:pt x="1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0" y="8"/>
                </a:lnTo>
                <a:lnTo>
                  <a:pt x="39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4" y="10"/>
                </a:lnTo>
                <a:lnTo>
                  <a:pt x="4" y="11"/>
                </a:lnTo>
                <a:lnTo>
                  <a:pt x="36" y="11"/>
                </a:lnTo>
                <a:lnTo>
                  <a:pt x="4" y="11"/>
                </a:lnTo>
                <a:lnTo>
                  <a:pt x="5" y="11"/>
                </a:lnTo>
                <a:lnTo>
                  <a:pt x="36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6" name="Freeform 204"/>
          <p:cNvSpPr>
            <a:spLocks/>
          </p:cNvSpPr>
          <p:nvPr/>
        </p:nvSpPr>
        <p:spPr bwMode="auto">
          <a:xfrm>
            <a:off x="2574290" y="2254250"/>
            <a:ext cx="4763" cy="11113"/>
          </a:xfrm>
          <a:custGeom>
            <a:avLst/>
            <a:gdLst>
              <a:gd name="T0" fmla="*/ 2598 w 11"/>
              <a:gd name="T1" fmla="*/ 9197 h 29"/>
              <a:gd name="T2" fmla="*/ 0 w 11"/>
              <a:gd name="T3" fmla="*/ 9197 h 29"/>
              <a:gd name="T4" fmla="*/ 0 w 11"/>
              <a:gd name="T5" fmla="*/ 2682 h 29"/>
              <a:gd name="T6" fmla="*/ 0 w 11"/>
              <a:gd name="T7" fmla="*/ 1916 h 29"/>
              <a:gd name="T8" fmla="*/ 0 w 11"/>
              <a:gd name="T9" fmla="*/ 9197 h 29"/>
              <a:gd name="T10" fmla="*/ 0 w 11"/>
              <a:gd name="T11" fmla="*/ 9197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963 h 29"/>
              <a:gd name="T18" fmla="*/ 0 w 11"/>
              <a:gd name="T19" fmla="*/ 9963 h 29"/>
              <a:gd name="T20" fmla="*/ 0 w 11"/>
              <a:gd name="T21" fmla="*/ 1533 h 29"/>
              <a:gd name="T22" fmla="*/ 0 w 11"/>
              <a:gd name="T23" fmla="*/ 1150 h 29"/>
              <a:gd name="T24" fmla="*/ 0 w 11"/>
              <a:gd name="T25" fmla="*/ 10347 h 29"/>
              <a:gd name="T26" fmla="*/ 433 w 11"/>
              <a:gd name="T27" fmla="*/ 10347 h 29"/>
              <a:gd name="T28" fmla="*/ 433 w 11"/>
              <a:gd name="T29" fmla="*/ 1150 h 29"/>
              <a:gd name="T30" fmla="*/ 433 w 11"/>
              <a:gd name="T31" fmla="*/ 1150 h 29"/>
              <a:gd name="T32" fmla="*/ 433 w 11"/>
              <a:gd name="T33" fmla="*/ 10730 h 29"/>
              <a:gd name="T34" fmla="*/ 1299 w 11"/>
              <a:gd name="T35" fmla="*/ 10730 h 29"/>
              <a:gd name="T36" fmla="*/ 1299 w 11"/>
              <a:gd name="T37" fmla="*/ 766 h 29"/>
              <a:gd name="T38" fmla="*/ 1299 w 11"/>
              <a:gd name="T39" fmla="*/ 766 h 29"/>
              <a:gd name="T40" fmla="*/ 1299 w 11"/>
              <a:gd name="T41" fmla="*/ 10730 h 29"/>
              <a:gd name="T42" fmla="*/ 1299 w 11"/>
              <a:gd name="T43" fmla="*/ 10730 h 29"/>
              <a:gd name="T44" fmla="*/ 1299 w 11"/>
              <a:gd name="T45" fmla="*/ 766 h 29"/>
              <a:gd name="T46" fmla="*/ 1732 w 11"/>
              <a:gd name="T47" fmla="*/ 766 h 29"/>
              <a:gd name="T48" fmla="*/ 1732 w 11"/>
              <a:gd name="T49" fmla="*/ 11113 h 29"/>
              <a:gd name="T50" fmla="*/ 1732 w 11"/>
              <a:gd name="T51" fmla="*/ 11113 h 29"/>
              <a:gd name="T52" fmla="*/ 1732 w 11"/>
              <a:gd name="T53" fmla="*/ 766 h 29"/>
              <a:gd name="T54" fmla="*/ 1732 w 11"/>
              <a:gd name="T55" fmla="*/ 0 h 29"/>
              <a:gd name="T56" fmla="*/ 1732 w 11"/>
              <a:gd name="T57" fmla="*/ 11113 h 29"/>
              <a:gd name="T58" fmla="*/ 2165 w 11"/>
              <a:gd name="T59" fmla="*/ 11113 h 29"/>
              <a:gd name="T60" fmla="*/ 2165 w 11"/>
              <a:gd name="T61" fmla="*/ 0 h 29"/>
              <a:gd name="T62" fmla="*/ 2598 w 11"/>
              <a:gd name="T63" fmla="*/ 0 h 29"/>
              <a:gd name="T64" fmla="*/ 2598 w 11"/>
              <a:gd name="T65" fmla="*/ 11113 h 29"/>
              <a:gd name="T66" fmla="*/ 2598 w 11"/>
              <a:gd name="T67" fmla="*/ 11113 h 29"/>
              <a:gd name="T68" fmla="*/ 2598 w 11"/>
              <a:gd name="T69" fmla="*/ 0 h 29"/>
              <a:gd name="T70" fmla="*/ 3464 w 11"/>
              <a:gd name="T71" fmla="*/ 0 h 29"/>
              <a:gd name="T72" fmla="*/ 3464 w 11"/>
              <a:gd name="T73" fmla="*/ 11113 h 29"/>
              <a:gd name="T74" fmla="*/ 3464 w 11"/>
              <a:gd name="T75" fmla="*/ 11113 h 29"/>
              <a:gd name="T76" fmla="*/ 3464 w 11"/>
              <a:gd name="T77" fmla="*/ 766 h 29"/>
              <a:gd name="T78" fmla="*/ 3464 w 11"/>
              <a:gd name="T79" fmla="*/ 766 h 29"/>
              <a:gd name="T80" fmla="*/ 3464 w 11"/>
              <a:gd name="T81" fmla="*/ 11113 h 29"/>
              <a:gd name="T82" fmla="*/ 3897 w 11"/>
              <a:gd name="T83" fmla="*/ 10730 h 29"/>
              <a:gd name="T84" fmla="*/ 3897 w 11"/>
              <a:gd name="T85" fmla="*/ 766 h 29"/>
              <a:gd name="T86" fmla="*/ 3897 w 11"/>
              <a:gd name="T87" fmla="*/ 766 h 29"/>
              <a:gd name="T88" fmla="*/ 3897 w 11"/>
              <a:gd name="T89" fmla="*/ 10730 h 29"/>
              <a:gd name="T90" fmla="*/ 3897 w 11"/>
              <a:gd name="T91" fmla="*/ 10730 h 29"/>
              <a:gd name="T92" fmla="*/ 3897 w 11"/>
              <a:gd name="T93" fmla="*/ 766 h 29"/>
              <a:gd name="T94" fmla="*/ 4330 w 11"/>
              <a:gd name="T95" fmla="*/ 1150 h 29"/>
              <a:gd name="T96" fmla="*/ 4330 w 11"/>
              <a:gd name="T97" fmla="*/ 10730 h 29"/>
              <a:gd name="T98" fmla="*/ 4330 w 11"/>
              <a:gd name="T99" fmla="*/ 10347 h 29"/>
              <a:gd name="T100" fmla="*/ 4330 w 11"/>
              <a:gd name="T101" fmla="*/ 1150 h 29"/>
              <a:gd name="T102" fmla="*/ 4330 w 11"/>
              <a:gd name="T103" fmla="*/ 1150 h 29"/>
              <a:gd name="T104" fmla="*/ 4330 w 11"/>
              <a:gd name="T105" fmla="*/ 10347 h 29"/>
              <a:gd name="T106" fmla="*/ 4763 w 11"/>
              <a:gd name="T107" fmla="*/ 9963 h 29"/>
              <a:gd name="T108" fmla="*/ 4763 w 11"/>
              <a:gd name="T109" fmla="*/ 1533 h 29"/>
              <a:gd name="T110" fmla="*/ 4763 w 11"/>
              <a:gd name="T111" fmla="*/ 1533 h 29"/>
              <a:gd name="T112" fmla="*/ 4763 w 11"/>
              <a:gd name="T113" fmla="*/ 9963 h 29"/>
              <a:gd name="T114" fmla="*/ 4763 w 11"/>
              <a:gd name="T115" fmla="*/ 9197 h 29"/>
              <a:gd name="T116" fmla="*/ 4763 w 11"/>
              <a:gd name="T117" fmla="*/ 1916 h 29"/>
              <a:gd name="T118" fmla="*/ 4763 w 11"/>
              <a:gd name="T119" fmla="*/ 1916 h 29"/>
              <a:gd name="T120" fmla="*/ 4763 w 11"/>
              <a:gd name="T121" fmla="*/ 9197 h 29"/>
              <a:gd name="T122" fmla="*/ 4763 w 11"/>
              <a:gd name="T123" fmla="*/ 9197 h 29"/>
              <a:gd name="T124" fmla="*/ 4763 w 11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3" y="28"/>
                </a:lnTo>
                <a:lnTo>
                  <a:pt x="3" y="2"/>
                </a:lnTo>
                <a:lnTo>
                  <a:pt x="3" y="28"/>
                </a:lnTo>
                <a:lnTo>
                  <a:pt x="3" y="2"/>
                </a:lnTo>
                <a:lnTo>
                  <a:pt x="4" y="2"/>
                </a:lnTo>
                <a:lnTo>
                  <a:pt x="4" y="29"/>
                </a:lnTo>
                <a:lnTo>
                  <a:pt x="4" y="2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8" y="0"/>
                </a:lnTo>
                <a:lnTo>
                  <a:pt x="8" y="29"/>
                </a:lnTo>
                <a:lnTo>
                  <a:pt x="8" y="2"/>
                </a:lnTo>
                <a:lnTo>
                  <a:pt x="8" y="29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1" y="26"/>
                </a:lnTo>
                <a:lnTo>
                  <a:pt x="11" y="4"/>
                </a:lnTo>
                <a:lnTo>
                  <a:pt x="11" y="26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7" name="Freeform 205"/>
          <p:cNvSpPr>
            <a:spLocks/>
          </p:cNvSpPr>
          <p:nvPr/>
        </p:nvSpPr>
        <p:spPr bwMode="auto">
          <a:xfrm>
            <a:off x="2574290" y="2254250"/>
            <a:ext cx="25400" cy="4763"/>
          </a:xfrm>
          <a:custGeom>
            <a:avLst/>
            <a:gdLst>
              <a:gd name="T0" fmla="*/ 2309 w 66"/>
              <a:gd name="T1" fmla="*/ 2778 h 12"/>
              <a:gd name="T2" fmla="*/ 2309 w 66"/>
              <a:gd name="T3" fmla="*/ 0 h 12"/>
              <a:gd name="T4" fmla="*/ 23476 w 66"/>
              <a:gd name="T5" fmla="*/ 0 h 12"/>
              <a:gd name="T6" fmla="*/ 23476 w 66"/>
              <a:gd name="T7" fmla="*/ 0 h 12"/>
              <a:gd name="T8" fmla="*/ 1924 w 66"/>
              <a:gd name="T9" fmla="*/ 0 h 12"/>
              <a:gd name="T10" fmla="*/ 1539 w 66"/>
              <a:gd name="T11" fmla="*/ 0 h 12"/>
              <a:gd name="T12" fmla="*/ 23861 w 66"/>
              <a:gd name="T13" fmla="*/ 0 h 12"/>
              <a:gd name="T14" fmla="*/ 23861 w 66"/>
              <a:gd name="T15" fmla="*/ 794 h 12"/>
              <a:gd name="T16" fmla="*/ 1539 w 66"/>
              <a:gd name="T17" fmla="*/ 794 h 12"/>
              <a:gd name="T18" fmla="*/ 1539 w 66"/>
              <a:gd name="T19" fmla="*/ 794 h 12"/>
              <a:gd name="T20" fmla="*/ 24245 w 66"/>
              <a:gd name="T21" fmla="*/ 794 h 12"/>
              <a:gd name="T22" fmla="*/ 24245 w 66"/>
              <a:gd name="T23" fmla="*/ 794 h 12"/>
              <a:gd name="T24" fmla="*/ 1155 w 66"/>
              <a:gd name="T25" fmla="*/ 794 h 12"/>
              <a:gd name="T26" fmla="*/ 1155 w 66"/>
              <a:gd name="T27" fmla="*/ 794 h 12"/>
              <a:gd name="T28" fmla="*/ 25015 w 66"/>
              <a:gd name="T29" fmla="*/ 794 h 12"/>
              <a:gd name="T30" fmla="*/ 25015 w 66"/>
              <a:gd name="T31" fmla="*/ 794 h 12"/>
              <a:gd name="T32" fmla="*/ 1155 w 66"/>
              <a:gd name="T33" fmla="*/ 794 h 12"/>
              <a:gd name="T34" fmla="*/ 385 w 66"/>
              <a:gd name="T35" fmla="*/ 1191 h 12"/>
              <a:gd name="T36" fmla="*/ 25015 w 66"/>
              <a:gd name="T37" fmla="*/ 1191 h 12"/>
              <a:gd name="T38" fmla="*/ 25400 w 66"/>
              <a:gd name="T39" fmla="*/ 1191 h 12"/>
              <a:gd name="T40" fmla="*/ 385 w 66"/>
              <a:gd name="T41" fmla="*/ 1191 h 12"/>
              <a:gd name="T42" fmla="*/ 0 w 66"/>
              <a:gd name="T43" fmla="*/ 1191 h 12"/>
              <a:gd name="T44" fmla="*/ 25400 w 66"/>
              <a:gd name="T45" fmla="*/ 1191 h 12"/>
              <a:gd name="T46" fmla="*/ 25400 w 66"/>
              <a:gd name="T47" fmla="*/ 1588 h 12"/>
              <a:gd name="T48" fmla="*/ 0 w 66"/>
              <a:gd name="T49" fmla="*/ 1588 h 12"/>
              <a:gd name="T50" fmla="*/ 0 w 66"/>
              <a:gd name="T51" fmla="*/ 1588 h 12"/>
              <a:gd name="T52" fmla="*/ 25400 w 66"/>
              <a:gd name="T53" fmla="*/ 1588 h 12"/>
              <a:gd name="T54" fmla="*/ 25400 w 66"/>
              <a:gd name="T55" fmla="*/ 1985 h 12"/>
              <a:gd name="T56" fmla="*/ 0 w 66"/>
              <a:gd name="T57" fmla="*/ 1985 h 12"/>
              <a:gd name="T58" fmla="*/ 0 w 66"/>
              <a:gd name="T59" fmla="*/ 1985 h 12"/>
              <a:gd name="T60" fmla="*/ 25400 w 66"/>
              <a:gd name="T61" fmla="*/ 1985 h 12"/>
              <a:gd name="T62" fmla="*/ 25400 w 66"/>
              <a:gd name="T63" fmla="*/ 2778 h 12"/>
              <a:gd name="T64" fmla="*/ 0 w 66"/>
              <a:gd name="T65" fmla="*/ 2778 h 12"/>
              <a:gd name="T66" fmla="*/ 0 w 66"/>
              <a:gd name="T67" fmla="*/ 2778 h 12"/>
              <a:gd name="T68" fmla="*/ 25400 w 66"/>
              <a:gd name="T69" fmla="*/ 2778 h 12"/>
              <a:gd name="T70" fmla="*/ 25400 w 66"/>
              <a:gd name="T71" fmla="*/ 2778 h 12"/>
              <a:gd name="T72" fmla="*/ 0 w 66"/>
              <a:gd name="T73" fmla="*/ 2778 h 12"/>
              <a:gd name="T74" fmla="*/ 0 w 66"/>
              <a:gd name="T75" fmla="*/ 3175 h 12"/>
              <a:gd name="T76" fmla="*/ 25400 w 66"/>
              <a:gd name="T77" fmla="*/ 3175 h 12"/>
              <a:gd name="T78" fmla="*/ 25400 w 66"/>
              <a:gd name="T79" fmla="*/ 3175 h 12"/>
              <a:gd name="T80" fmla="*/ 0 w 66"/>
              <a:gd name="T81" fmla="*/ 3175 h 12"/>
              <a:gd name="T82" fmla="*/ 0 w 66"/>
              <a:gd name="T83" fmla="*/ 3175 h 12"/>
              <a:gd name="T84" fmla="*/ 25400 w 66"/>
              <a:gd name="T85" fmla="*/ 3175 h 12"/>
              <a:gd name="T86" fmla="*/ 25400 w 66"/>
              <a:gd name="T87" fmla="*/ 3572 h 12"/>
              <a:gd name="T88" fmla="*/ 385 w 66"/>
              <a:gd name="T89" fmla="*/ 3572 h 12"/>
              <a:gd name="T90" fmla="*/ 385 w 66"/>
              <a:gd name="T91" fmla="*/ 3969 h 12"/>
              <a:gd name="T92" fmla="*/ 25015 w 66"/>
              <a:gd name="T93" fmla="*/ 3969 h 12"/>
              <a:gd name="T94" fmla="*/ 25015 w 66"/>
              <a:gd name="T95" fmla="*/ 3969 h 12"/>
              <a:gd name="T96" fmla="*/ 1155 w 66"/>
              <a:gd name="T97" fmla="*/ 3969 h 12"/>
              <a:gd name="T98" fmla="*/ 1155 w 66"/>
              <a:gd name="T99" fmla="*/ 3969 h 12"/>
              <a:gd name="T100" fmla="*/ 25015 w 66"/>
              <a:gd name="T101" fmla="*/ 3969 h 12"/>
              <a:gd name="T102" fmla="*/ 24245 w 66"/>
              <a:gd name="T103" fmla="*/ 3969 h 12"/>
              <a:gd name="T104" fmla="*/ 1155 w 66"/>
              <a:gd name="T105" fmla="*/ 3969 h 12"/>
              <a:gd name="T106" fmla="*/ 1539 w 66"/>
              <a:gd name="T107" fmla="*/ 4763 h 12"/>
              <a:gd name="T108" fmla="*/ 24245 w 66"/>
              <a:gd name="T109" fmla="*/ 4763 h 12"/>
              <a:gd name="T110" fmla="*/ 23861 w 66"/>
              <a:gd name="T111" fmla="*/ 4763 h 12"/>
              <a:gd name="T112" fmla="*/ 1539 w 66"/>
              <a:gd name="T113" fmla="*/ 4763 h 12"/>
              <a:gd name="T114" fmla="*/ 1539 w 66"/>
              <a:gd name="T115" fmla="*/ 4763 h 12"/>
              <a:gd name="T116" fmla="*/ 23861 w 66"/>
              <a:gd name="T117" fmla="*/ 4763 h 12"/>
              <a:gd name="T118" fmla="*/ 23476 w 66"/>
              <a:gd name="T119" fmla="*/ 4763 h 12"/>
              <a:gd name="T120" fmla="*/ 1924 w 66"/>
              <a:gd name="T121" fmla="*/ 4763 h 12"/>
              <a:gd name="T122" fmla="*/ 2309 w 66"/>
              <a:gd name="T123" fmla="*/ 4763 h 12"/>
              <a:gd name="T124" fmla="*/ 23476 w 66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6" y="7"/>
                </a:moveTo>
                <a:lnTo>
                  <a:pt x="6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62" y="2"/>
                </a:lnTo>
                <a:lnTo>
                  <a:pt x="4" y="2"/>
                </a:lnTo>
                <a:lnTo>
                  <a:pt x="63" y="2"/>
                </a:lnTo>
                <a:lnTo>
                  <a:pt x="3" y="2"/>
                </a:lnTo>
                <a:lnTo>
                  <a:pt x="65" y="2"/>
                </a:lnTo>
                <a:lnTo>
                  <a:pt x="3" y="2"/>
                </a:lnTo>
                <a:lnTo>
                  <a:pt x="1" y="3"/>
                </a:lnTo>
                <a:lnTo>
                  <a:pt x="65" y="3"/>
                </a:lnTo>
                <a:lnTo>
                  <a:pt x="66" y="3"/>
                </a:lnTo>
                <a:lnTo>
                  <a:pt x="1" y="3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1" y="9"/>
                </a:lnTo>
                <a:lnTo>
                  <a:pt x="1" y="10"/>
                </a:lnTo>
                <a:lnTo>
                  <a:pt x="65" y="10"/>
                </a:lnTo>
                <a:lnTo>
                  <a:pt x="3" y="10"/>
                </a:lnTo>
                <a:lnTo>
                  <a:pt x="65" y="10"/>
                </a:lnTo>
                <a:lnTo>
                  <a:pt x="63" y="10"/>
                </a:lnTo>
                <a:lnTo>
                  <a:pt x="3" y="10"/>
                </a:lnTo>
                <a:lnTo>
                  <a:pt x="4" y="12"/>
                </a:lnTo>
                <a:lnTo>
                  <a:pt x="63" y="12"/>
                </a:lnTo>
                <a:lnTo>
                  <a:pt x="62" y="12"/>
                </a:lnTo>
                <a:lnTo>
                  <a:pt x="4" y="12"/>
                </a:lnTo>
                <a:lnTo>
                  <a:pt x="62" y="12"/>
                </a:lnTo>
                <a:lnTo>
                  <a:pt x="61" y="12"/>
                </a:lnTo>
                <a:lnTo>
                  <a:pt x="5" y="12"/>
                </a:lnTo>
                <a:lnTo>
                  <a:pt x="6" y="12"/>
                </a:lnTo>
                <a:lnTo>
                  <a:pt x="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594928" y="2246313"/>
            <a:ext cx="4762" cy="12700"/>
          </a:xfrm>
          <a:custGeom>
            <a:avLst/>
            <a:gdLst>
              <a:gd name="T0" fmla="*/ 2381 w 10"/>
              <a:gd name="T1" fmla="*/ 10510 h 29"/>
              <a:gd name="T2" fmla="*/ 0 w 10"/>
              <a:gd name="T3" fmla="*/ 10510 h 29"/>
              <a:gd name="T4" fmla="*/ 0 w 10"/>
              <a:gd name="T5" fmla="*/ 2628 h 29"/>
              <a:gd name="T6" fmla="*/ 0 w 10"/>
              <a:gd name="T7" fmla="*/ 2190 h 29"/>
              <a:gd name="T8" fmla="*/ 0 w 10"/>
              <a:gd name="T9" fmla="*/ 10510 h 29"/>
              <a:gd name="T10" fmla="*/ 0 w 10"/>
              <a:gd name="T11" fmla="*/ 10510 h 29"/>
              <a:gd name="T12" fmla="*/ 0 w 10"/>
              <a:gd name="T13" fmla="*/ 2190 h 29"/>
              <a:gd name="T14" fmla="*/ 0 w 10"/>
              <a:gd name="T15" fmla="*/ 1314 h 29"/>
              <a:gd name="T16" fmla="*/ 0 w 10"/>
              <a:gd name="T17" fmla="*/ 10948 h 29"/>
              <a:gd name="T18" fmla="*/ 0 w 10"/>
              <a:gd name="T19" fmla="*/ 10948 h 29"/>
              <a:gd name="T20" fmla="*/ 0 w 10"/>
              <a:gd name="T21" fmla="*/ 1314 h 29"/>
              <a:gd name="T22" fmla="*/ 0 w 10"/>
              <a:gd name="T23" fmla="*/ 876 h 29"/>
              <a:gd name="T24" fmla="*/ 0 w 10"/>
              <a:gd name="T25" fmla="*/ 10948 h 29"/>
              <a:gd name="T26" fmla="*/ 476 w 10"/>
              <a:gd name="T27" fmla="*/ 11386 h 29"/>
              <a:gd name="T28" fmla="*/ 476 w 10"/>
              <a:gd name="T29" fmla="*/ 876 h 29"/>
              <a:gd name="T30" fmla="*/ 476 w 10"/>
              <a:gd name="T31" fmla="*/ 876 h 29"/>
              <a:gd name="T32" fmla="*/ 476 w 10"/>
              <a:gd name="T33" fmla="*/ 11824 h 29"/>
              <a:gd name="T34" fmla="*/ 476 w 10"/>
              <a:gd name="T35" fmla="*/ 11824 h 29"/>
              <a:gd name="T36" fmla="*/ 476 w 10"/>
              <a:gd name="T37" fmla="*/ 438 h 29"/>
              <a:gd name="T38" fmla="*/ 476 w 10"/>
              <a:gd name="T39" fmla="*/ 438 h 29"/>
              <a:gd name="T40" fmla="*/ 476 w 10"/>
              <a:gd name="T41" fmla="*/ 11824 h 29"/>
              <a:gd name="T42" fmla="*/ 952 w 10"/>
              <a:gd name="T43" fmla="*/ 11824 h 29"/>
              <a:gd name="T44" fmla="*/ 952 w 10"/>
              <a:gd name="T45" fmla="*/ 438 h 29"/>
              <a:gd name="T46" fmla="*/ 952 w 10"/>
              <a:gd name="T47" fmla="*/ 438 h 29"/>
              <a:gd name="T48" fmla="*/ 952 w 10"/>
              <a:gd name="T49" fmla="*/ 12700 h 29"/>
              <a:gd name="T50" fmla="*/ 952 w 10"/>
              <a:gd name="T51" fmla="*/ 12700 h 29"/>
              <a:gd name="T52" fmla="*/ 952 w 10"/>
              <a:gd name="T53" fmla="*/ 0 h 29"/>
              <a:gd name="T54" fmla="*/ 1905 w 10"/>
              <a:gd name="T55" fmla="*/ 0 h 29"/>
              <a:gd name="T56" fmla="*/ 1905 w 10"/>
              <a:gd name="T57" fmla="*/ 12700 h 29"/>
              <a:gd name="T58" fmla="*/ 2381 w 10"/>
              <a:gd name="T59" fmla="*/ 12700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2700 h 29"/>
              <a:gd name="T66" fmla="*/ 2381 w 10"/>
              <a:gd name="T67" fmla="*/ 12700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2700 h 29"/>
              <a:gd name="T74" fmla="*/ 2857 w 10"/>
              <a:gd name="T75" fmla="*/ 12700 h 29"/>
              <a:gd name="T76" fmla="*/ 2857 w 10"/>
              <a:gd name="T77" fmla="*/ 0 h 29"/>
              <a:gd name="T78" fmla="*/ 3333 w 10"/>
              <a:gd name="T79" fmla="*/ 438 h 29"/>
              <a:gd name="T80" fmla="*/ 3333 w 10"/>
              <a:gd name="T81" fmla="*/ 12700 h 29"/>
              <a:gd name="T82" fmla="*/ 3333 w 10"/>
              <a:gd name="T83" fmla="*/ 11824 h 29"/>
              <a:gd name="T84" fmla="*/ 3333 w 10"/>
              <a:gd name="T85" fmla="*/ 438 h 29"/>
              <a:gd name="T86" fmla="*/ 4286 w 10"/>
              <a:gd name="T87" fmla="*/ 438 h 29"/>
              <a:gd name="T88" fmla="*/ 4286 w 10"/>
              <a:gd name="T89" fmla="*/ 11824 h 29"/>
              <a:gd name="T90" fmla="*/ 4286 w 10"/>
              <a:gd name="T91" fmla="*/ 11824 h 29"/>
              <a:gd name="T92" fmla="*/ 4286 w 10"/>
              <a:gd name="T93" fmla="*/ 438 h 29"/>
              <a:gd name="T94" fmla="*/ 4286 w 10"/>
              <a:gd name="T95" fmla="*/ 876 h 29"/>
              <a:gd name="T96" fmla="*/ 4286 w 10"/>
              <a:gd name="T97" fmla="*/ 11824 h 29"/>
              <a:gd name="T98" fmla="*/ 4762 w 10"/>
              <a:gd name="T99" fmla="*/ 11386 h 29"/>
              <a:gd name="T100" fmla="*/ 4762 w 10"/>
              <a:gd name="T101" fmla="*/ 876 h 29"/>
              <a:gd name="T102" fmla="*/ 4762 w 10"/>
              <a:gd name="T103" fmla="*/ 876 h 29"/>
              <a:gd name="T104" fmla="*/ 4762 w 10"/>
              <a:gd name="T105" fmla="*/ 10948 h 29"/>
              <a:gd name="T106" fmla="*/ 4762 w 10"/>
              <a:gd name="T107" fmla="*/ 10948 h 29"/>
              <a:gd name="T108" fmla="*/ 4762 w 10"/>
              <a:gd name="T109" fmla="*/ 1314 h 29"/>
              <a:gd name="T110" fmla="*/ 4762 w 10"/>
              <a:gd name="T111" fmla="*/ 1314 h 29"/>
              <a:gd name="T112" fmla="*/ 4762 w 10"/>
              <a:gd name="T113" fmla="*/ 10948 h 29"/>
              <a:gd name="T114" fmla="*/ 4762 w 10"/>
              <a:gd name="T115" fmla="*/ 10510 h 29"/>
              <a:gd name="T116" fmla="*/ 4762 w 10"/>
              <a:gd name="T117" fmla="*/ 2190 h 29"/>
              <a:gd name="T118" fmla="*/ 4762 w 10"/>
              <a:gd name="T119" fmla="*/ 2190 h 29"/>
              <a:gd name="T120" fmla="*/ 4762 w 10"/>
              <a:gd name="T121" fmla="*/ 10510 h 29"/>
              <a:gd name="T122" fmla="*/ 4762 w 10"/>
              <a:gd name="T123" fmla="*/ 10510 h 29"/>
              <a:gd name="T124" fmla="*/ 4762 w 10"/>
              <a:gd name="T125" fmla="*/ 2628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0" y="2"/>
                </a:lnTo>
                <a:lnTo>
                  <a:pt x="0" y="25"/>
                </a:lnTo>
                <a:lnTo>
                  <a:pt x="1" y="26"/>
                </a:lnTo>
                <a:lnTo>
                  <a:pt x="1" y="2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2" y="27"/>
                </a:lnTo>
                <a:lnTo>
                  <a:pt x="2" y="1"/>
                </a:lnTo>
                <a:lnTo>
                  <a:pt x="2" y="29"/>
                </a:lnTo>
                <a:lnTo>
                  <a:pt x="2" y="0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1"/>
                </a:lnTo>
                <a:lnTo>
                  <a:pt x="7" y="29"/>
                </a:lnTo>
                <a:lnTo>
                  <a:pt x="7" y="27"/>
                </a:lnTo>
                <a:lnTo>
                  <a:pt x="7" y="1"/>
                </a:lnTo>
                <a:lnTo>
                  <a:pt x="9" y="1"/>
                </a:lnTo>
                <a:lnTo>
                  <a:pt x="9" y="27"/>
                </a:lnTo>
                <a:lnTo>
                  <a:pt x="9" y="1"/>
                </a:lnTo>
                <a:lnTo>
                  <a:pt x="9" y="2"/>
                </a:lnTo>
                <a:lnTo>
                  <a:pt x="9" y="27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0" y="3"/>
                </a:lnTo>
                <a:lnTo>
                  <a:pt x="10" y="25"/>
                </a:lnTo>
                <a:lnTo>
                  <a:pt x="10" y="24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594928" y="2246313"/>
            <a:ext cx="14287" cy="4762"/>
          </a:xfrm>
          <a:custGeom>
            <a:avLst/>
            <a:gdLst>
              <a:gd name="T0" fmla="*/ 1880 w 38"/>
              <a:gd name="T1" fmla="*/ 2597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2783 w 38"/>
              <a:gd name="T15" fmla="*/ 0 h 11"/>
              <a:gd name="T16" fmla="*/ 752 w 38"/>
              <a:gd name="T17" fmla="*/ 0 h 11"/>
              <a:gd name="T18" fmla="*/ 752 w 38"/>
              <a:gd name="T19" fmla="*/ 433 h 11"/>
              <a:gd name="T20" fmla="*/ 12783 w 38"/>
              <a:gd name="T21" fmla="*/ 433 h 11"/>
              <a:gd name="T22" fmla="*/ 13159 w 38"/>
              <a:gd name="T23" fmla="*/ 433 h 11"/>
              <a:gd name="T24" fmla="*/ 752 w 38"/>
              <a:gd name="T25" fmla="*/ 433 h 11"/>
              <a:gd name="T26" fmla="*/ 376 w 38"/>
              <a:gd name="T27" fmla="*/ 433 h 11"/>
              <a:gd name="T28" fmla="*/ 13159 w 38"/>
              <a:gd name="T29" fmla="*/ 433 h 11"/>
              <a:gd name="T30" fmla="*/ 13911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376 w 38"/>
              <a:gd name="T41" fmla="*/ 866 h 11"/>
              <a:gd name="T42" fmla="*/ 0 w 38"/>
              <a:gd name="T43" fmla="*/ 866 h 11"/>
              <a:gd name="T44" fmla="*/ 14287 w 38"/>
              <a:gd name="T45" fmla="*/ 866 h 11"/>
              <a:gd name="T46" fmla="*/ 14287 w 38"/>
              <a:gd name="T47" fmla="*/ 1299 h 11"/>
              <a:gd name="T48" fmla="*/ 0 w 38"/>
              <a:gd name="T49" fmla="*/ 1299 h 11"/>
              <a:gd name="T50" fmla="*/ 0 w 38"/>
              <a:gd name="T51" fmla="*/ 1299 h 11"/>
              <a:gd name="T52" fmla="*/ 14287 w 38"/>
              <a:gd name="T53" fmla="*/ 1299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4287 w 38"/>
              <a:gd name="T69" fmla="*/ 2597 h 11"/>
              <a:gd name="T70" fmla="*/ 14287 w 38"/>
              <a:gd name="T71" fmla="*/ 2597 h 11"/>
              <a:gd name="T72" fmla="*/ 0 w 38"/>
              <a:gd name="T73" fmla="*/ 2597 h 11"/>
              <a:gd name="T74" fmla="*/ 0 w 38"/>
              <a:gd name="T75" fmla="*/ 3030 h 11"/>
              <a:gd name="T76" fmla="*/ 14287 w 38"/>
              <a:gd name="T77" fmla="*/ 3030 h 11"/>
              <a:gd name="T78" fmla="*/ 14287 w 38"/>
              <a:gd name="T79" fmla="*/ 3030 h 11"/>
              <a:gd name="T80" fmla="*/ 0 w 38"/>
              <a:gd name="T81" fmla="*/ 3030 h 11"/>
              <a:gd name="T82" fmla="*/ 0 w 38"/>
              <a:gd name="T83" fmla="*/ 3030 h 11"/>
              <a:gd name="T84" fmla="*/ 14287 w 38"/>
              <a:gd name="T85" fmla="*/ 3030 h 11"/>
              <a:gd name="T86" fmla="*/ 13911 w 38"/>
              <a:gd name="T87" fmla="*/ 3463 h 11"/>
              <a:gd name="T88" fmla="*/ 376 w 38"/>
              <a:gd name="T89" fmla="*/ 3463 h 11"/>
              <a:gd name="T90" fmla="*/ 376 w 38"/>
              <a:gd name="T91" fmla="*/ 4329 h 11"/>
              <a:gd name="T92" fmla="*/ 13911 w 38"/>
              <a:gd name="T93" fmla="*/ 4329 h 11"/>
              <a:gd name="T94" fmla="*/ 13911 w 38"/>
              <a:gd name="T95" fmla="*/ 4329 h 11"/>
              <a:gd name="T96" fmla="*/ 376 w 38"/>
              <a:gd name="T97" fmla="*/ 4329 h 11"/>
              <a:gd name="T98" fmla="*/ 376 w 38"/>
              <a:gd name="T99" fmla="*/ 4329 h 11"/>
              <a:gd name="T100" fmla="*/ 13159 w 38"/>
              <a:gd name="T101" fmla="*/ 4329 h 11"/>
              <a:gd name="T102" fmla="*/ 13159 w 38"/>
              <a:gd name="T103" fmla="*/ 4329 h 11"/>
              <a:gd name="T104" fmla="*/ 752 w 38"/>
              <a:gd name="T105" fmla="*/ 4329 h 11"/>
              <a:gd name="T106" fmla="*/ 752 w 38"/>
              <a:gd name="T107" fmla="*/ 4329 h 11"/>
              <a:gd name="T108" fmla="*/ 12783 w 38"/>
              <a:gd name="T109" fmla="*/ 4329 h 11"/>
              <a:gd name="T110" fmla="*/ 12783 w 38"/>
              <a:gd name="T111" fmla="*/ 4762 h 11"/>
              <a:gd name="T112" fmla="*/ 752 w 38"/>
              <a:gd name="T113" fmla="*/ 4762 h 11"/>
              <a:gd name="T114" fmla="*/ 1504 w 38"/>
              <a:gd name="T115" fmla="*/ 4762 h 11"/>
              <a:gd name="T116" fmla="*/ 12783 w 38"/>
              <a:gd name="T117" fmla="*/ 4762 h 11"/>
              <a:gd name="T118" fmla="*/ 12407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7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2" y="0"/>
                </a:lnTo>
                <a:lnTo>
                  <a:pt x="2" y="1"/>
                </a:lnTo>
                <a:lnTo>
                  <a:pt x="34" y="1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5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1" y="2"/>
                </a:lnTo>
                <a:lnTo>
                  <a:pt x="0" y="2"/>
                </a:lnTo>
                <a:lnTo>
                  <a:pt x="38" y="2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7" y="8"/>
                </a:lnTo>
                <a:lnTo>
                  <a:pt x="1" y="8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5" y="10"/>
                </a:lnTo>
                <a:lnTo>
                  <a:pt x="2" y="10"/>
                </a:lnTo>
                <a:lnTo>
                  <a:pt x="34" y="10"/>
                </a:lnTo>
                <a:lnTo>
                  <a:pt x="34" y="11"/>
                </a:lnTo>
                <a:lnTo>
                  <a:pt x="2" y="11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2604453" y="2239963"/>
            <a:ext cx="4762" cy="11112"/>
          </a:xfrm>
          <a:custGeom>
            <a:avLst/>
            <a:gdLst>
              <a:gd name="T0" fmla="*/ 2381 w 10"/>
              <a:gd name="T1" fmla="*/ 9196 h 29"/>
              <a:gd name="T2" fmla="*/ 0 w 10"/>
              <a:gd name="T3" fmla="*/ 9196 h 29"/>
              <a:gd name="T4" fmla="*/ 0 w 10"/>
              <a:gd name="T5" fmla="*/ 1916 h 29"/>
              <a:gd name="T6" fmla="*/ 0 w 10"/>
              <a:gd name="T7" fmla="*/ 1916 h 29"/>
              <a:gd name="T8" fmla="*/ 0 w 10"/>
              <a:gd name="T9" fmla="*/ 9196 h 29"/>
              <a:gd name="T10" fmla="*/ 0 w 10"/>
              <a:gd name="T11" fmla="*/ 9196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579 h 29"/>
              <a:gd name="T18" fmla="*/ 0 w 10"/>
              <a:gd name="T19" fmla="*/ 9579 h 29"/>
              <a:gd name="T20" fmla="*/ 0 w 10"/>
              <a:gd name="T21" fmla="*/ 766 h 29"/>
              <a:gd name="T22" fmla="*/ 0 w 10"/>
              <a:gd name="T23" fmla="*/ 766 h 29"/>
              <a:gd name="T24" fmla="*/ 0 w 10"/>
              <a:gd name="T25" fmla="*/ 9579 h 29"/>
              <a:gd name="T26" fmla="*/ 0 w 10"/>
              <a:gd name="T27" fmla="*/ 9962 h 29"/>
              <a:gd name="T28" fmla="*/ 0 w 10"/>
              <a:gd name="T29" fmla="*/ 766 h 29"/>
              <a:gd name="T30" fmla="*/ 0 w 10"/>
              <a:gd name="T31" fmla="*/ 383 h 29"/>
              <a:gd name="T32" fmla="*/ 0 w 10"/>
              <a:gd name="T33" fmla="*/ 10729 h 29"/>
              <a:gd name="T34" fmla="*/ 476 w 10"/>
              <a:gd name="T35" fmla="*/ 10729 h 29"/>
              <a:gd name="T36" fmla="*/ 476 w 10"/>
              <a:gd name="T37" fmla="*/ 383 h 29"/>
              <a:gd name="T38" fmla="*/ 476 w 10"/>
              <a:gd name="T39" fmla="*/ 383 h 29"/>
              <a:gd name="T40" fmla="*/ 476 w 10"/>
              <a:gd name="T41" fmla="*/ 10729 h 29"/>
              <a:gd name="T42" fmla="*/ 476 w 10"/>
              <a:gd name="T43" fmla="*/ 10729 h 29"/>
              <a:gd name="T44" fmla="*/ 476 w 10"/>
              <a:gd name="T45" fmla="*/ 383 h 29"/>
              <a:gd name="T46" fmla="*/ 952 w 10"/>
              <a:gd name="T47" fmla="*/ 383 h 29"/>
              <a:gd name="T48" fmla="*/ 952 w 10"/>
              <a:gd name="T49" fmla="*/ 10729 h 29"/>
              <a:gd name="T50" fmla="*/ 1905 w 10"/>
              <a:gd name="T51" fmla="*/ 11112 h 29"/>
              <a:gd name="T52" fmla="*/ 1905 w 10"/>
              <a:gd name="T53" fmla="*/ 0 h 29"/>
              <a:gd name="T54" fmla="*/ 1905 w 10"/>
              <a:gd name="T55" fmla="*/ 0 h 29"/>
              <a:gd name="T56" fmla="*/ 1905 w 10"/>
              <a:gd name="T57" fmla="*/ 11112 h 29"/>
              <a:gd name="T58" fmla="*/ 1905 w 10"/>
              <a:gd name="T59" fmla="*/ 11112 h 29"/>
              <a:gd name="T60" fmla="*/ 1905 w 10"/>
              <a:gd name="T61" fmla="*/ 0 h 29"/>
              <a:gd name="T62" fmla="*/ 2381 w 10"/>
              <a:gd name="T63" fmla="*/ 0 h 29"/>
              <a:gd name="T64" fmla="*/ 2381 w 10"/>
              <a:gd name="T65" fmla="*/ 11112 h 29"/>
              <a:gd name="T66" fmla="*/ 2381 w 10"/>
              <a:gd name="T67" fmla="*/ 11112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1112 h 29"/>
              <a:gd name="T74" fmla="*/ 2857 w 10"/>
              <a:gd name="T75" fmla="*/ 11112 h 29"/>
              <a:gd name="T76" fmla="*/ 2857 w 10"/>
              <a:gd name="T77" fmla="*/ 0 h 29"/>
              <a:gd name="T78" fmla="*/ 2857 w 10"/>
              <a:gd name="T79" fmla="*/ 383 h 29"/>
              <a:gd name="T80" fmla="*/ 2857 w 10"/>
              <a:gd name="T81" fmla="*/ 10729 h 29"/>
              <a:gd name="T82" fmla="*/ 3333 w 10"/>
              <a:gd name="T83" fmla="*/ 10729 h 29"/>
              <a:gd name="T84" fmla="*/ 3333 w 10"/>
              <a:gd name="T85" fmla="*/ 383 h 29"/>
              <a:gd name="T86" fmla="*/ 3333 w 10"/>
              <a:gd name="T87" fmla="*/ 383 h 29"/>
              <a:gd name="T88" fmla="*/ 3333 w 10"/>
              <a:gd name="T89" fmla="*/ 10729 h 29"/>
              <a:gd name="T90" fmla="*/ 4286 w 10"/>
              <a:gd name="T91" fmla="*/ 10729 h 29"/>
              <a:gd name="T92" fmla="*/ 4286 w 10"/>
              <a:gd name="T93" fmla="*/ 383 h 29"/>
              <a:gd name="T94" fmla="*/ 4286 w 10"/>
              <a:gd name="T95" fmla="*/ 383 h 29"/>
              <a:gd name="T96" fmla="*/ 4286 w 10"/>
              <a:gd name="T97" fmla="*/ 10729 h 29"/>
              <a:gd name="T98" fmla="*/ 4286 w 10"/>
              <a:gd name="T99" fmla="*/ 9962 h 29"/>
              <a:gd name="T100" fmla="*/ 4286 w 10"/>
              <a:gd name="T101" fmla="*/ 766 h 29"/>
              <a:gd name="T102" fmla="*/ 4762 w 10"/>
              <a:gd name="T103" fmla="*/ 766 h 29"/>
              <a:gd name="T104" fmla="*/ 4762 w 10"/>
              <a:gd name="T105" fmla="*/ 9579 h 29"/>
              <a:gd name="T106" fmla="*/ 4762 w 10"/>
              <a:gd name="T107" fmla="*/ 9579 h 29"/>
              <a:gd name="T108" fmla="*/ 4762 w 10"/>
              <a:gd name="T109" fmla="*/ 766 h 29"/>
              <a:gd name="T110" fmla="*/ 4762 w 10"/>
              <a:gd name="T111" fmla="*/ 1533 h 29"/>
              <a:gd name="T112" fmla="*/ 4762 w 10"/>
              <a:gd name="T113" fmla="*/ 9579 h 29"/>
              <a:gd name="T114" fmla="*/ 4762 w 10"/>
              <a:gd name="T115" fmla="*/ 9196 h 29"/>
              <a:gd name="T116" fmla="*/ 4762 w 10"/>
              <a:gd name="T117" fmla="*/ 1916 h 29"/>
              <a:gd name="T118" fmla="*/ 4762 w 10"/>
              <a:gd name="T119" fmla="*/ 1916 h 29"/>
              <a:gd name="T120" fmla="*/ 4762 w 10"/>
              <a:gd name="T121" fmla="*/ 9196 h 29"/>
              <a:gd name="T122" fmla="*/ 4762 w 10"/>
              <a:gd name="T123" fmla="*/ 9196 h 29"/>
              <a:gd name="T124" fmla="*/ 4762 w 10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0" y="26"/>
                </a:lnTo>
                <a:lnTo>
                  <a:pt x="0" y="2"/>
                </a:lnTo>
                <a:lnTo>
                  <a:pt x="0" y="1"/>
                </a:lnTo>
                <a:lnTo>
                  <a:pt x="0" y="28"/>
                </a:lnTo>
                <a:lnTo>
                  <a:pt x="1" y="28"/>
                </a:lnTo>
                <a:lnTo>
                  <a:pt x="1" y="1"/>
                </a:lnTo>
                <a:lnTo>
                  <a:pt x="1" y="28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1"/>
                </a:lnTo>
                <a:lnTo>
                  <a:pt x="6" y="28"/>
                </a:lnTo>
                <a:lnTo>
                  <a:pt x="7" y="28"/>
                </a:lnTo>
                <a:lnTo>
                  <a:pt x="7" y="1"/>
                </a:lnTo>
                <a:lnTo>
                  <a:pt x="7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26"/>
                </a:lnTo>
                <a:lnTo>
                  <a:pt x="9" y="2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0" y="4"/>
                </a:lnTo>
                <a:lnTo>
                  <a:pt x="10" y="25"/>
                </a:lnTo>
                <a:lnTo>
                  <a:pt x="10" y="24"/>
                </a:lnTo>
                <a:lnTo>
                  <a:pt x="10" y="5"/>
                </a:lnTo>
                <a:lnTo>
                  <a:pt x="10" y="24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2604453" y="2239963"/>
            <a:ext cx="14287" cy="4762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1655 w 38"/>
              <a:gd name="T5" fmla="*/ 0 h 11"/>
              <a:gd name="T6" fmla="*/ 12407 w 38"/>
              <a:gd name="T7" fmla="*/ 0 h 11"/>
              <a:gd name="T8" fmla="*/ 1504 w 38"/>
              <a:gd name="T9" fmla="*/ 0 h 11"/>
              <a:gd name="T10" fmla="*/ 1504 w 38"/>
              <a:gd name="T11" fmla="*/ 0 h 11"/>
              <a:gd name="T12" fmla="*/ 12407 w 38"/>
              <a:gd name="T13" fmla="*/ 0 h 11"/>
              <a:gd name="T14" fmla="*/ 12783 w 38"/>
              <a:gd name="T15" fmla="*/ 0 h 11"/>
              <a:gd name="T16" fmla="*/ 1504 w 38"/>
              <a:gd name="T17" fmla="*/ 0 h 11"/>
              <a:gd name="T18" fmla="*/ 752 w 38"/>
              <a:gd name="T19" fmla="*/ 433 h 11"/>
              <a:gd name="T20" fmla="*/ 12783 w 38"/>
              <a:gd name="T21" fmla="*/ 433 h 11"/>
              <a:gd name="T22" fmla="*/ 13159 w 38"/>
              <a:gd name="T23" fmla="*/ 433 h 11"/>
              <a:gd name="T24" fmla="*/ 376 w 38"/>
              <a:gd name="T25" fmla="*/ 433 h 11"/>
              <a:gd name="T26" fmla="*/ 376 w 38"/>
              <a:gd name="T27" fmla="*/ 433 h 11"/>
              <a:gd name="T28" fmla="*/ 13159 w 38"/>
              <a:gd name="T29" fmla="*/ 433 h 11"/>
              <a:gd name="T30" fmla="*/ 13159 w 38"/>
              <a:gd name="T31" fmla="*/ 433 h 11"/>
              <a:gd name="T32" fmla="*/ 376 w 38"/>
              <a:gd name="T33" fmla="*/ 433 h 11"/>
              <a:gd name="T34" fmla="*/ 0 w 38"/>
              <a:gd name="T35" fmla="*/ 433 h 11"/>
              <a:gd name="T36" fmla="*/ 13911 w 38"/>
              <a:gd name="T37" fmla="*/ 433 h 11"/>
              <a:gd name="T38" fmla="*/ 13911 w 38"/>
              <a:gd name="T39" fmla="*/ 866 h 11"/>
              <a:gd name="T40" fmla="*/ 0 w 38"/>
              <a:gd name="T41" fmla="*/ 866 h 11"/>
              <a:gd name="T42" fmla="*/ 0 w 38"/>
              <a:gd name="T43" fmla="*/ 866 h 11"/>
              <a:gd name="T44" fmla="*/ 13911 w 38"/>
              <a:gd name="T45" fmla="*/ 866 h 11"/>
              <a:gd name="T46" fmla="*/ 13911 w 38"/>
              <a:gd name="T47" fmla="*/ 866 h 11"/>
              <a:gd name="T48" fmla="*/ 0 w 38"/>
              <a:gd name="T49" fmla="*/ 866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4287 w 38"/>
              <a:gd name="T69" fmla="*/ 2597 h 11"/>
              <a:gd name="T70" fmla="*/ 14287 w 38"/>
              <a:gd name="T71" fmla="*/ 2597 h 11"/>
              <a:gd name="T72" fmla="*/ 0 w 38"/>
              <a:gd name="T73" fmla="*/ 2597 h 11"/>
              <a:gd name="T74" fmla="*/ 0 w 38"/>
              <a:gd name="T75" fmla="*/ 3030 h 11"/>
              <a:gd name="T76" fmla="*/ 14287 w 38"/>
              <a:gd name="T77" fmla="*/ 3030 h 11"/>
              <a:gd name="T78" fmla="*/ 13911 w 38"/>
              <a:gd name="T79" fmla="*/ 3030 h 11"/>
              <a:gd name="T80" fmla="*/ 0 w 38"/>
              <a:gd name="T81" fmla="*/ 3030 h 11"/>
              <a:gd name="T82" fmla="*/ 0 w 38"/>
              <a:gd name="T83" fmla="*/ 3896 h 11"/>
              <a:gd name="T84" fmla="*/ 13911 w 38"/>
              <a:gd name="T85" fmla="*/ 3896 h 11"/>
              <a:gd name="T86" fmla="*/ 13911 w 38"/>
              <a:gd name="T87" fmla="*/ 3896 h 11"/>
              <a:gd name="T88" fmla="*/ 0 w 38"/>
              <a:gd name="T89" fmla="*/ 3896 h 11"/>
              <a:gd name="T90" fmla="*/ 0 w 38"/>
              <a:gd name="T91" fmla="*/ 3896 h 11"/>
              <a:gd name="T92" fmla="*/ 13911 w 38"/>
              <a:gd name="T93" fmla="*/ 3896 h 11"/>
              <a:gd name="T94" fmla="*/ 13159 w 38"/>
              <a:gd name="T95" fmla="*/ 4329 h 11"/>
              <a:gd name="T96" fmla="*/ 376 w 38"/>
              <a:gd name="T97" fmla="*/ 4329 h 11"/>
              <a:gd name="T98" fmla="*/ 376 w 38"/>
              <a:gd name="T99" fmla="*/ 4329 h 11"/>
              <a:gd name="T100" fmla="*/ 13159 w 38"/>
              <a:gd name="T101" fmla="*/ 4329 h 11"/>
              <a:gd name="T102" fmla="*/ 13159 w 38"/>
              <a:gd name="T103" fmla="*/ 4329 h 11"/>
              <a:gd name="T104" fmla="*/ 376 w 38"/>
              <a:gd name="T105" fmla="*/ 4329 h 11"/>
              <a:gd name="T106" fmla="*/ 752 w 38"/>
              <a:gd name="T107" fmla="*/ 4329 h 11"/>
              <a:gd name="T108" fmla="*/ 12783 w 38"/>
              <a:gd name="T109" fmla="*/ 4329 h 11"/>
              <a:gd name="T110" fmla="*/ 12783 w 38"/>
              <a:gd name="T111" fmla="*/ 4762 h 11"/>
              <a:gd name="T112" fmla="*/ 1504 w 38"/>
              <a:gd name="T113" fmla="*/ 4762 h 11"/>
              <a:gd name="T114" fmla="*/ 1504 w 38"/>
              <a:gd name="T115" fmla="*/ 4762 h 11"/>
              <a:gd name="T116" fmla="*/ 12407 w 38"/>
              <a:gd name="T117" fmla="*/ 4762 h 11"/>
              <a:gd name="T118" fmla="*/ 12407 w 38"/>
              <a:gd name="T119" fmla="*/ 4762 h 11"/>
              <a:gd name="T120" fmla="*/ 1504 w 38"/>
              <a:gd name="T121" fmla="*/ 4762 h 11"/>
              <a:gd name="T122" fmla="*/ 1880 w 38"/>
              <a:gd name="T123" fmla="*/ 4762 h 11"/>
              <a:gd name="T124" fmla="*/ 11655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1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2" y="1"/>
                </a:lnTo>
                <a:lnTo>
                  <a:pt x="34" y="1"/>
                </a:lnTo>
                <a:lnTo>
                  <a:pt x="35" y="1"/>
                </a:lnTo>
                <a:lnTo>
                  <a:pt x="1" y="1"/>
                </a:lnTo>
                <a:lnTo>
                  <a:pt x="35" y="1"/>
                </a:lnTo>
                <a:lnTo>
                  <a:pt x="1" y="1"/>
                </a:lnTo>
                <a:lnTo>
                  <a:pt x="0" y="1"/>
                </a:lnTo>
                <a:lnTo>
                  <a:pt x="37" y="1"/>
                </a:lnTo>
                <a:lnTo>
                  <a:pt x="37" y="2"/>
                </a:lnTo>
                <a:lnTo>
                  <a:pt x="0" y="2"/>
                </a:lnTo>
                <a:lnTo>
                  <a:pt x="37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37" y="7"/>
                </a:lnTo>
                <a:lnTo>
                  <a:pt x="0" y="7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37" y="9"/>
                </a:lnTo>
                <a:lnTo>
                  <a:pt x="35" y="10"/>
                </a:lnTo>
                <a:lnTo>
                  <a:pt x="1" y="10"/>
                </a:lnTo>
                <a:lnTo>
                  <a:pt x="35" y="10"/>
                </a:lnTo>
                <a:lnTo>
                  <a:pt x="1" y="10"/>
                </a:lnTo>
                <a:lnTo>
                  <a:pt x="2" y="10"/>
                </a:lnTo>
                <a:lnTo>
                  <a:pt x="34" y="10"/>
                </a:lnTo>
                <a:lnTo>
                  <a:pt x="34" y="11"/>
                </a:lnTo>
                <a:lnTo>
                  <a:pt x="4" y="11"/>
                </a:lnTo>
                <a:lnTo>
                  <a:pt x="33" y="11"/>
                </a:lnTo>
                <a:lnTo>
                  <a:pt x="4" y="11"/>
                </a:lnTo>
                <a:lnTo>
                  <a:pt x="5" y="11"/>
                </a:lnTo>
                <a:lnTo>
                  <a:pt x="3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2" name="Freeform 210"/>
          <p:cNvSpPr>
            <a:spLocks/>
          </p:cNvSpPr>
          <p:nvPr/>
        </p:nvSpPr>
        <p:spPr bwMode="auto">
          <a:xfrm>
            <a:off x="2613978" y="2233613"/>
            <a:ext cx="4762" cy="11112"/>
          </a:xfrm>
          <a:custGeom>
            <a:avLst/>
            <a:gdLst>
              <a:gd name="T0" fmla="*/ 1984 w 12"/>
              <a:gd name="T1" fmla="*/ 8813 h 29"/>
              <a:gd name="T2" fmla="*/ 0 w 12"/>
              <a:gd name="T3" fmla="*/ 8813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916 h 29"/>
              <a:gd name="T14" fmla="*/ 0 w 12"/>
              <a:gd name="T15" fmla="*/ 1533 h 29"/>
              <a:gd name="T16" fmla="*/ 0 w 12"/>
              <a:gd name="T17" fmla="*/ 9579 h 29"/>
              <a:gd name="T18" fmla="*/ 794 w 12"/>
              <a:gd name="T19" fmla="*/ 9579 h 29"/>
              <a:gd name="T20" fmla="*/ 794 w 12"/>
              <a:gd name="T21" fmla="*/ 1150 h 29"/>
              <a:gd name="T22" fmla="*/ 794 w 12"/>
              <a:gd name="T23" fmla="*/ 1150 h 29"/>
              <a:gd name="T24" fmla="*/ 794 w 12"/>
              <a:gd name="T25" fmla="*/ 10346 h 29"/>
              <a:gd name="T26" fmla="*/ 794 w 12"/>
              <a:gd name="T27" fmla="*/ 10346 h 29"/>
              <a:gd name="T28" fmla="*/ 794 w 12"/>
              <a:gd name="T29" fmla="*/ 1150 h 29"/>
              <a:gd name="T30" fmla="*/ 794 w 12"/>
              <a:gd name="T31" fmla="*/ 383 h 29"/>
              <a:gd name="T32" fmla="*/ 794 w 12"/>
              <a:gd name="T33" fmla="*/ 10346 h 29"/>
              <a:gd name="T34" fmla="*/ 794 w 12"/>
              <a:gd name="T35" fmla="*/ 10729 h 29"/>
              <a:gd name="T36" fmla="*/ 794 w 12"/>
              <a:gd name="T37" fmla="*/ 383 h 29"/>
              <a:gd name="T38" fmla="*/ 1191 w 12"/>
              <a:gd name="T39" fmla="*/ 383 h 29"/>
              <a:gd name="T40" fmla="*/ 1191 w 12"/>
              <a:gd name="T41" fmla="*/ 10729 h 29"/>
              <a:gd name="T42" fmla="*/ 1587 w 12"/>
              <a:gd name="T43" fmla="*/ 10729 h 29"/>
              <a:gd name="T44" fmla="*/ 1587 w 12"/>
              <a:gd name="T45" fmla="*/ 383 h 29"/>
              <a:gd name="T46" fmla="*/ 1587 w 12"/>
              <a:gd name="T47" fmla="*/ 0 h 29"/>
              <a:gd name="T48" fmla="*/ 1587 w 12"/>
              <a:gd name="T49" fmla="*/ 10729 h 29"/>
              <a:gd name="T50" fmla="*/ 1587 w 12"/>
              <a:gd name="T51" fmla="*/ 11112 h 29"/>
              <a:gd name="T52" fmla="*/ 1587 w 12"/>
              <a:gd name="T53" fmla="*/ 0 h 29"/>
              <a:gd name="T54" fmla="*/ 1984 w 12"/>
              <a:gd name="T55" fmla="*/ 0 h 29"/>
              <a:gd name="T56" fmla="*/ 1984 w 12"/>
              <a:gd name="T57" fmla="*/ 11112 h 29"/>
              <a:gd name="T58" fmla="*/ 1984 w 12"/>
              <a:gd name="T59" fmla="*/ 11112 h 29"/>
              <a:gd name="T60" fmla="*/ 1984 w 12"/>
              <a:gd name="T61" fmla="*/ 0 h 29"/>
              <a:gd name="T62" fmla="*/ 1984 w 12"/>
              <a:gd name="T63" fmla="*/ 0 h 29"/>
              <a:gd name="T64" fmla="*/ 1984 w 12"/>
              <a:gd name="T65" fmla="*/ 11112 h 29"/>
              <a:gd name="T66" fmla="*/ 2778 w 12"/>
              <a:gd name="T67" fmla="*/ 11112 h 29"/>
              <a:gd name="T68" fmla="*/ 2778 w 12"/>
              <a:gd name="T69" fmla="*/ 0 h 29"/>
              <a:gd name="T70" fmla="*/ 2778 w 12"/>
              <a:gd name="T71" fmla="*/ 0 h 29"/>
              <a:gd name="T72" fmla="*/ 2778 w 12"/>
              <a:gd name="T73" fmla="*/ 11112 h 29"/>
              <a:gd name="T74" fmla="*/ 3175 w 12"/>
              <a:gd name="T75" fmla="*/ 11112 h 29"/>
              <a:gd name="T76" fmla="*/ 3175 w 12"/>
              <a:gd name="T77" fmla="*/ 0 h 29"/>
              <a:gd name="T78" fmla="*/ 3175 w 12"/>
              <a:gd name="T79" fmla="*/ 0 h 29"/>
              <a:gd name="T80" fmla="*/ 3175 w 12"/>
              <a:gd name="T81" fmla="*/ 10729 h 29"/>
              <a:gd name="T82" fmla="*/ 3572 w 12"/>
              <a:gd name="T83" fmla="*/ 10729 h 29"/>
              <a:gd name="T84" fmla="*/ 3572 w 12"/>
              <a:gd name="T85" fmla="*/ 383 h 29"/>
              <a:gd name="T86" fmla="*/ 3572 w 12"/>
              <a:gd name="T87" fmla="*/ 383 h 29"/>
              <a:gd name="T88" fmla="*/ 3572 w 12"/>
              <a:gd name="T89" fmla="*/ 10729 h 29"/>
              <a:gd name="T90" fmla="*/ 3572 w 12"/>
              <a:gd name="T91" fmla="*/ 10729 h 29"/>
              <a:gd name="T92" fmla="*/ 3572 w 12"/>
              <a:gd name="T93" fmla="*/ 383 h 29"/>
              <a:gd name="T94" fmla="*/ 4365 w 12"/>
              <a:gd name="T95" fmla="*/ 383 h 29"/>
              <a:gd name="T96" fmla="*/ 4365 w 12"/>
              <a:gd name="T97" fmla="*/ 10346 h 29"/>
              <a:gd name="T98" fmla="*/ 4365 w 12"/>
              <a:gd name="T99" fmla="*/ 10346 h 29"/>
              <a:gd name="T100" fmla="*/ 4365 w 12"/>
              <a:gd name="T101" fmla="*/ 1150 h 29"/>
              <a:gd name="T102" fmla="*/ 4365 w 12"/>
              <a:gd name="T103" fmla="*/ 1150 h 29"/>
              <a:gd name="T104" fmla="*/ 4365 w 12"/>
              <a:gd name="T105" fmla="*/ 10346 h 29"/>
              <a:gd name="T106" fmla="*/ 4365 w 12"/>
              <a:gd name="T107" fmla="*/ 9579 h 29"/>
              <a:gd name="T108" fmla="*/ 4365 w 12"/>
              <a:gd name="T109" fmla="*/ 1150 h 29"/>
              <a:gd name="T110" fmla="*/ 4762 w 12"/>
              <a:gd name="T111" fmla="*/ 1533 h 29"/>
              <a:gd name="T112" fmla="*/ 4762 w 12"/>
              <a:gd name="T113" fmla="*/ 9579 h 29"/>
              <a:gd name="T114" fmla="*/ 4762 w 12"/>
              <a:gd name="T115" fmla="*/ 9196 h 29"/>
              <a:gd name="T116" fmla="*/ 4762 w 12"/>
              <a:gd name="T117" fmla="*/ 1916 h 29"/>
              <a:gd name="T118" fmla="*/ 4762 w 12"/>
              <a:gd name="T119" fmla="*/ 1916 h 29"/>
              <a:gd name="T120" fmla="*/ 4762 w 12"/>
              <a:gd name="T121" fmla="*/ 9196 h 29"/>
              <a:gd name="T122" fmla="*/ 4762 w 12"/>
              <a:gd name="T123" fmla="*/ 8813 h 29"/>
              <a:gd name="T124" fmla="*/ 4762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2" y="25"/>
                </a:lnTo>
                <a:lnTo>
                  <a:pt x="2" y="3"/>
                </a:lnTo>
                <a:lnTo>
                  <a:pt x="2" y="27"/>
                </a:lnTo>
                <a:lnTo>
                  <a:pt x="2" y="3"/>
                </a:lnTo>
                <a:lnTo>
                  <a:pt x="2" y="1"/>
                </a:lnTo>
                <a:lnTo>
                  <a:pt x="2" y="27"/>
                </a:lnTo>
                <a:lnTo>
                  <a:pt x="2" y="28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0"/>
                </a:lnTo>
                <a:lnTo>
                  <a:pt x="4" y="28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1" y="1"/>
                </a:lnTo>
                <a:lnTo>
                  <a:pt x="11" y="27"/>
                </a:lnTo>
                <a:lnTo>
                  <a:pt x="11" y="3"/>
                </a:lnTo>
                <a:lnTo>
                  <a:pt x="11" y="27"/>
                </a:lnTo>
                <a:lnTo>
                  <a:pt x="11" y="25"/>
                </a:lnTo>
                <a:lnTo>
                  <a:pt x="11" y="3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3" name="Freeform 211"/>
          <p:cNvSpPr>
            <a:spLocks/>
          </p:cNvSpPr>
          <p:nvPr/>
        </p:nvSpPr>
        <p:spPr bwMode="auto">
          <a:xfrm>
            <a:off x="2613978" y="2233613"/>
            <a:ext cx="42862" cy="3175"/>
          </a:xfrm>
          <a:custGeom>
            <a:avLst/>
            <a:gdLst>
              <a:gd name="T0" fmla="*/ 1757 w 122"/>
              <a:gd name="T1" fmla="*/ 1443 h 11"/>
              <a:gd name="T2" fmla="*/ 1757 w 122"/>
              <a:gd name="T3" fmla="*/ 0 h 11"/>
              <a:gd name="T4" fmla="*/ 41105 w 122"/>
              <a:gd name="T5" fmla="*/ 0 h 11"/>
              <a:gd name="T6" fmla="*/ 41105 w 122"/>
              <a:gd name="T7" fmla="*/ 0 h 11"/>
              <a:gd name="T8" fmla="*/ 1757 w 122"/>
              <a:gd name="T9" fmla="*/ 0 h 11"/>
              <a:gd name="T10" fmla="*/ 1757 w 122"/>
              <a:gd name="T11" fmla="*/ 0 h 11"/>
              <a:gd name="T12" fmla="*/ 41105 w 122"/>
              <a:gd name="T13" fmla="*/ 0 h 11"/>
              <a:gd name="T14" fmla="*/ 41457 w 122"/>
              <a:gd name="T15" fmla="*/ 0 h 11"/>
              <a:gd name="T16" fmla="*/ 1405 w 122"/>
              <a:gd name="T17" fmla="*/ 0 h 11"/>
              <a:gd name="T18" fmla="*/ 1405 w 122"/>
              <a:gd name="T19" fmla="*/ 0 h 11"/>
              <a:gd name="T20" fmla="*/ 41457 w 122"/>
              <a:gd name="T21" fmla="*/ 0 h 11"/>
              <a:gd name="T22" fmla="*/ 42159 w 122"/>
              <a:gd name="T23" fmla="*/ 289 h 11"/>
              <a:gd name="T24" fmla="*/ 1405 w 122"/>
              <a:gd name="T25" fmla="*/ 289 h 11"/>
              <a:gd name="T26" fmla="*/ 1054 w 122"/>
              <a:gd name="T27" fmla="*/ 289 h 11"/>
              <a:gd name="T28" fmla="*/ 42159 w 122"/>
              <a:gd name="T29" fmla="*/ 289 h 11"/>
              <a:gd name="T30" fmla="*/ 42159 w 122"/>
              <a:gd name="T31" fmla="*/ 289 h 11"/>
              <a:gd name="T32" fmla="*/ 703 w 122"/>
              <a:gd name="T33" fmla="*/ 289 h 11"/>
              <a:gd name="T34" fmla="*/ 703 w 122"/>
              <a:gd name="T35" fmla="*/ 289 h 11"/>
              <a:gd name="T36" fmla="*/ 42159 w 122"/>
              <a:gd name="T37" fmla="*/ 289 h 11"/>
              <a:gd name="T38" fmla="*/ 42511 w 122"/>
              <a:gd name="T39" fmla="*/ 866 h 11"/>
              <a:gd name="T40" fmla="*/ 703 w 122"/>
              <a:gd name="T41" fmla="*/ 866 h 11"/>
              <a:gd name="T42" fmla="*/ 703 w 122"/>
              <a:gd name="T43" fmla="*/ 866 h 11"/>
              <a:gd name="T44" fmla="*/ 42511 w 122"/>
              <a:gd name="T45" fmla="*/ 866 h 11"/>
              <a:gd name="T46" fmla="*/ 42862 w 122"/>
              <a:gd name="T47" fmla="*/ 866 h 11"/>
              <a:gd name="T48" fmla="*/ 703 w 122"/>
              <a:gd name="T49" fmla="*/ 866 h 11"/>
              <a:gd name="T50" fmla="*/ 0 w 122"/>
              <a:gd name="T51" fmla="*/ 1155 h 11"/>
              <a:gd name="T52" fmla="*/ 42862 w 122"/>
              <a:gd name="T53" fmla="*/ 1155 h 11"/>
              <a:gd name="T54" fmla="*/ 42862 w 122"/>
              <a:gd name="T55" fmla="*/ 1443 h 11"/>
              <a:gd name="T56" fmla="*/ 0 w 122"/>
              <a:gd name="T57" fmla="*/ 1443 h 11"/>
              <a:gd name="T58" fmla="*/ 0 w 122"/>
              <a:gd name="T59" fmla="*/ 1443 h 11"/>
              <a:gd name="T60" fmla="*/ 42862 w 122"/>
              <a:gd name="T61" fmla="*/ 1443 h 11"/>
              <a:gd name="T62" fmla="*/ 42862 w 122"/>
              <a:gd name="T63" fmla="*/ 1443 h 11"/>
              <a:gd name="T64" fmla="*/ 0 w 122"/>
              <a:gd name="T65" fmla="*/ 1443 h 11"/>
              <a:gd name="T66" fmla="*/ 0 w 122"/>
              <a:gd name="T67" fmla="*/ 1732 h 11"/>
              <a:gd name="T68" fmla="*/ 42862 w 122"/>
              <a:gd name="T69" fmla="*/ 1732 h 11"/>
              <a:gd name="T70" fmla="*/ 42862 w 122"/>
              <a:gd name="T71" fmla="*/ 1732 h 11"/>
              <a:gd name="T72" fmla="*/ 0 w 122"/>
              <a:gd name="T73" fmla="*/ 1732 h 11"/>
              <a:gd name="T74" fmla="*/ 0 w 122"/>
              <a:gd name="T75" fmla="*/ 2309 h 11"/>
              <a:gd name="T76" fmla="*/ 42862 w 122"/>
              <a:gd name="T77" fmla="*/ 2309 h 11"/>
              <a:gd name="T78" fmla="*/ 42862 w 122"/>
              <a:gd name="T79" fmla="*/ 2309 h 11"/>
              <a:gd name="T80" fmla="*/ 703 w 122"/>
              <a:gd name="T81" fmla="*/ 2309 h 11"/>
              <a:gd name="T82" fmla="*/ 703 w 122"/>
              <a:gd name="T83" fmla="*/ 2598 h 11"/>
              <a:gd name="T84" fmla="*/ 42511 w 122"/>
              <a:gd name="T85" fmla="*/ 2598 h 11"/>
              <a:gd name="T86" fmla="*/ 42511 w 122"/>
              <a:gd name="T87" fmla="*/ 2598 h 11"/>
              <a:gd name="T88" fmla="*/ 703 w 122"/>
              <a:gd name="T89" fmla="*/ 2598 h 11"/>
              <a:gd name="T90" fmla="*/ 703 w 122"/>
              <a:gd name="T91" fmla="*/ 2598 h 11"/>
              <a:gd name="T92" fmla="*/ 42159 w 122"/>
              <a:gd name="T93" fmla="*/ 2598 h 11"/>
              <a:gd name="T94" fmla="*/ 42159 w 122"/>
              <a:gd name="T95" fmla="*/ 2886 h 11"/>
              <a:gd name="T96" fmla="*/ 703 w 122"/>
              <a:gd name="T97" fmla="*/ 2886 h 11"/>
              <a:gd name="T98" fmla="*/ 1054 w 122"/>
              <a:gd name="T99" fmla="*/ 2886 h 11"/>
              <a:gd name="T100" fmla="*/ 42159 w 122"/>
              <a:gd name="T101" fmla="*/ 2886 h 11"/>
              <a:gd name="T102" fmla="*/ 42159 w 122"/>
              <a:gd name="T103" fmla="*/ 2886 h 11"/>
              <a:gd name="T104" fmla="*/ 1405 w 122"/>
              <a:gd name="T105" fmla="*/ 2886 h 11"/>
              <a:gd name="T106" fmla="*/ 1405 w 122"/>
              <a:gd name="T107" fmla="*/ 2886 h 11"/>
              <a:gd name="T108" fmla="*/ 41457 w 122"/>
              <a:gd name="T109" fmla="*/ 2886 h 11"/>
              <a:gd name="T110" fmla="*/ 41457 w 122"/>
              <a:gd name="T111" fmla="*/ 2886 h 11"/>
              <a:gd name="T112" fmla="*/ 1405 w 122"/>
              <a:gd name="T113" fmla="*/ 2886 h 11"/>
              <a:gd name="T114" fmla="*/ 1757 w 122"/>
              <a:gd name="T115" fmla="*/ 3175 h 11"/>
              <a:gd name="T116" fmla="*/ 41105 w 122"/>
              <a:gd name="T117" fmla="*/ 3175 h 11"/>
              <a:gd name="T118" fmla="*/ 41105 w 122"/>
              <a:gd name="T119" fmla="*/ 3175 h 11"/>
              <a:gd name="T120" fmla="*/ 1757 w 122"/>
              <a:gd name="T121" fmla="*/ 3175 h 11"/>
              <a:gd name="T122" fmla="*/ 1757 w 122"/>
              <a:gd name="T123" fmla="*/ 3175 h 11"/>
              <a:gd name="T124" fmla="*/ 41105 w 122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" h="11">
                <a:moveTo>
                  <a:pt x="5" y="5"/>
                </a:moveTo>
                <a:lnTo>
                  <a:pt x="5" y="0"/>
                </a:lnTo>
                <a:lnTo>
                  <a:pt x="117" y="0"/>
                </a:lnTo>
                <a:lnTo>
                  <a:pt x="5" y="0"/>
                </a:lnTo>
                <a:lnTo>
                  <a:pt x="117" y="0"/>
                </a:lnTo>
                <a:lnTo>
                  <a:pt x="118" y="0"/>
                </a:lnTo>
                <a:lnTo>
                  <a:pt x="4" y="0"/>
                </a:lnTo>
                <a:lnTo>
                  <a:pt x="118" y="0"/>
                </a:lnTo>
                <a:lnTo>
                  <a:pt x="120" y="1"/>
                </a:lnTo>
                <a:lnTo>
                  <a:pt x="4" y="1"/>
                </a:lnTo>
                <a:lnTo>
                  <a:pt x="3" y="1"/>
                </a:lnTo>
                <a:lnTo>
                  <a:pt x="120" y="1"/>
                </a:lnTo>
                <a:lnTo>
                  <a:pt x="2" y="1"/>
                </a:lnTo>
                <a:lnTo>
                  <a:pt x="120" y="1"/>
                </a:lnTo>
                <a:lnTo>
                  <a:pt x="121" y="3"/>
                </a:lnTo>
                <a:lnTo>
                  <a:pt x="2" y="3"/>
                </a:lnTo>
                <a:lnTo>
                  <a:pt x="121" y="3"/>
                </a:lnTo>
                <a:lnTo>
                  <a:pt x="122" y="3"/>
                </a:lnTo>
                <a:lnTo>
                  <a:pt x="2" y="3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2" y="8"/>
                </a:lnTo>
                <a:lnTo>
                  <a:pt x="2" y="9"/>
                </a:lnTo>
                <a:lnTo>
                  <a:pt x="121" y="9"/>
                </a:lnTo>
                <a:lnTo>
                  <a:pt x="2" y="9"/>
                </a:lnTo>
                <a:lnTo>
                  <a:pt x="120" y="9"/>
                </a:lnTo>
                <a:lnTo>
                  <a:pt x="120" y="10"/>
                </a:lnTo>
                <a:lnTo>
                  <a:pt x="2" y="10"/>
                </a:lnTo>
                <a:lnTo>
                  <a:pt x="3" y="10"/>
                </a:lnTo>
                <a:lnTo>
                  <a:pt x="120" y="10"/>
                </a:lnTo>
                <a:lnTo>
                  <a:pt x="4" y="10"/>
                </a:lnTo>
                <a:lnTo>
                  <a:pt x="118" y="10"/>
                </a:lnTo>
                <a:lnTo>
                  <a:pt x="4" y="10"/>
                </a:lnTo>
                <a:lnTo>
                  <a:pt x="5" y="11"/>
                </a:lnTo>
                <a:lnTo>
                  <a:pt x="117" y="11"/>
                </a:lnTo>
                <a:lnTo>
                  <a:pt x="5" y="11"/>
                </a:lnTo>
                <a:lnTo>
                  <a:pt x="117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2652078" y="2211388"/>
            <a:ext cx="4762" cy="25400"/>
          </a:xfrm>
          <a:custGeom>
            <a:avLst/>
            <a:gdLst>
              <a:gd name="T0" fmla="*/ 2597 w 11"/>
              <a:gd name="T1" fmla="*/ 23019 h 64"/>
              <a:gd name="T2" fmla="*/ 0 w 11"/>
              <a:gd name="T3" fmla="*/ 23019 h 64"/>
              <a:gd name="T4" fmla="*/ 0 w 11"/>
              <a:gd name="T5" fmla="*/ 1984 h 64"/>
              <a:gd name="T6" fmla="*/ 0 w 11"/>
              <a:gd name="T7" fmla="*/ 1984 h 64"/>
              <a:gd name="T8" fmla="*/ 0 w 11"/>
              <a:gd name="T9" fmla="*/ 23416 h 64"/>
              <a:gd name="T10" fmla="*/ 0 w 11"/>
              <a:gd name="T11" fmla="*/ 23416 h 64"/>
              <a:gd name="T12" fmla="*/ 0 w 11"/>
              <a:gd name="T13" fmla="*/ 1588 h 64"/>
              <a:gd name="T14" fmla="*/ 0 w 11"/>
              <a:gd name="T15" fmla="*/ 1588 h 64"/>
              <a:gd name="T16" fmla="*/ 0 w 11"/>
              <a:gd name="T17" fmla="*/ 24209 h 64"/>
              <a:gd name="T18" fmla="*/ 0 w 11"/>
              <a:gd name="T19" fmla="*/ 24209 h 64"/>
              <a:gd name="T20" fmla="*/ 0 w 11"/>
              <a:gd name="T21" fmla="*/ 1588 h 64"/>
              <a:gd name="T22" fmla="*/ 0 w 11"/>
              <a:gd name="T23" fmla="*/ 794 h 64"/>
              <a:gd name="T24" fmla="*/ 0 w 11"/>
              <a:gd name="T25" fmla="*/ 24606 h 64"/>
              <a:gd name="T26" fmla="*/ 433 w 11"/>
              <a:gd name="T27" fmla="*/ 24606 h 64"/>
              <a:gd name="T28" fmla="*/ 433 w 11"/>
              <a:gd name="T29" fmla="*/ 397 h 64"/>
              <a:gd name="T30" fmla="*/ 433 w 11"/>
              <a:gd name="T31" fmla="*/ 397 h 64"/>
              <a:gd name="T32" fmla="*/ 433 w 11"/>
              <a:gd name="T33" fmla="*/ 24606 h 64"/>
              <a:gd name="T34" fmla="*/ 866 w 11"/>
              <a:gd name="T35" fmla="*/ 25003 h 64"/>
              <a:gd name="T36" fmla="*/ 866 w 11"/>
              <a:gd name="T37" fmla="*/ 397 h 64"/>
              <a:gd name="T38" fmla="*/ 866 w 11"/>
              <a:gd name="T39" fmla="*/ 397 h 64"/>
              <a:gd name="T40" fmla="*/ 866 w 11"/>
              <a:gd name="T41" fmla="*/ 25003 h 64"/>
              <a:gd name="T42" fmla="*/ 866 w 11"/>
              <a:gd name="T43" fmla="*/ 25003 h 64"/>
              <a:gd name="T44" fmla="*/ 866 w 11"/>
              <a:gd name="T45" fmla="*/ 0 h 64"/>
              <a:gd name="T46" fmla="*/ 1732 w 11"/>
              <a:gd name="T47" fmla="*/ 0 h 64"/>
              <a:gd name="T48" fmla="*/ 1732 w 11"/>
              <a:gd name="T49" fmla="*/ 25003 h 64"/>
              <a:gd name="T50" fmla="*/ 1732 w 11"/>
              <a:gd name="T51" fmla="*/ 25003 h 64"/>
              <a:gd name="T52" fmla="*/ 1732 w 11"/>
              <a:gd name="T53" fmla="*/ 0 h 64"/>
              <a:gd name="T54" fmla="*/ 1732 w 11"/>
              <a:gd name="T55" fmla="*/ 0 h 64"/>
              <a:gd name="T56" fmla="*/ 1732 w 11"/>
              <a:gd name="T57" fmla="*/ 25400 h 64"/>
              <a:gd name="T58" fmla="*/ 2165 w 11"/>
              <a:gd name="T59" fmla="*/ 25400 h 64"/>
              <a:gd name="T60" fmla="*/ 2165 w 11"/>
              <a:gd name="T61" fmla="*/ 0 h 64"/>
              <a:gd name="T62" fmla="*/ 2597 w 11"/>
              <a:gd name="T63" fmla="*/ 0 h 64"/>
              <a:gd name="T64" fmla="*/ 2597 w 11"/>
              <a:gd name="T65" fmla="*/ 25400 h 64"/>
              <a:gd name="T66" fmla="*/ 2597 w 11"/>
              <a:gd name="T67" fmla="*/ 25400 h 64"/>
              <a:gd name="T68" fmla="*/ 2597 w 11"/>
              <a:gd name="T69" fmla="*/ 0 h 64"/>
              <a:gd name="T70" fmla="*/ 2597 w 11"/>
              <a:gd name="T71" fmla="*/ 0 h 64"/>
              <a:gd name="T72" fmla="*/ 2597 w 11"/>
              <a:gd name="T73" fmla="*/ 25400 h 64"/>
              <a:gd name="T74" fmla="*/ 3030 w 11"/>
              <a:gd name="T75" fmla="*/ 25003 h 64"/>
              <a:gd name="T76" fmla="*/ 3030 w 11"/>
              <a:gd name="T77" fmla="*/ 0 h 64"/>
              <a:gd name="T78" fmla="*/ 3030 w 11"/>
              <a:gd name="T79" fmla="*/ 0 h 64"/>
              <a:gd name="T80" fmla="*/ 3030 w 11"/>
              <a:gd name="T81" fmla="*/ 25003 h 64"/>
              <a:gd name="T82" fmla="*/ 3896 w 11"/>
              <a:gd name="T83" fmla="*/ 25003 h 64"/>
              <a:gd name="T84" fmla="*/ 3896 w 11"/>
              <a:gd name="T85" fmla="*/ 0 h 64"/>
              <a:gd name="T86" fmla="*/ 3896 w 11"/>
              <a:gd name="T87" fmla="*/ 397 h 64"/>
              <a:gd name="T88" fmla="*/ 3896 w 11"/>
              <a:gd name="T89" fmla="*/ 25003 h 64"/>
              <a:gd name="T90" fmla="*/ 3896 w 11"/>
              <a:gd name="T91" fmla="*/ 25003 h 64"/>
              <a:gd name="T92" fmla="*/ 3896 w 11"/>
              <a:gd name="T93" fmla="*/ 397 h 64"/>
              <a:gd name="T94" fmla="*/ 3896 w 11"/>
              <a:gd name="T95" fmla="*/ 397 h 64"/>
              <a:gd name="T96" fmla="*/ 3896 w 11"/>
              <a:gd name="T97" fmla="*/ 24606 h 64"/>
              <a:gd name="T98" fmla="*/ 4329 w 11"/>
              <a:gd name="T99" fmla="*/ 24606 h 64"/>
              <a:gd name="T100" fmla="*/ 4329 w 11"/>
              <a:gd name="T101" fmla="*/ 397 h 64"/>
              <a:gd name="T102" fmla="*/ 4329 w 11"/>
              <a:gd name="T103" fmla="*/ 794 h 64"/>
              <a:gd name="T104" fmla="*/ 4329 w 11"/>
              <a:gd name="T105" fmla="*/ 24606 h 64"/>
              <a:gd name="T106" fmla="*/ 4762 w 11"/>
              <a:gd name="T107" fmla="*/ 24209 h 64"/>
              <a:gd name="T108" fmla="*/ 4762 w 11"/>
              <a:gd name="T109" fmla="*/ 1588 h 64"/>
              <a:gd name="T110" fmla="*/ 4762 w 11"/>
              <a:gd name="T111" fmla="*/ 1588 h 64"/>
              <a:gd name="T112" fmla="*/ 4762 w 11"/>
              <a:gd name="T113" fmla="*/ 24209 h 64"/>
              <a:gd name="T114" fmla="*/ 4762 w 11"/>
              <a:gd name="T115" fmla="*/ 23416 h 64"/>
              <a:gd name="T116" fmla="*/ 4762 w 11"/>
              <a:gd name="T117" fmla="*/ 1588 h 64"/>
              <a:gd name="T118" fmla="*/ 4762 w 11"/>
              <a:gd name="T119" fmla="*/ 1984 h 64"/>
              <a:gd name="T120" fmla="*/ 4762 w 11"/>
              <a:gd name="T121" fmla="*/ 23416 h 64"/>
              <a:gd name="T122" fmla="*/ 4762 w 11"/>
              <a:gd name="T123" fmla="*/ 23019 h 64"/>
              <a:gd name="T124" fmla="*/ 4762 w 11"/>
              <a:gd name="T125" fmla="*/ 1984 h 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64">
                <a:moveTo>
                  <a:pt x="6" y="58"/>
                </a:moveTo>
                <a:lnTo>
                  <a:pt x="0" y="58"/>
                </a:lnTo>
                <a:lnTo>
                  <a:pt x="0" y="5"/>
                </a:lnTo>
                <a:lnTo>
                  <a:pt x="0" y="59"/>
                </a:lnTo>
                <a:lnTo>
                  <a:pt x="0" y="4"/>
                </a:lnTo>
                <a:lnTo>
                  <a:pt x="0" y="61"/>
                </a:lnTo>
                <a:lnTo>
                  <a:pt x="0" y="4"/>
                </a:lnTo>
                <a:lnTo>
                  <a:pt x="0" y="2"/>
                </a:lnTo>
                <a:lnTo>
                  <a:pt x="0" y="62"/>
                </a:lnTo>
                <a:lnTo>
                  <a:pt x="1" y="62"/>
                </a:lnTo>
                <a:lnTo>
                  <a:pt x="1" y="1"/>
                </a:lnTo>
                <a:lnTo>
                  <a:pt x="1" y="62"/>
                </a:lnTo>
                <a:lnTo>
                  <a:pt x="2" y="63"/>
                </a:lnTo>
                <a:lnTo>
                  <a:pt x="2" y="1"/>
                </a:lnTo>
                <a:lnTo>
                  <a:pt x="2" y="63"/>
                </a:lnTo>
                <a:lnTo>
                  <a:pt x="2" y="0"/>
                </a:lnTo>
                <a:lnTo>
                  <a:pt x="4" y="0"/>
                </a:lnTo>
                <a:lnTo>
                  <a:pt x="4" y="63"/>
                </a:lnTo>
                <a:lnTo>
                  <a:pt x="4" y="0"/>
                </a:lnTo>
                <a:lnTo>
                  <a:pt x="4" y="64"/>
                </a:lnTo>
                <a:lnTo>
                  <a:pt x="5" y="64"/>
                </a:lnTo>
                <a:lnTo>
                  <a:pt x="5" y="0"/>
                </a:lnTo>
                <a:lnTo>
                  <a:pt x="6" y="0"/>
                </a:lnTo>
                <a:lnTo>
                  <a:pt x="6" y="64"/>
                </a:lnTo>
                <a:lnTo>
                  <a:pt x="6" y="0"/>
                </a:lnTo>
                <a:lnTo>
                  <a:pt x="6" y="64"/>
                </a:lnTo>
                <a:lnTo>
                  <a:pt x="7" y="63"/>
                </a:lnTo>
                <a:lnTo>
                  <a:pt x="7" y="0"/>
                </a:lnTo>
                <a:lnTo>
                  <a:pt x="7" y="63"/>
                </a:lnTo>
                <a:lnTo>
                  <a:pt x="9" y="63"/>
                </a:lnTo>
                <a:lnTo>
                  <a:pt x="9" y="0"/>
                </a:lnTo>
                <a:lnTo>
                  <a:pt x="9" y="1"/>
                </a:lnTo>
                <a:lnTo>
                  <a:pt x="9" y="63"/>
                </a:lnTo>
                <a:lnTo>
                  <a:pt x="9" y="1"/>
                </a:lnTo>
                <a:lnTo>
                  <a:pt x="9" y="62"/>
                </a:lnTo>
                <a:lnTo>
                  <a:pt x="10" y="62"/>
                </a:lnTo>
                <a:lnTo>
                  <a:pt x="10" y="1"/>
                </a:lnTo>
                <a:lnTo>
                  <a:pt x="10" y="2"/>
                </a:lnTo>
                <a:lnTo>
                  <a:pt x="10" y="62"/>
                </a:lnTo>
                <a:lnTo>
                  <a:pt x="11" y="61"/>
                </a:lnTo>
                <a:lnTo>
                  <a:pt x="11" y="4"/>
                </a:lnTo>
                <a:lnTo>
                  <a:pt x="11" y="61"/>
                </a:lnTo>
                <a:lnTo>
                  <a:pt x="11" y="59"/>
                </a:lnTo>
                <a:lnTo>
                  <a:pt x="11" y="4"/>
                </a:lnTo>
                <a:lnTo>
                  <a:pt x="11" y="5"/>
                </a:lnTo>
                <a:lnTo>
                  <a:pt x="11" y="59"/>
                </a:lnTo>
                <a:lnTo>
                  <a:pt x="11" y="58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2652078" y="2211388"/>
            <a:ext cx="14287" cy="4762"/>
          </a:xfrm>
          <a:custGeom>
            <a:avLst/>
            <a:gdLst>
              <a:gd name="T0" fmla="*/ 2198 w 39"/>
              <a:gd name="T1" fmla="*/ 2381 h 10"/>
              <a:gd name="T2" fmla="*/ 2198 w 39"/>
              <a:gd name="T3" fmla="*/ 0 h 10"/>
              <a:gd name="T4" fmla="*/ 12089 w 39"/>
              <a:gd name="T5" fmla="*/ 0 h 10"/>
              <a:gd name="T6" fmla="*/ 12455 w 39"/>
              <a:gd name="T7" fmla="*/ 0 h 10"/>
              <a:gd name="T8" fmla="*/ 1832 w 39"/>
              <a:gd name="T9" fmla="*/ 0 h 10"/>
              <a:gd name="T10" fmla="*/ 1465 w 39"/>
              <a:gd name="T11" fmla="*/ 0 h 10"/>
              <a:gd name="T12" fmla="*/ 12455 w 39"/>
              <a:gd name="T13" fmla="*/ 0 h 10"/>
              <a:gd name="T14" fmla="*/ 12822 w 39"/>
              <a:gd name="T15" fmla="*/ 0 h 10"/>
              <a:gd name="T16" fmla="*/ 1465 w 39"/>
              <a:gd name="T17" fmla="*/ 0 h 10"/>
              <a:gd name="T18" fmla="*/ 1465 w 39"/>
              <a:gd name="T19" fmla="*/ 0 h 10"/>
              <a:gd name="T20" fmla="*/ 12822 w 39"/>
              <a:gd name="T21" fmla="*/ 0 h 10"/>
              <a:gd name="T22" fmla="*/ 12822 w 39"/>
              <a:gd name="T23" fmla="*/ 0 h 10"/>
              <a:gd name="T24" fmla="*/ 733 w 39"/>
              <a:gd name="T25" fmla="*/ 0 h 10"/>
              <a:gd name="T26" fmla="*/ 733 w 39"/>
              <a:gd name="T27" fmla="*/ 476 h 10"/>
              <a:gd name="T28" fmla="*/ 13554 w 39"/>
              <a:gd name="T29" fmla="*/ 476 h 10"/>
              <a:gd name="T30" fmla="*/ 13554 w 39"/>
              <a:gd name="T31" fmla="*/ 476 h 10"/>
              <a:gd name="T32" fmla="*/ 733 w 39"/>
              <a:gd name="T33" fmla="*/ 476 h 10"/>
              <a:gd name="T34" fmla="*/ 366 w 39"/>
              <a:gd name="T35" fmla="*/ 476 h 10"/>
              <a:gd name="T36" fmla="*/ 13921 w 39"/>
              <a:gd name="T37" fmla="*/ 476 h 10"/>
              <a:gd name="T38" fmla="*/ 13921 w 39"/>
              <a:gd name="T39" fmla="*/ 476 h 10"/>
              <a:gd name="T40" fmla="*/ 366 w 39"/>
              <a:gd name="T41" fmla="*/ 476 h 10"/>
              <a:gd name="T42" fmla="*/ 0 w 39"/>
              <a:gd name="T43" fmla="*/ 952 h 10"/>
              <a:gd name="T44" fmla="*/ 13921 w 39"/>
              <a:gd name="T45" fmla="*/ 952 h 10"/>
              <a:gd name="T46" fmla="*/ 13921 w 39"/>
              <a:gd name="T47" fmla="*/ 1905 h 10"/>
              <a:gd name="T48" fmla="*/ 0 w 39"/>
              <a:gd name="T49" fmla="*/ 1905 h 10"/>
              <a:gd name="T50" fmla="*/ 0 w 39"/>
              <a:gd name="T51" fmla="*/ 1905 h 10"/>
              <a:gd name="T52" fmla="*/ 13921 w 39"/>
              <a:gd name="T53" fmla="*/ 1905 h 10"/>
              <a:gd name="T54" fmla="*/ 14287 w 39"/>
              <a:gd name="T55" fmla="*/ 1905 h 10"/>
              <a:gd name="T56" fmla="*/ 0 w 39"/>
              <a:gd name="T57" fmla="*/ 1905 h 10"/>
              <a:gd name="T58" fmla="*/ 0 w 39"/>
              <a:gd name="T59" fmla="*/ 2381 h 10"/>
              <a:gd name="T60" fmla="*/ 14287 w 39"/>
              <a:gd name="T61" fmla="*/ 2381 h 10"/>
              <a:gd name="T62" fmla="*/ 14287 w 39"/>
              <a:gd name="T63" fmla="*/ 2381 h 10"/>
              <a:gd name="T64" fmla="*/ 0 w 39"/>
              <a:gd name="T65" fmla="*/ 2381 h 10"/>
              <a:gd name="T66" fmla="*/ 0 w 39"/>
              <a:gd name="T67" fmla="*/ 2857 h 10"/>
              <a:gd name="T68" fmla="*/ 14287 w 39"/>
              <a:gd name="T69" fmla="*/ 2857 h 10"/>
              <a:gd name="T70" fmla="*/ 14287 w 39"/>
              <a:gd name="T71" fmla="*/ 2857 h 10"/>
              <a:gd name="T72" fmla="*/ 0 w 39"/>
              <a:gd name="T73" fmla="*/ 2857 h 10"/>
              <a:gd name="T74" fmla="*/ 0 w 39"/>
              <a:gd name="T75" fmla="*/ 2857 h 10"/>
              <a:gd name="T76" fmla="*/ 13921 w 39"/>
              <a:gd name="T77" fmla="*/ 2857 h 10"/>
              <a:gd name="T78" fmla="*/ 13921 w 39"/>
              <a:gd name="T79" fmla="*/ 3333 h 10"/>
              <a:gd name="T80" fmla="*/ 0 w 39"/>
              <a:gd name="T81" fmla="*/ 3333 h 10"/>
              <a:gd name="T82" fmla="*/ 0 w 39"/>
              <a:gd name="T83" fmla="*/ 4286 h 10"/>
              <a:gd name="T84" fmla="*/ 13921 w 39"/>
              <a:gd name="T85" fmla="*/ 4286 h 10"/>
              <a:gd name="T86" fmla="*/ 13921 w 39"/>
              <a:gd name="T87" fmla="*/ 4286 h 10"/>
              <a:gd name="T88" fmla="*/ 366 w 39"/>
              <a:gd name="T89" fmla="*/ 4286 h 10"/>
              <a:gd name="T90" fmla="*/ 366 w 39"/>
              <a:gd name="T91" fmla="*/ 4286 h 10"/>
              <a:gd name="T92" fmla="*/ 13921 w 39"/>
              <a:gd name="T93" fmla="*/ 4286 h 10"/>
              <a:gd name="T94" fmla="*/ 13554 w 39"/>
              <a:gd name="T95" fmla="*/ 4286 h 10"/>
              <a:gd name="T96" fmla="*/ 733 w 39"/>
              <a:gd name="T97" fmla="*/ 4286 h 10"/>
              <a:gd name="T98" fmla="*/ 733 w 39"/>
              <a:gd name="T99" fmla="*/ 4762 h 10"/>
              <a:gd name="T100" fmla="*/ 13554 w 39"/>
              <a:gd name="T101" fmla="*/ 4762 h 10"/>
              <a:gd name="T102" fmla="*/ 12822 w 39"/>
              <a:gd name="T103" fmla="*/ 4762 h 10"/>
              <a:gd name="T104" fmla="*/ 733 w 39"/>
              <a:gd name="T105" fmla="*/ 4762 h 10"/>
              <a:gd name="T106" fmla="*/ 1465 w 39"/>
              <a:gd name="T107" fmla="*/ 4762 h 10"/>
              <a:gd name="T108" fmla="*/ 12822 w 39"/>
              <a:gd name="T109" fmla="*/ 4762 h 10"/>
              <a:gd name="T110" fmla="*/ 12822 w 39"/>
              <a:gd name="T111" fmla="*/ 4762 h 10"/>
              <a:gd name="T112" fmla="*/ 1465 w 39"/>
              <a:gd name="T113" fmla="*/ 4762 h 10"/>
              <a:gd name="T114" fmla="*/ 1465 w 39"/>
              <a:gd name="T115" fmla="*/ 4762 h 10"/>
              <a:gd name="T116" fmla="*/ 12455 w 39"/>
              <a:gd name="T117" fmla="*/ 4762 h 10"/>
              <a:gd name="T118" fmla="*/ 12455 w 39"/>
              <a:gd name="T119" fmla="*/ 4762 h 10"/>
              <a:gd name="T120" fmla="*/ 1832 w 39"/>
              <a:gd name="T121" fmla="*/ 4762 h 10"/>
              <a:gd name="T122" fmla="*/ 2198 w 39"/>
              <a:gd name="T123" fmla="*/ 4762 h 10"/>
              <a:gd name="T124" fmla="*/ 12089 w 39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2" y="0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1" y="1"/>
                </a:lnTo>
                <a:lnTo>
                  <a:pt x="38" y="1"/>
                </a:lnTo>
                <a:lnTo>
                  <a:pt x="1" y="1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0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34" y="10"/>
                </a:lnTo>
                <a:lnTo>
                  <a:pt x="5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" name="Freeform 214"/>
          <p:cNvSpPr>
            <a:spLocks/>
          </p:cNvSpPr>
          <p:nvPr/>
        </p:nvSpPr>
        <p:spPr bwMode="auto">
          <a:xfrm>
            <a:off x="2663190" y="2205038"/>
            <a:ext cx="3175" cy="11112"/>
          </a:xfrm>
          <a:custGeom>
            <a:avLst/>
            <a:gdLst>
              <a:gd name="T0" fmla="*/ 1443 w 11"/>
              <a:gd name="T1" fmla="*/ 9128 h 28"/>
              <a:gd name="T2" fmla="*/ 0 w 11"/>
              <a:gd name="T3" fmla="*/ 9128 h 28"/>
              <a:gd name="T4" fmla="*/ 0 w 11"/>
              <a:gd name="T5" fmla="*/ 1984 h 28"/>
              <a:gd name="T6" fmla="*/ 0 w 11"/>
              <a:gd name="T7" fmla="*/ 1984 h 28"/>
              <a:gd name="T8" fmla="*/ 0 w 11"/>
              <a:gd name="T9" fmla="*/ 9525 h 28"/>
              <a:gd name="T10" fmla="*/ 0 w 11"/>
              <a:gd name="T11" fmla="*/ 9525 h 28"/>
              <a:gd name="T12" fmla="*/ 0 w 11"/>
              <a:gd name="T13" fmla="*/ 1587 h 28"/>
              <a:gd name="T14" fmla="*/ 0 w 11"/>
              <a:gd name="T15" fmla="*/ 1587 h 28"/>
              <a:gd name="T16" fmla="*/ 0 w 11"/>
              <a:gd name="T17" fmla="*/ 9525 h 28"/>
              <a:gd name="T18" fmla="*/ 0 w 11"/>
              <a:gd name="T19" fmla="*/ 9921 h 28"/>
              <a:gd name="T20" fmla="*/ 0 w 11"/>
              <a:gd name="T21" fmla="*/ 1587 h 28"/>
              <a:gd name="T22" fmla="*/ 289 w 11"/>
              <a:gd name="T23" fmla="*/ 1191 h 28"/>
              <a:gd name="T24" fmla="*/ 289 w 11"/>
              <a:gd name="T25" fmla="*/ 10715 h 28"/>
              <a:gd name="T26" fmla="*/ 289 w 11"/>
              <a:gd name="T27" fmla="*/ 10715 h 28"/>
              <a:gd name="T28" fmla="*/ 289 w 11"/>
              <a:gd name="T29" fmla="*/ 397 h 28"/>
              <a:gd name="T30" fmla="*/ 289 w 11"/>
              <a:gd name="T31" fmla="*/ 397 h 28"/>
              <a:gd name="T32" fmla="*/ 289 w 11"/>
              <a:gd name="T33" fmla="*/ 10715 h 28"/>
              <a:gd name="T34" fmla="*/ 289 w 11"/>
              <a:gd name="T35" fmla="*/ 10715 h 28"/>
              <a:gd name="T36" fmla="*/ 289 w 11"/>
              <a:gd name="T37" fmla="*/ 397 h 28"/>
              <a:gd name="T38" fmla="*/ 577 w 11"/>
              <a:gd name="T39" fmla="*/ 397 h 28"/>
              <a:gd name="T40" fmla="*/ 577 w 11"/>
              <a:gd name="T41" fmla="*/ 11112 h 28"/>
              <a:gd name="T42" fmla="*/ 577 w 11"/>
              <a:gd name="T43" fmla="*/ 11112 h 28"/>
              <a:gd name="T44" fmla="*/ 577 w 11"/>
              <a:gd name="T45" fmla="*/ 0 h 28"/>
              <a:gd name="T46" fmla="*/ 577 w 11"/>
              <a:gd name="T47" fmla="*/ 0 h 28"/>
              <a:gd name="T48" fmla="*/ 577 w 11"/>
              <a:gd name="T49" fmla="*/ 11112 h 28"/>
              <a:gd name="T50" fmla="*/ 866 w 11"/>
              <a:gd name="T51" fmla="*/ 11112 h 28"/>
              <a:gd name="T52" fmla="*/ 866 w 11"/>
              <a:gd name="T53" fmla="*/ 0 h 28"/>
              <a:gd name="T54" fmla="*/ 1443 w 11"/>
              <a:gd name="T55" fmla="*/ 0 h 28"/>
              <a:gd name="T56" fmla="*/ 1443 w 11"/>
              <a:gd name="T57" fmla="*/ 11112 h 28"/>
              <a:gd name="T58" fmla="*/ 1443 w 11"/>
              <a:gd name="T59" fmla="*/ 11112 h 28"/>
              <a:gd name="T60" fmla="*/ 1443 w 11"/>
              <a:gd name="T61" fmla="*/ 0 h 28"/>
              <a:gd name="T62" fmla="*/ 1443 w 11"/>
              <a:gd name="T63" fmla="*/ 0 h 28"/>
              <a:gd name="T64" fmla="*/ 1443 w 11"/>
              <a:gd name="T65" fmla="*/ 11112 h 28"/>
              <a:gd name="T66" fmla="*/ 1732 w 11"/>
              <a:gd name="T67" fmla="*/ 11112 h 28"/>
              <a:gd name="T68" fmla="*/ 1732 w 11"/>
              <a:gd name="T69" fmla="*/ 0 h 28"/>
              <a:gd name="T70" fmla="*/ 1732 w 11"/>
              <a:gd name="T71" fmla="*/ 0 h 28"/>
              <a:gd name="T72" fmla="*/ 1732 w 11"/>
              <a:gd name="T73" fmla="*/ 11112 h 28"/>
              <a:gd name="T74" fmla="*/ 2020 w 11"/>
              <a:gd name="T75" fmla="*/ 11112 h 28"/>
              <a:gd name="T76" fmla="*/ 2020 w 11"/>
              <a:gd name="T77" fmla="*/ 0 h 28"/>
              <a:gd name="T78" fmla="*/ 2020 w 11"/>
              <a:gd name="T79" fmla="*/ 0 h 28"/>
              <a:gd name="T80" fmla="*/ 2020 w 11"/>
              <a:gd name="T81" fmla="*/ 11112 h 28"/>
              <a:gd name="T82" fmla="*/ 2020 w 11"/>
              <a:gd name="T83" fmla="*/ 11112 h 28"/>
              <a:gd name="T84" fmla="*/ 2020 w 11"/>
              <a:gd name="T85" fmla="*/ 0 h 28"/>
              <a:gd name="T86" fmla="*/ 2598 w 11"/>
              <a:gd name="T87" fmla="*/ 397 h 28"/>
              <a:gd name="T88" fmla="*/ 2598 w 11"/>
              <a:gd name="T89" fmla="*/ 11112 h 28"/>
              <a:gd name="T90" fmla="*/ 2598 w 11"/>
              <a:gd name="T91" fmla="*/ 10715 h 28"/>
              <a:gd name="T92" fmla="*/ 2598 w 11"/>
              <a:gd name="T93" fmla="*/ 397 h 28"/>
              <a:gd name="T94" fmla="*/ 2886 w 11"/>
              <a:gd name="T95" fmla="*/ 397 h 28"/>
              <a:gd name="T96" fmla="*/ 2886 w 11"/>
              <a:gd name="T97" fmla="*/ 10715 h 28"/>
              <a:gd name="T98" fmla="*/ 2886 w 11"/>
              <a:gd name="T99" fmla="*/ 10715 h 28"/>
              <a:gd name="T100" fmla="*/ 2886 w 11"/>
              <a:gd name="T101" fmla="*/ 397 h 28"/>
              <a:gd name="T102" fmla="*/ 2886 w 11"/>
              <a:gd name="T103" fmla="*/ 1191 h 28"/>
              <a:gd name="T104" fmla="*/ 2886 w 11"/>
              <a:gd name="T105" fmla="*/ 10715 h 28"/>
              <a:gd name="T106" fmla="*/ 2886 w 11"/>
              <a:gd name="T107" fmla="*/ 9921 h 28"/>
              <a:gd name="T108" fmla="*/ 2886 w 11"/>
              <a:gd name="T109" fmla="*/ 1587 h 28"/>
              <a:gd name="T110" fmla="*/ 2886 w 11"/>
              <a:gd name="T111" fmla="*/ 1587 h 28"/>
              <a:gd name="T112" fmla="*/ 2886 w 11"/>
              <a:gd name="T113" fmla="*/ 9525 h 28"/>
              <a:gd name="T114" fmla="*/ 3175 w 11"/>
              <a:gd name="T115" fmla="*/ 9525 h 28"/>
              <a:gd name="T116" fmla="*/ 3175 w 11"/>
              <a:gd name="T117" fmla="*/ 1587 h 28"/>
              <a:gd name="T118" fmla="*/ 3175 w 11"/>
              <a:gd name="T119" fmla="*/ 1984 h 28"/>
              <a:gd name="T120" fmla="*/ 3175 w 11"/>
              <a:gd name="T121" fmla="*/ 9525 h 28"/>
              <a:gd name="T122" fmla="*/ 3175 w 11"/>
              <a:gd name="T123" fmla="*/ 9128 h 28"/>
              <a:gd name="T124" fmla="*/ 3175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4"/>
                </a:lnTo>
                <a:lnTo>
                  <a:pt x="1" y="3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3" y="28"/>
                </a:lnTo>
                <a:lnTo>
                  <a:pt x="3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9" y="1"/>
                </a:lnTo>
                <a:lnTo>
                  <a:pt x="9" y="28"/>
                </a:lnTo>
                <a:lnTo>
                  <a:pt x="9" y="27"/>
                </a:lnTo>
                <a:lnTo>
                  <a:pt x="9" y="1"/>
                </a:lnTo>
                <a:lnTo>
                  <a:pt x="10" y="1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0" y="24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7" name="Freeform 215"/>
          <p:cNvSpPr>
            <a:spLocks/>
          </p:cNvSpPr>
          <p:nvPr/>
        </p:nvSpPr>
        <p:spPr bwMode="auto">
          <a:xfrm>
            <a:off x="2663190" y="2205038"/>
            <a:ext cx="42863" cy="3175"/>
          </a:xfrm>
          <a:custGeom>
            <a:avLst/>
            <a:gdLst>
              <a:gd name="T0" fmla="*/ 1786 w 120"/>
              <a:gd name="T1" fmla="*/ 1588 h 10"/>
              <a:gd name="T2" fmla="*/ 1786 w 120"/>
              <a:gd name="T3" fmla="*/ 0 h 10"/>
              <a:gd name="T4" fmla="*/ 41077 w 120"/>
              <a:gd name="T5" fmla="*/ 0 h 10"/>
              <a:gd name="T6" fmla="*/ 41434 w 120"/>
              <a:gd name="T7" fmla="*/ 0 h 10"/>
              <a:gd name="T8" fmla="*/ 1786 w 120"/>
              <a:gd name="T9" fmla="*/ 0 h 10"/>
              <a:gd name="T10" fmla="*/ 1786 w 120"/>
              <a:gd name="T11" fmla="*/ 0 h 10"/>
              <a:gd name="T12" fmla="*/ 41434 w 120"/>
              <a:gd name="T13" fmla="*/ 0 h 10"/>
              <a:gd name="T14" fmla="*/ 42149 w 120"/>
              <a:gd name="T15" fmla="*/ 0 h 10"/>
              <a:gd name="T16" fmla="*/ 1072 w 120"/>
              <a:gd name="T17" fmla="*/ 0 h 10"/>
              <a:gd name="T18" fmla="*/ 714 w 120"/>
              <a:gd name="T19" fmla="*/ 0 h 10"/>
              <a:gd name="T20" fmla="*/ 42149 w 120"/>
              <a:gd name="T21" fmla="*/ 0 h 10"/>
              <a:gd name="T22" fmla="*/ 42506 w 120"/>
              <a:gd name="T23" fmla="*/ 0 h 10"/>
              <a:gd name="T24" fmla="*/ 714 w 120"/>
              <a:gd name="T25" fmla="*/ 0 h 10"/>
              <a:gd name="T26" fmla="*/ 714 w 120"/>
              <a:gd name="T27" fmla="*/ 318 h 10"/>
              <a:gd name="T28" fmla="*/ 42506 w 120"/>
              <a:gd name="T29" fmla="*/ 318 h 10"/>
              <a:gd name="T30" fmla="*/ 42506 w 120"/>
              <a:gd name="T31" fmla="*/ 318 h 10"/>
              <a:gd name="T32" fmla="*/ 357 w 120"/>
              <a:gd name="T33" fmla="*/ 318 h 10"/>
              <a:gd name="T34" fmla="*/ 357 w 120"/>
              <a:gd name="T35" fmla="*/ 318 h 10"/>
              <a:gd name="T36" fmla="*/ 42506 w 120"/>
              <a:gd name="T37" fmla="*/ 318 h 10"/>
              <a:gd name="T38" fmla="*/ 42863 w 120"/>
              <a:gd name="T39" fmla="*/ 318 h 10"/>
              <a:gd name="T40" fmla="*/ 357 w 120"/>
              <a:gd name="T41" fmla="*/ 318 h 10"/>
              <a:gd name="T42" fmla="*/ 357 w 120"/>
              <a:gd name="T43" fmla="*/ 953 h 10"/>
              <a:gd name="T44" fmla="*/ 42863 w 120"/>
              <a:gd name="T45" fmla="*/ 953 h 10"/>
              <a:gd name="T46" fmla="*/ 42863 w 120"/>
              <a:gd name="T47" fmla="*/ 1270 h 10"/>
              <a:gd name="T48" fmla="*/ 0 w 120"/>
              <a:gd name="T49" fmla="*/ 1270 h 10"/>
              <a:gd name="T50" fmla="*/ 0 w 120"/>
              <a:gd name="T51" fmla="*/ 1270 h 10"/>
              <a:gd name="T52" fmla="*/ 42863 w 120"/>
              <a:gd name="T53" fmla="*/ 1270 h 10"/>
              <a:gd name="T54" fmla="*/ 42863 w 120"/>
              <a:gd name="T55" fmla="*/ 1270 h 10"/>
              <a:gd name="T56" fmla="*/ 0 w 120"/>
              <a:gd name="T57" fmla="*/ 1270 h 10"/>
              <a:gd name="T58" fmla="*/ 0 w 120"/>
              <a:gd name="T59" fmla="*/ 1588 h 10"/>
              <a:gd name="T60" fmla="*/ 42863 w 120"/>
              <a:gd name="T61" fmla="*/ 1588 h 10"/>
              <a:gd name="T62" fmla="*/ 42863 w 120"/>
              <a:gd name="T63" fmla="*/ 1588 h 10"/>
              <a:gd name="T64" fmla="*/ 0 w 120"/>
              <a:gd name="T65" fmla="*/ 1588 h 10"/>
              <a:gd name="T66" fmla="*/ 0 w 120"/>
              <a:gd name="T67" fmla="*/ 1588 h 10"/>
              <a:gd name="T68" fmla="*/ 42863 w 120"/>
              <a:gd name="T69" fmla="*/ 1588 h 10"/>
              <a:gd name="T70" fmla="*/ 42863 w 120"/>
              <a:gd name="T71" fmla="*/ 1905 h 10"/>
              <a:gd name="T72" fmla="*/ 0 w 120"/>
              <a:gd name="T73" fmla="*/ 1905 h 10"/>
              <a:gd name="T74" fmla="*/ 0 w 120"/>
              <a:gd name="T75" fmla="*/ 2540 h 10"/>
              <a:gd name="T76" fmla="*/ 42863 w 120"/>
              <a:gd name="T77" fmla="*/ 2540 h 10"/>
              <a:gd name="T78" fmla="*/ 42863 w 120"/>
              <a:gd name="T79" fmla="*/ 2540 h 10"/>
              <a:gd name="T80" fmla="*/ 0 w 120"/>
              <a:gd name="T81" fmla="*/ 2540 h 10"/>
              <a:gd name="T82" fmla="*/ 357 w 120"/>
              <a:gd name="T83" fmla="*/ 2540 h 10"/>
              <a:gd name="T84" fmla="*/ 42863 w 120"/>
              <a:gd name="T85" fmla="*/ 2540 h 10"/>
              <a:gd name="T86" fmla="*/ 42863 w 120"/>
              <a:gd name="T87" fmla="*/ 2858 h 10"/>
              <a:gd name="T88" fmla="*/ 357 w 120"/>
              <a:gd name="T89" fmla="*/ 2858 h 10"/>
              <a:gd name="T90" fmla="*/ 357 w 120"/>
              <a:gd name="T91" fmla="*/ 2858 h 10"/>
              <a:gd name="T92" fmla="*/ 42506 w 120"/>
              <a:gd name="T93" fmla="*/ 2858 h 10"/>
              <a:gd name="T94" fmla="*/ 42506 w 120"/>
              <a:gd name="T95" fmla="*/ 2858 h 10"/>
              <a:gd name="T96" fmla="*/ 357 w 120"/>
              <a:gd name="T97" fmla="*/ 2858 h 10"/>
              <a:gd name="T98" fmla="*/ 714 w 120"/>
              <a:gd name="T99" fmla="*/ 3175 h 10"/>
              <a:gd name="T100" fmla="*/ 42506 w 120"/>
              <a:gd name="T101" fmla="*/ 3175 h 10"/>
              <a:gd name="T102" fmla="*/ 42506 w 120"/>
              <a:gd name="T103" fmla="*/ 3175 h 10"/>
              <a:gd name="T104" fmla="*/ 714 w 120"/>
              <a:gd name="T105" fmla="*/ 3175 h 10"/>
              <a:gd name="T106" fmla="*/ 714 w 120"/>
              <a:gd name="T107" fmla="*/ 3175 h 10"/>
              <a:gd name="T108" fmla="*/ 42149 w 120"/>
              <a:gd name="T109" fmla="*/ 3175 h 10"/>
              <a:gd name="T110" fmla="*/ 42149 w 120"/>
              <a:gd name="T111" fmla="*/ 3175 h 10"/>
              <a:gd name="T112" fmla="*/ 1072 w 120"/>
              <a:gd name="T113" fmla="*/ 3175 h 10"/>
              <a:gd name="T114" fmla="*/ 1786 w 120"/>
              <a:gd name="T115" fmla="*/ 3175 h 10"/>
              <a:gd name="T116" fmla="*/ 41434 w 120"/>
              <a:gd name="T117" fmla="*/ 3175 h 10"/>
              <a:gd name="T118" fmla="*/ 41434 w 120"/>
              <a:gd name="T119" fmla="*/ 3175 h 10"/>
              <a:gd name="T120" fmla="*/ 1786 w 120"/>
              <a:gd name="T121" fmla="*/ 3175 h 10"/>
              <a:gd name="T122" fmla="*/ 1786 w 120"/>
              <a:gd name="T123" fmla="*/ 3175 h 10"/>
              <a:gd name="T124" fmla="*/ 41077 w 120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" h="10">
                <a:moveTo>
                  <a:pt x="5" y="5"/>
                </a:moveTo>
                <a:lnTo>
                  <a:pt x="5" y="0"/>
                </a:lnTo>
                <a:lnTo>
                  <a:pt x="115" y="0"/>
                </a:lnTo>
                <a:lnTo>
                  <a:pt x="116" y="0"/>
                </a:lnTo>
                <a:lnTo>
                  <a:pt x="5" y="0"/>
                </a:lnTo>
                <a:lnTo>
                  <a:pt x="116" y="0"/>
                </a:lnTo>
                <a:lnTo>
                  <a:pt x="118" y="0"/>
                </a:lnTo>
                <a:lnTo>
                  <a:pt x="3" y="0"/>
                </a:lnTo>
                <a:lnTo>
                  <a:pt x="2" y="0"/>
                </a:lnTo>
                <a:lnTo>
                  <a:pt x="118" y="0"/>
                </a:lnTo>
                <a:lnTo>
                  <a:pt x="119" y="0"/>
                </a:lnTo>
                <a:lnTo>
                  <a:pt x="2" y="0"/>
                </a:lnTo>
                <a:lnTo>
                  <a:pt x="2" y="1"/>
                </a:lnTo>
                <a:lnTo>
                  <a:pt x="119" y="1"/>
                </a:lnTo>
                <a:lnTo>
                  <a:pt x="1" y="1"/>
                </a:lnTo>
                <a:lnTo>
                  <a:pt x="119" y="1"/>
                </a:lnTo>
                <a:lnTo>
                  <a:pt x="120" y="1"/>
                </a:lnTo>
                <a:lnTo>
                  <a:pt x="1" y="1"/>
                </a:lnTo>
                <a:lnTo>
                  <a:pt x="1" y="3"/>
                </a:lnTo>
                <a:lnTo>
                  <a:pt x="120" y="3"/>
                </a:lnTo>
                <a:lnTo>
                  <a:pt x="120" y="4"/>
                </a:lnTo>
                <a:lnTo>
                  <a:pt x="0" y="4"/>
                </a:lnTo>
                <a:lnTo>
                  <a:pt x="120" y="4"/>
                </a:lnTo>
                <a:lnTo>
                  <a:pt x="0" y="4"/>
                </a:lnTo>
                <a:lnTo>
                  <a:pt x="0" y="5"/>
                </a:lnTo>
                <a:lnTo>
                  <a:pt x="120" y="5"/>
                </a:lnTo>
                <a:lnTo>
                  <a:pt x="0" y="5"/>
                </a:lnTo>
                <a:lnTo>
                  <a:pt x="120" y="5"/>
                </a:lnTo>
                <a:lnTo>
                  <a:pt x="120" y="6"/>
                </a:lnTo>
                <a:lnTo>
                  <a:pt x="0" y="6"/>
                </a:lnTo>
                <a:lnTo>
                  <a:pt x="0" y="8"/>
                </a:lnTo>
                <a:lnTo>
                  <a:pt x="120" y="8"/>
                </a:lnTo>
                <a:lnTo>
                  <a:pt x="0" y="8"/>
                </a:lnTo>
                <a:lnTo>
                  <a:pt x="1" y="8"/>
                </a:lnTo>
                <a:lnTo>
                  <a:pt x="120" y="8"/>
                </a:lnTo>
                <a:lnTo>
                  <a:pt x="120" y="9"/>
                </a:lnTo>
                <a:lnTo>
                  <a:pt x="1" y="9"/>
                </a:lnTo>
                <a:lnTo>
                  <a:pt x="119" y="9"/>
                </a:lnTo>
                <a:lnTo>
                  <a:pt x="1" y="9"/>
                </a:lnTo>
                <a:lnTo>
                  <a:pt x="2" y="10"/>
                </a:lnTo>
                <a:lnTo>
                  <a:pt x="119" y="10"/>
                </a:lnTo>
                <a:lnTo>
                  <a:pt x="2" y="10"/>
                </a:lnTo>
                <a:lnTo>
                  <a:pt x="118" y="10"/>
                </a:lnTo>
                <a:lnTo>
                  <a:pt x="3" y="10"/>
                </a:lnTo>
                <a:lnTo>
                  <a:pt x="5" y="10"/>
                </a:lnTo>
                <a:lnTo>
                  <a:pt x="116" y="10"/>
                </a:lnTo>
                <a:lnTo>
                  <a:pt x="5" y="10"/>
                </a:lnTo>
                <a:lnTo>
                  <a:pt x="115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" name="Freeform 216"/>
          <p:cNvSpPr>
            <a:spLocks/>
          </p:cNvSpPr>
          <p:nvPr/>
        </p:nvSpPr>
        <p:spPr bwMode="auto">
          <a:xfrm>
            <a:off x="2701290" y="2197100"/>
            <a:ext cx="4763" cy="11113"/>
          </a:xfrm>
          <a:custGeom>
            <a:avLst/>
            <a:gdLst>
              <a:gd name="T0" fmla="*/ 2382 w 10"/>
              <a:gd name="T1" fmla="*/ 9129 h 28"/>
              <a:gd name="T2" fmla="*/ 0 w 10"/>
              <a:gd name="T3" fmla="*/ 9129 h 28"/>
              <a:gd name="T4" fmla="*/ 0 w 10"/>
              <a:gd name="T5" fmla="*/ 1984 h 28"/>
              <a:gd name="T6" fmla="*/ 0 w 10"/>
              <a:gd name="T7" fmla="*/ 1984 h 28"/>
              <a:gd name="T8" fmla="*/ 0 w 10"/>
              <a:gd name="T9" fmla="*/ 9129 h 28"/>
              <a:gd name="T10" fmla="*/ 0 w 10"/>
              <a:gd name="T11" fmla="*/ 9525 h 28"/>
              <a:gd name="T12" fmla="*/ 0 w 10"/>
              <a:gd name="T13" fmla="*/ 1588 h 28"/>
              <a:gd name="T14" fmla="*/ 0 w 10"/>
              <a:gd name="T15" fmla="*/ 1588 h 28"/>
              <a:gd name="T16" fmla="*/ 0 w 10"/>
              <a:gd name="T17" fmla="*/ 10319 h 28"/>
              <a:gd name="T18" fmla="*/ 0 w 10"/>
              <a:gd name="T19" fmla="*/ 10319 h 28"/>
              <a:gd name="T20" fmla="*/ 0 w 10"/>
              <a:gd name="T21" fmla="*/ 1588 h 28"/>
              <a:gd name="T22" fmla="*/ 0 w 10"/>
              <a:gd name="T23" fmla="*/ 1191 h 28"/>
              <a:gd name="T24" fmla="*/ 0 w 10"/>
              <a:gd name="T25" fmla="*/ 10319 h 28"/>
              <a:gd name="T26" fmla="*/ 476 w 10"/>
              <a:gd name="T27" fmla="*/ 10716 h 28"/>
              <a:gd name="T28" fmla="*/ 476 w 10"/>
              <a:gd name="T29" fmla="*/ 397 h 28"/>
              <a:gd name="T30" fmla="*/ 476 w 10"/>
              <a:gd name="T31" fmla="*/ 397 h 28"/>
              <a:gd name="T32" fmla="*/ 476 w 10"/>
              <a:gd name="T33" fmla="*/ 10716 h 28"/>
              <a:gd name="T34" fmla="*/ 1429 w 10"/>
              <a:gd name="T35" fmla="*/ 10716 h 28"/>
              <a:gd name="T36" fmla="*/ 1429 w 10"/>
              <a:gd name="T37" fmla="*/ 397 h 28"/>
              <a:gd name="T38" fmla="*/ 1429 w 10"/>
              <a:gd name="T39" fmla="*/ 0 h 28"/>
              <a:gd name="T40" fmla="*/ 1429 w 10"/>
              <a:gd name="T41" fmla="*/ 11113 h 28"/>
              <a:gd name="T42" fmla="*/ 1429 w 10"/>
              <a:gd name="T43" fmla="*/ 11113 h 28"/>
              <a:gd name="T44" fmla="*/ 1429 w 10"/>
              <a:gd name="T45" fmla="*/ 0 h 28"/>
              <a:gd name="T46" fmla="*/ 1905 w 10"/>
              <a:gd name="T47" fmla="*/ 0 h 28"/>
              <a:gd name="T48" fmla="*/ 1905 w 10"/>
              <a:gd name="T49" fmla="*/ 11113 h 28"/>
              <a:gd name="T50" fmla="*/ 1905 w 10"/>
              <a:gd name="T51" fmla="*/ 11113 h 28"/>
              <a:gd name="T52" fmla="*/ 1905 w 10"/>
              <a:gd name="T53" fmla="*/ 0 h 28"/>
              <a:gd name="T54" fmla="*/ 1905 w 10"/>
              <a:gd name="T55" fmla="*/ 0 h 28"/>
              <a:gd name="T56" fmla="*/ 1905 w 10"/>
              <a:gd name="T57" fmla="*/ 11113 h 28"/>
              <a:gd name="T58" fmla="*/ 2382 w 10"/>
              <a:gd name="T59" fmla="*/ 11113 h 28"/>
              <a:gd name="T60" fmla="*/ 2382 w 10"/>
              <a:gd name="T61" fmla="*/ 0 h 28"/>
              <a:gd name="T62" fmla="*/ 2382 w 10"/>
              <a:gd name="T63" fmla="*/ 0 h 28"/>
              <a:gd name="T64" fmla="*/ 2382 w 10"/>
              <a:gd name="T65" fmla="*/ 11113 h 28"/>
              <a:gd name="T66" fmla="*/ 2858 w 10"/>
              <a:gd name="T67" fmla="*/ 11113 h 28"/>
              <a:gd name="T68" fmla="*/ 2858 w 10"/>
              <a:gd name="T69" fmla="*/ 0 h 28"/>
              <a:gd name="T70" fmla="*/ 2858 w 10"/>
              <a:gd name="T71" fmla="*/ 0 h 28"/>
              <a:gd name="T72" fmla="*/ 2858 w 10"/>
              <a:gd name="T73" fmla="*/ 11113 h 28"/>
              <a:gd name="T74" fmla="*/ 3810 w 10"/>
              <a:gd name="T75" fmla="*/ 11113 h 28"/>
              <a:gd name="T76" fmla="*/ 3810 w 10"/>
              <a:gd name="T77" fmla="*/ 0 h 28"/>
              <a:gd name="T78" fmla="*/ 3810 w 10"/>
              <a:gd name="T79" fmla="*/ 0 h 28"/>
              <a:gd name="T80" fmla="*/ 3810 w 10"/>
              <a:gd name="T81" fmla="*/ 11113 h 28"/>
              <a:gd name="T82" fmla="*/ 4287 w 10"/>
              <a:gd name="T83" fmla="*/ 11113 h 28"/>
              <a:gd name="T84" fmla="*/ 4287 w 10"/>
              <a:gd name="T85" fmla="*/ 0 h 28"/>
              <a:gd name="T86" fmla="*/ 4287 w 10"/>
              <a:gd name="T87" fmla="*/ 0 h 28"/>
              <a:gd name="T88" fmla="*/ 4287 w 10"/>
              <a:gd name="T89" fmla="*/ 11113 h 28"/>
              <a:gd name="T90" fmla="*/ 4287 w 10"/>
              <a:gd name="T91" fmla="*/ 10716 h 28"/>
              <a:gd name="T92" fmla="*/ 4287 w 10"/>
              <a:gd name="T93" fmla="*/ 397 h 28"/>
              <a:gd name="T94" fmla="*/ 4287 w 10"/>
              <a:gd name="T95" fmla="*/ 397 h 28"/>
              <a:gd name="T96" fmla="*/ 4287 w 10"/>
              <a:gd name="T97" fmla="*/ 10716 h 28"/>
              <a:gd name="T98" fmla="*/ 4763 w 10"/>
              <a:gd name="T99" fmla="*/ 10716 h 28"/>
              <a:gd name="T100" fmla="*/ 4763 w 10"/>
              <a:gd name="T101" fmla="*/ 397 h 28"/>
              <a:gd name="T102" fmla="*/ 4763 w 10"/>
              <a:gd name="T103" fmla="*/ 1191 h 28"/>
              <a:gd name="T104" fmla="*/ 4763 w 10"/>
              <a:gd name="T105" fmla="*/ 10319 h 28"/>
              <a:gd name="T106" fmla="*/ 4763 w 10"/>
              <a:gd name="T107" fmla="*/ 10319 h 28"/>
              <a:gd name="T108" fmla="*/ 4763 w 10"/>
              <a:gd name="T109" fmla="*/ 1588 h 28"/>
              <a:gd name="T110" fmla="*/ 4763 w 10"/>
              <a:gd name="T111" fmla="*/ 1588 h 28"/>
              <a:gd name="T112" fmla="*/ 4763 w 10"/>
              <a:gd name="T113" fmla="*/ 10319 h 28"/>
              <a:gd name="T114" fmla="*/ 4763 w 10"/>
              <a:gd name="T115" fmla="*/ 9525 h 28"/>
              <a:gd name="T116" fmla="*/ 4763 w 10"/>
              <a:gd name="T117" fmla="*/ 1588 h 28"/>
              <a:gd name="T118" fmla="*/ 4763 w 10"/>
              <a:gd name="T119" fmla="*/ 1984 h 28"/>
              <a:gd name="T120" fmla="*/ 4763 w 10"/>
              <a:gd name="T121" fmla="*/ 9129 h 28"/>
              <a:gd name="T122" fmla="*/ 4763 w 10"/>
              <a:gd name="T123" fmla="*/ 9129 h 28"/>
              <a:gd name="T124" fmla="*/ 4763 w 10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0" y="3"/>
                </a:lnTo>
                <a:lnTo>
                  <a:pt x="0" y="26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3" y="27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9" y="27"/>
                </a:lnTo>
                <a:lnTo>
                  <a:pt x="9" y="1"/>
                </a:lnTo>
                <a:lnTo>
                  <a:pt x="9" y="27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6"/>
                </a:lnTo>
                <a:lnTo>
                  <a:pt x="10" y="4"/>
                </a:lnTo>
                <a:lnTo>
                  <a:pt x="10" y="26"/>
                </a:lnTo>
                <a:lnTo>
                  <a:pt x="10" y="24"/>
                </a:lnTo>
                <a:lnTo>
                  <a:pt x="10" y="4"/>
                </a:lnTo>
                <a:lnTo>
                  <a:pt x="10" y="5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9" name="Freeform 217"/>
          <p:cNvSpPr>
            <a:spLocks/>
          </p:cNvSpPr>
          <p:nvPr/>
        </p:nvSpPr>
        <p:spPr bwMode="auto">
          <a:xfrm>
            <a:off x="2701290" y="2197100"/>
            <a:ext cx="25400" cy="4763"/>
          </a:xfrm>
          <a:custGeom>
            <a:avLst/>
            <a:gdLst>
              <a:gd name="T0" fmla="*/ 1924 w 66"/>
              <a:gd name="T1" fmla="*/ 2382 h 10"/>
              <a:gd name="T2" fmla="*/ 1924 w 66"/>
              <a:gd name="T3" fmla="*/ 0 h 10"/>
              <a:gd name="T4" fmla="*/ 23476 w 66"/>
              <a:gd name="T5" fmla="*/ 0 h 10"/>
              <a:gd name="T6" fmla="*/ 23476 w 66"/>
              <a:gd name="T7" fmla="*/ 0 h 10"/>
              <a:gd name="T8" fmla="*/ 1924 w 66"/>
              <a:gd name="T9" fmla="*/ 0 h 10"/>
              <a:gd name="T10" fmla="*/ 1539 w 66"/>
              <a:gd name="T11" fmla="*/ 0 h 10"/>
              <a:gd name="T12" fmla="*/ 23861 w 66"/>
              <a:gd name="T13" fmla="*/ 0 h 10"/>
              <a:gd name="T14" fmla="*/ 23861 w 66"/>
              <a:gd name="T15" fmla="*/ 0 h 10"/>
              <a:gd name="T16" fmla="*/ 1539 w 66"/>
              <a:gd name="T17" fmla="*/ 0 h 10"/>
              <a:gd name="T18" fmla="*/ 1539 w 66"/>
              <a:gd name="T19" fmla="*/ 0 h 10"/>
              <a:gd name="T20" fmla="*/ 24630 w 66"/>
              <a:gd name="T21" fmla="*/ 0 h 10"/>
              <a:gd name="T22" fmla="*/ 24630 w 66"/>
              <a:gd name="T23" fmla="*/ 0 h 10"/>
              <a:gd name="T24" fmla="*/ 1155 w 66"/>
              <a:gd name="T25" fmla="*/ 0 h 10"/>
              <a:gd name="T26" fmla="*/ 1155 w 66"/>
              <a:gd name="T27" fmla="*/ 0 h 10"/>
              <a:gd name="T28" fmla="*/ 24630 w 66"/>
              <a:gd name="T29" fmla="*/ 0 h 10"/>
              <a:gd name="T30" fmla="*/ 25015 w 66"/>
              <a:gd name="T31" fmla="*/ 476 h 10"/>
              <a:gd name="T32" fmla="*/ 1155 w 66"/>
              <a:gd name="T33" fmla="*/ 476 h 10"/>
              <a:gd name="T34" fmla="*/ 385 w 66"/>
              <a:gd name="T35" fmla="*/ 476 h 10"/>
              <a:gd name="T36" fmla="*/ 25015 w 66"/>
              <a:gd name="T37" fmla="*/ 476 h 10"/>
              <a:gd name="T38" fmla="*/ 25400 w 66"/>
              <a:gd name="T39" fmla="*/ 476 h 10"/>
              <a:gd name="T40" fmla="*/ 385 w 66"/>
              <a:gd name="T41" fmla="*/ 476 h 10"/>
              <a:gd name="T42" fmla="*/ 0 w 66"/>
              <a:gd name="T43" fmla="*/ 1429 h 10"/>
              <a:gd name="T44" fmla="*/ 25400 w 66"/>
              <a:gd name="T45" fmla="*/ 1429 h 10"/>
              <a:gd name="T46" fmla="*/ 25400 w 66"/>
              <a:gd name="T47" fmla="*/ 1905 h 10"/>
              <a:gd name="T48" fmla="*/ 0 w 66"/>
              <a:gd name="T49" fmla="*/ 1905 h 10"/>
              <a:gd name="T50" fmla="*/ 0 w 66"/>
              <a:gd name="T51" fmla="*/ 1905 h 10"/>
              <a:gd name="T52" fmla="*/ 25400 w 66"/>
              <a:gd name="T53" fmla="*/ 1905 h 10"/>
              <a:gd name="T54" fmla="*/ 25400 w 66"/>
              <a:gd name="T55" fmla="*/ 1905 h 10"/>
              <a:gd name="T56" fmla="*/ 0 w 66"/>
              <a:gd name="T57" fmla="*/ 1905 h 10"/>
              <a:gd name="T58" fmla="*/ 0 w 66"/>
              <a:gd name="T59" fmla="*/ 2382 h 10"/>
              <a:gd name="T60" fmla="*/ 25400 w 66"/>
              <a:gd name="T61" fmla="*/ 2382 h 10"/>
              <a:gd name="T62" fmla="*/ 25400 w 66"/>
              <a:gd name="T63" fmla="*/ 2382 h 10"/>
              <a:gd name="T64" fmla="*/ 0 w 66"/>
              <a:gd name="T65" fmla="*/ 2382 h 10"/>
              <a:gd name="T66" fmla="*/ 0 w 66"/>
              <a:gd name="T67" fmla="*/ 2382 h 10"/>
              <a:gd name="T68" fmla="*/ 25400 w 66"/>
              <a:gd name="T69" fmla="*/ 2382 h 10"/>
              <a:gd name="T70" fmla="*/ 25400 w 66"/>
              <a:gd name="T71" fmla="*/ 3334 h 10"/>
              <a:gd name="T72" fmla="*/ 0 w 66"/>
              <a:gd name="T73" fmla="*/ 3334 h 10"/>
              <a:gd name="T74" fmla="*/ 0 w 66"/>
              <a:gd name="T75" fmla="*/ 3810 h 10"/>
              <a:gd name="T76" fmla="*/ 25400 w 66"/>
              <a:gd name="T77" fmla="*/ 3810 h 10"/>
              <a:gd name="T78" fmla="*/ 25400 w 66"/>
              <a:gd name="T79" fmla="*/ 3810 h 10"/>
              <a:gd name="T80" fmla="*/ 0 w 66"/>
              <a:gd name="T81" fmla="*/ 3810 h 10"/>
              <a:gd name="T82" fmla="*/ 0 w 66"/>
              <a:gd name="T83" fmla="*/ 3810 h 10"/>
              <a:gd name="T84" fmla="*/ 25400 w 66"/>
              <a:gd name="T85" fmla="*/ 3810 h 10"/>
              <a:gd name="T86" fmla="*/ 25400 w 66"/>
              <a:gd name="T87" fmla="*/ 4287 h 10"/>
              <a:gd name="T88" fmla="*/ 385 w 66"/>
              <a:gd name="T89" fmla="*/ 4287 h 10"/>
              <a:gd name="T90" fmla="*/ 385 w 66"/>
              <a:gd name="T91" fmla="*/ 4287 h 10"/>
              <a:gd name="T92" fmla="*/ 25015 w 66"/>
              <a:gd name="T93" fmla="*/ 4287 h 10"/>
              <a:gd name="T94" fmla="*/ 25015 w 66"/>
              <a:gd name="T95" fmla="*/ 4287 h 10"/>
              <a:gd name="T96" fmla="*/ 1155 w 66"/>
              <a:gd name="T97" fmla="*/ 4287 h 10"/>
              <a:gd name="T98" fmla="*/ 1155 w 66"/>
              <a:gd name="T99" fmla="*/ 4763 h 10"/>
              <a:gd name="T100" fmla="*/ 24630 w 66"/>
              <a:gd name="T101" fmla="*/ 4763 h 10"/>
              <a:gd name="T102" fmla="*/ 24630 w 66"/>
              <a:gd name="T103" fmla="*/ 4763 h 10"/>
              <a:gd name="T104" fmla="*/ 1155 w 66"/>
              <a:gd name="T105" fmla="*/ 4763 h 10"/>
              <a:gd name="T106" fmla="*/ 1539 w 66"/>
              <a:gd name="T107" fmla="*/ 4763 h 10"/>
              <a:gd name="T108" fmla="*/ 24630 w 66"/>
              <a:gd name="T109" fmla="*/ 4763 h 10"/>
              <a:gd name="T110" fmla="*/ 23861 w 66"/>
              <a:gd name="T111" fmla="*/ 4763 h 10"/>
              <a:gd name="T112" fmla="*/ 1539 w 66"/>
              <a:gd name="T113" fmla="*/ 4763 h 10"/>
              <a:gd name="T114" fmla="*/ 1539 w 66"/>
              <a:gd name="T115" fmla="*/ 4763 h 10"/>
              <a:gd name="T116" fmla="*/ 23861 w 66"/>
              <a:gd name="T117" fmla="*/ 4763 h 10"/>
              <a:gd name="T118" fmla="*/ 23476 w 66"/>
              <a:gd name="T119" fmla="*/ 4763 h 10"/>
              <a:gd name="T120" fmla="*/ 1924 w 66"/>
              <a:gd name="T121" fmla="*/ 4763 h 10"/>
              <a:gd name="T122" fmla="*/ 1924 w 66"/>
              <a:gd name="T123" fmla="*/ 4763 h 10"/>
              <a:gd name="T124" fmla="*/ 23476 w 66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0">
                <a:moveTo>
                  <a:pt x="5" y="5"/>
                </a:moveTo>
                <a:lnTo>
                  <a:pt x="5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4" y="0"/>
                </a:lnTo>
                <a:lnTo>
                  <a:pt x="64" y="0"/>
                </a:lnTo>
                <a:lnTo>
                  <a:pt x="3" y="0"/>
                </a:lnTo>
                <a:lnTo>
                  <a:pt x="64" y="0"/>
                </a:lnTo>
                <a:lnTo>
                  <a:pt x="65" y="1"/>
                </a:lnTo>
                <a:lnTo>
                  <a:pt x="3" y="1"/>
                </a:lnTo>
                <a:lnTo>
                  <a:pt x="1" y="1"/>
                </a:lnTo>
                <a:lnTo>
                  <a:pt x="65" y="1"/>
                </a:lnTo>
                <a:lnTo>
                  <a:pt x="66" y="1"/>
                </a:lnTo>
                <a:lnTo>
                  <a:pt x="1" y="1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1" y="9"/>
                </a:lnTo>
                <a:lnTo>
                  <a:pt x="65" y="9"/>
                </a:lnTo>
                <a:lnTo>
                  <a:pt x="3" y="9"/>
                </a:lnTo>
                <a:lnTo>
                  <a:pt x="3" y="10"/>
                </a:lnTo>
                <a:lnTo>
                  <a:pt x="64" y="10"/>
                </a:lnTo>
                <a:lnTo>
                  <a:pt x="3" y="10"/>
                </a:lnTo>
                <a:lnTo>
                  <a:pt x="4" y="10"/>
                </a:lnTo>
                <a:lnTo>
                  <a:pt x="64" y="10"/>
                </a:lnTo>
                <a:lnTo>
                  <a:pt x="62" y="10"/>
                </a:lnTo>
                <a:lnTo>
                  <a:pt x="4" y="10"/>
                </a:lnTo>
                <a:lnTo>
                  <a:pt x="62" y="10"/>
                </a:lnTo>
                <a:lnTo>
                  <a:pt x="61" y="10"/>
                </a:lnTo>
                <a:lnTo>
                  <a:pt x="5" y="10"/>
                </a:lnTo>
                <a:lnTo>
                  <a:pt x="61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0" name="Freeform 218"/>
          <p:cNvSpPr>
            <a:spLocks/>
          </p:cNvSpPr>
          <p:nvPr/>
        </p:nvSpPr>
        <p:spPr bwMode="auto">
          <a:xfrm>
            <a:off x="2721928" y="2182813"/>
            <a:ext cx="4762" cy="19050"/>
          </a:xfrm>
          <a:custGeom>
            <a:avLst/>
            <a:gdLst>
              <a:gd name="T0" fmla="*/ 2597 w 11"/>
              <a:gd name="T1" fmla="*/ 16933 h 45"/>
              <a:gd name="T2" fmla="*/ 0 w 11"/>
              <a:gd name="T3" fmla="*/ 16933 h 45"/>
              <a:gd name="T4" fmla="*/ 0 w 11"/>
              <a:gd name="T5" fmla="*/ 2117 h 45"/>
              <a:gd name="T6" fmla="*/ 0 w 11"/>
              <a:gd name="T7" fmla="*/ 1270 h 45"/>
              <a:gd name="T8" fmla="*/ 0 w 11"/>
              <a:gd name="T9" fmla="*/ 16933 h 45"/>
              <a:gd name="T10" fmla="*/ 0 w 11"/>
              <a:gd name="T11" fmla="*/ 17780 h 45"/>
              <a:gd name="T12" fmla="*/ 0 w 11"/>
              <a:gd name="T13" fmla="*/ 1270 h 45"/>
              <a:gd name="T14" fmla="*/ 0 w 11"/>
              <a:gd name="T15" fmla="*/ 1270 h 45"/>
              <a:gd name="T16" fmla="*/ 0 w 11"/>
              <a:gd name="T17" fmla="*/ 18203 h 45"/>
              <a:gd name="T18" fmla="*/ 433 w 11"/>
              <a:gd name="T19" fmla="*/ 18203 h 45"/>
              <a:gd name="T20" fmla="*/ 433 w 11"/>
              <a:gd name="T21" fmla="*/ 847 h 45"/>
              <a:gd name="T22" fmla="*/ 433 w 11"/>
              <a:gd name="T23" fmla="*/ 847 h 45"/>
              <a:gd name="T24" fmla="*/ 433 w 11"/>
              <a:gd name="T25" fmla="*/ 18203 h 45"/>
              <a:gd name="T26" fmla="*/ 433 w 11"/>
              <a:gd name="T27" fmla="*/ 18627 h 45"/>
              <a:gd name="T28" fmla="*/ 433 w 11"/>
              <a:gd name="T29" fmla="*/ 847 h 45"/>
              <a:gd name="T30" fmla="*/ 866 w 11"/>
              <a:gd name="T31" fmla="*/ 423 h 45"/>
              <a:gd name="T32" fmla="*/ 866 w 11"/>
              <a:gd name="T33" fmla="*/ 18627 h 45"/>
              <a:gd name="T34" fmla="*/ 866 w 11"/>
              <a:gd name="T35" fmla="*/ 18627 h 45"/>
              <a:gd name="T36" fmla="*/ 866 w 11"/>
              <a:gd name="T37" fmla="*/ 423 h 45"/>
              <a:gd name="T38" fmla="*/ 866 w 11"/>
              <a:gd name="T39" fmla="*/ 0 h 45"/>
              <a:gd name="T40" fmla="*/ 866 w 11"/>
              <a:gd name="T41" fmla="*/ 19050 h 45"/>
              <a:gd name="T42" fmla="*/ 1299 w 11"/>
              <a:gd name="T43" fmla="*/ 19050 h 45"/>
              <a:gd name="T44" fmla="*/ 1299 w 11"/>
              <a:gd name="T45" fmla="*/ 0 h 45"/>
              <a:gd name="T46" fmla="*/ 1299 w 11"/>
              <a:gd name="T47" fmla="*/ 0 h 45"/>
              <a:gd name="T48" fmla="*/ 1299 w 11"/>
              <a:gd name="T49" fmla="*/ 19050 h 45"/>
              <a:gd name="T50" fmla="*/ 1299 w 11"/>
              <a:gd name="T51" fmla="*/ 19050 h 45"/>
              <a:gd name="T52" fmla="*/ 1299 w 11"/>
              <a:gd name="T53" fmla="*/ 0 h 45"/>
              <a:gd name="T54" fmla="*/ 2165 w 11"/>
              <a:gd name="T55" fmla="*/ 0 h 45"/>
              <a:gd name="T56" fmla="*/ 2165 w 11"/>
              <a:gd name="T57" fmla="*/ 19050 h 45"/>
              <a:gd name="T58" fmla="*/ 2165 w 11"/>
              <a:gd name="T59" fmla="*/ 19050 h 45"/>
              <a:gd name="T60" fmla="*/ 2165 w 11"/>
              <a:gd name="T61" fmla="*/ 0 h 45"/>
              <a:gd name="T62" fmla="*/ 2597 w 11"/>
              <a:gd name="T63" fmla="*/ 0 h 45"/>
              <a:gd name="T64" fmla="*/ 2597 w 11"/>
              <a:gd name="T65" fmla="*/ 19050 h 45"/>
              <a:gd name="T66" fmla="*/ 2597 w 11"/>
              <a:gd name="T67" fmla="*/ 19050 h 45"/>
              <a:gd name="T68" fmla="*/ 2597 w 11"/>
              <a:gd name="T69" fmla="*/ 0 h 45"/>
              <a:gd name="T70" fmla="*/ 3030 w 11"/>
              <a:gd name="T71" fmla="*/ 0 h 45"/>
              <a:gd name="T72" fmla="*/ 3030 w 11"/>
              <a:gd name="T73" fmla="*/ 19050 h 45"/>
              <a:gd name="T74" fmla="*/ 3030 w 11"/>
              <a:gd name="T75" fmla="*/ 19050 h 45"/>
              <a:gd name="T76" fmla="*/ 3030 w 11"/>
              <a:gd name="T77" fmla="*/ 0 h 45"/>
              <a:gd name="T78" fmla="*/ 3896 w 11"/>
              <a:gd name="T79" fmla="*/ 0 h 45"/>
              <a:gd name="T80" fmla="*/ 3896 w 11"/>
              <a:gd name="T81" fmla="*/ 19050 h 45"/>
              <a:gd name="T82" fmla="*/ 3896 w 11"/>
              <a:gd name="T83" fmla="*/ 19050 h 45"/>
              <a:gd name="T84" fmla="*/ 3896 w 11"/>
              <a:gd name="T85" fmla="*/ 0 h 45"/>
              <a:gd name="T86" fmla="*/ 3896 w 11"/>
              <a:gd name="T87" fmla="*/ 0 h 45"/>
              <a:gd name="T88" fmla="*/ 3896 w 11"/>
              <a:gd name="T89" fmla="*/ 19050 h 45"/>
              <a:gd name="T90" fmla="*/ 4329 w 11"/>
              <a:gd name="T91" fmla="*/ 18627 h 45"/>
              <a:gd name="T92" fmla="*/ 4329 w 11"/>
              <a:gd name="T93" fmla="*/ 423 h 45"/>
              <a:gd name="T94" fmla="*/ 4329 w 11"/>
              <a:gd name="T95" fmla="*/ 423 h 45"/>
              <a:gd name="T96" fmla="*/ 4329 w 11"/>
              <a:gd name="T97" fmla="*/ 18627 h 45"/>
              <a:gd name="T98" fmla="*/ 4762 w 11"/>
              <a:gd name="T99" fmla="*/ 18627 h 45"/>
              <a:gd name="T100" fmla="*/ 4762 w 11"/>
              <a:gd name="T101" fmla="*/ 847 h 45"/>
              <a:gd name="T102" fmla="*/ 4762 w 11"/>
              <a:gd name="T103" fmla="*/ 847 h 45"/>
              <a:gd name="T104" fmla="*/ 4762 w 11"/>
              <a:gd name="T105" fmla="*/ 18203 h 45"/>
              <a:gd name="T106" fmla="*/ 4762 w 11"/>
              <a:gd name="T107" fmla="*/ 18203 h 45"/>
              <a:gd name="T108" fmla="*/ 4762 w 11"/>
              <a:gd name="T109" fmla="*/ 847 h 45"/>
              <a:gd name="T110" fmla="*/ 4762 w 11"/>
              <a:gd name="T111" fmla="*/ 1270 h 45"/>
              <a:gd name="T112" fmla="*/ 4762 w 11"/>
              <a:gd name="T113" fmla="*/ 18203 h 45"/>
              <a:gd name="T114" fmla="*/ 4762 w 11"/>
              <a:gd name="T115" fmla="*/ 17780 h 45"/>
              <a:gd name="T116" fmla="*/ 4762 w 11"/>
              <a:gd name="T117" fmla="*/ 1270 h 45"/>
              <a:gd name="T118" fmla="*/ 4762 w 11"/>
              <a:gd name="T119" fmla="*/ 1270 h 45"/>
              <a:gd name="T120" fmla="*/ 4762 w 11"/>
              <a:gd name="T121" fmla="*/ 16933 h 45"/>
              <a:gd name="T122" fmla="*/ 4762 w 11"/>
              <a:gd name="T123" fmla="*/ 16933 h 45"/>
              <a:gd name="T124" fmla="*/ 4762 w 11"/>
              <a:gd name="T125" fmla="*/ 2117 h 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5">
                <a:moveTo>
                  <a:pt x="6" y="40"/>
                </a:moveTo>
                <a:lnTo>
                  <a:pt x="0" y="40"/>
                </a:lnTo>
                <a:lnTo>
                  <a:pt x="0" y="5"/>
                </a:lnTo>
                <a:lnTo>
                  <a:pt x="0" y="3"/>
                </a:lnTo>
                <a:lnTo>
                  <a:pt x="0" y="40"/>
                </a:lnTo>
                <a:lnTo>
                  <a:pt x="0" y="42"/>
                </a:lnTo>
                <a:lnTo>
                  <a:pt x="0" y="3"/>
                </a:lnTo>
                <a:lnTo>
                  <a:pt x="0" y="43"/>
                </a:lnTo>
                <a:lnTo>
                  <a:pt x="1" y="43"/>
                </a:lnTo>
                <a:lnTo>
                  <a:pt x="1" y="2"/>
                </a:lnTo>
                <a:lnTo>
                  <a:pt x="1" y="43"/>
                </a:lnTo>
                <a:lnTo>
                  <a:pt x="1" y="44"/>
                </a:lnTo>
                <a:lnTo>
                  <a:pt x="1" y="2"/>
                </a:lnTo>
                <a:lnTo>
                  <a:pt x="2" y="1"/>
                </a:lnTo>
                <a:lnTo>
                  <a:pt x="2" y="44"/>
                </a:lnTo>
                <a:lnTo>
                  <a:pt x="2" y="1"/>
                </a:lnTo>
                <a:lnTo>
                  <a:pt x="2" y="0"/>
                </a:lnTo>
                <a:lnTo>
                  <a:pt x="2" y="45"/>
                </a:lnTo>
                <a:lnTo>
                  <a:pt x="3" y="45"/>
                </a:lnTo>
                <a:lnTo>
                  <a:pt x="3" y="0"/>
                </a:lnTo>
                <a:lnTo>
                  <a:pt x="3" y="45"/>
                </a:lnTo>
                <a:lnTo>
                  <a:pt x="3" y="0"/>
                </a:lnTo>
                <a:lnTo>
                  <a:pt x="5" y="0"/>
                </a:lnTo>
                <a:lnTo>
                  <a:pt x="5" y="45"/>
                </a:lnTo>
                <a:lnTo>
                  <a:pt x="5" y="0"/>
                </a:lnTo>
                <a:lnTo>
                  <a:pt x="6" y="0"/>
                </a:lnTo>
                <a:lnTo>
                  <a:pt x="6" y="45"/>
                </a:lnTo>
                <a:lnTo>
                  <a:pt x="6" y="0"/>
                </a:lnTo>
                <a:lnTo>
                  <a:pt x="7" y="0"/>
                </a:lnTo>
                <a:lnTo>
                  <a:pt x="7" y="45"/>
                </a:lnTo>
                <a:lnTo>
                  <a:pt x="7" y="0"/>
                </a:lnTo>
                <a:lnTo>
                  <a:pt x="9" y="0"/>
                </a:lnTo>
                <a:lnTo>
                  <a:pt x="9" y="45"/>
                </a:lnTo>
                <a:lnTo>
                  <a:pt x="9" y="0"/>
                </a:lnTo>
                <a:lnTo>
                  <a:pt x="9" y="45"/>
                </a:lnTo>
                <a:lnTo>
                  <a:pt x="10" y="44"/>
                </a:lnTo>
                <a:lnTo>
                  <a:pt x="10" y="1"/>
                </a:lnTo>
                <a:lnTo>
                  <a:pt x="10" y="44"/>
                </a:lnTo>
                <a:lnTo>
                  <a:pt x="11" y="44"/>
                </a:lnTo>
                <a:lnTo>
                  <a:pt x="11" y="2"/>
                </a:lnTo>
                <a:lnTo>
                  <a:pt x="11" y="43"/>
                </a:lnTo>
                <a:lnTo>
                  <a:pt x="11" y="2"/>
                </a:lnTo>
                <a:lnTo>
                  <a:pt x="11" y="3"/>
                </a:lnTo>
                <a:lnTo>
                  <a:pt x="11" y="43"/>
                </a:lnTo>
                <a:lnTo>
                  <a:pt x="11" y="42"/>
                </a:lnTo>
                <a:lnTo>
                  <a:pt x="11" y="3"/>
                </a:lnTo>
                <a:lnTo>
                  <a:pt x="11" y="40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1" name="Freeform 219"/>
          <p:cNvSpPr>
            <a:spLocks/>
          </p:cNvSpPr>
          <p:nvPr/>
        </p:nvSpPr>
        <p:spPr bwMode="auto">
          <a:xfrm>
            <a:off x="2721928" y="2182813"/>
            <a:ext cx="22225" cy="4762"/>
          </a:xfrm>
          <a:custGeom>
            <a:avLst/>
            <a:gdLst>
              <a:gd name="T0" fmla="*/ 1990 w 67"/>
              <a:gd name="T1" fmla="*/ 2165 h 11"/>
              <a:gd name="T2" fmla="*/ 1990 w 67"/>
              <a:gd name="T3" fmla="*/ 0 h 11"/>
              <a:gd name="T4" fmla="*/ 20235 w 67"/>
              <a:gd name="T5" fmla="*/ 0 h 11"/>
              <a:gd name="T6" fmla="*/ 20566 w 67"/>
              <a:gd name="T7" fmla="*/ 0 h 11"/>
              <a:gd name="T8" fmla="*/ 1659 w 67"/>
              <a:gd name="T9" fmla="*/ 0 h 11"/>
              <a:gd name="T10" fmla="*/ 1659 w 67"/>
              <a:gd name="T11" fmla="*/ 0 h 11"/>
              <a:gd name="T12" fmla="*/ 20566 w 67"/>
              <a:gd name="T13" fmla="*/ 0 h 11"/>
              <a:gd name="T14" fmla="*/ 20898 w 67"/>
              <a:gd name="T15" fmla="*/ 0 h 11"/>
              <a:gd name="T16" fmla="*/ 995 w 67"/>
              <a:gd name="T17" fmla="*/ 0 h 11"/>
              <a:gd name="T18" fmla="*/ 995 w 67"/>
              <a:gd name="T19" fmla="*/ 0 h 11"/>
              <a:gd name="T20" fmla="*/ 20898 w 67"/>
              <a:gd name="T21" fmla="*/ 0 h 11"/>
              <a:gd name="T22" fmla="*/ 20898 w 67"/>
              <a:gd name="T23" fmla="*/ 0 h 11"/>
              <a:gd name="T24" fmla="*/ 995 w 67"/>
              <a:gd name="T25" fmla="*/ 0 h 11"/>
              <a:gd name="T26" fmla="*/ 663 w 67"/>
              <a:gd name="T27" fmla="*/ 0 h 11"/>
              <a:gd name="T28" fmla="*/ 21230 w 67"/>
              <a:gd name="T29" fmla="*/ 0 h 11"/>
              <a:gd name="T30" fmla="*/ 21230 w 67"/>
              <a:gd name="T31" fmla="*/ 433 h 11"/>
              <a:gd name="T32" fmla="*/ 663 w 67"/>
              <a:gd name="T33" fmla="*/ 433 h 11"/>
              <a:gd name="T34" fmla="*/ 663 w 67"/>
              <a:gd name="T35" fmla="*/ 433 h 11"/>
              <a:gd name="T36" fmla="*/ 21893 w 67"/>
              <a:gd name="T37" fmla="*/ 433 h 11"/>
              <a:gd name="T38" fmla="*/ 21893 w 67"/>
              <a:gd name="T39" fmla="*/ 866 h 11"/>
              <a:gd name="T40" fmla="*/ 332 w 67"/>
              <a:gd name="T41" fmla="*/ 866 h 11"/>
              <a:gd name="T42" fmla="*/ 332 w 67"/>
              <a:gd name="T43" fmla="*/ 866 h 11"/>
              <a:gd name="T44" fmla="*/ 21893 w 67"/>
              <a:gd name="T45" fmla="*/ 866 h 11"/>
              <a:gd name="T46" fmla="*/ 21893 w 67"/>
              <a:gd name="T47" fmla="*/ 866 h 11"/>
              <a:gd name="T48" fmla="*/ 332 w 67"/>
              <a:gd name="T49" fmla="*/ 866 h 11"/>
              <a:gd name="T50" fmla="*/ 0 w 67"/>
              <a:gd name="T51" fmla="*/ 1299 h 11"/>
              <a:gd name="T52" fmla="*/ 21893 w 67"/>
              <a:gd name="T53" fmla="*/ 1299 h 11"/>
              <a:gd name="T54" fmla="*/ 22225 w 67"/>
              <a:gd name="T55" fmla="*/ 1299 h 11"/>
              <a:gd name="T56" fmla="*/ 0 w 67"/>
              <a:gd name="T57" fmla="*/ 1299 h 11"/>
              <a:gd name="T58" fmla="*/ 0 w 67"/>
              <a:gd name="T59" fmla="*/ 1299 h 11"/>
              <a:gd name="T60" fmla="*/ 22225 w 67"/>
              <a:gd name="T61" fmla="*/ 1299 h 11"/>
              <a:gd name="T62" fmla="*/ 22225 w 67"/>
              <a:gd name="T63" fmla="*/ 2165 h 11"/>
              <a:gd name="T64" fmla="*/ 0 w 67"/>
              <a:gd name="T65" fmla="*/ 2165 h 11"/>
              <a:gd name="T66" fmla="*/ 0 w 67"/>
              <a:gd name="T67" fmla="*/ 2165 h 11"/>
              <a:gd name="T68" fmla="*/ 22225 w 67"/>
              <a:gd name="T69" fmla="*/ 2165 h 11"/>
              <a:gd name="T70" fmla="*/ 22225 w 67"/>
              <a:gd name="T71" fmla="*/ 2597 h 11"/>
              <a:gd name="T72" fmla="*/ 0 w 67"/>
              <a:gd name="T73" fmla="*/ 2597 h 11"/>
              <a:gd name="T74" fmla="*/ 0 w 67"/>
              <a:gd name="T75" fmla="*/ 3030 h 11"/>
              <a:gd name="T76" fmla="*/ 21893 w 67"/>
              <a:gd name="T77" fmla="*/ 3030 h 11"/>
              <a:gd name="T78" fmla="*/ 21893 w 67"/>
              <a:gd name="T79" fmla="*/ 3030 h 11"/>
              <a:gd name="T80" fmla="*/ 332 w 67"/>
              <a:gd name="T81" fmla="*/ 3030 h 11"/>
              <a:gd name="T82" fmla="*/ 332 w 67"/>
              <a:gd name="T83" fmla="*/ 3030 h 11"/>
              <a:gd name="T84" fmla="*/ 21893 w 67"/>
              <a:gd name="T85" fmla="*/ 3030 h 11"/>
              <a:gd name="T86" fmla="*/ 21893 w 67"/>
              <a:gd name="T87" fmla="*/ 3896 h 11"/>
              <a:gd name="T88" fmla="*/ 332 w 67"/>
              <a:gd name="T89" fmla="*/ 3896 h 11"/>
              <a:gd name="T90" fmla="*/ 663 w 67"/>
              <a:gd name="T91" fmla="*/ 3896 h 11"/>
              <a:gd name="T92" fmla="*/ 21893 w 67"/>
              <a:gd name="T93" fmla="*/ 3896 h 11"/>
              <a:gd name="T94" fmla="*/ 21230 w 67"/>
              <a:gd name="T95" fmla="*/ 3896 h 11"/>
              <a:gd name="T96" fmla="*/ 663 w 67"/>
              <a:gd name="T97" fmla="*/ 3896 h 11"/>
              <a:gd name="T98" fmla="*/ 663 w 67"/>
              <a:gd name="T99" fmla="*/ 3896 h 11"/>
              <a:gd name="T100" fmla="*/ 21230 w 67"/>
              <a:gd name="T101" fmla="*/ 3896 h 11"/>
              <a:gd name="T102" fmla="*/ 20898 w 67"/>
              <a:gd name="T103" fmla="*/ 4329 h 11"/>
              <a:gd name="T104" fmla="*/ 995 w 67"/>
              <a:gd name="T105" fmla="*/ 4329 h 11"/>
              <a:gd name="T106" fmla="*/ 995 w 67"/>
              <a:gd name="T107" fmla="*/ 4329 h 11"/>
              <a:gd name="T108" fmla="*/ 20898 w 67"/>
              <a:gd name="T109" fmla="*/ 4329 h 11"/>
              <a:gd name="T110" fmla="*/ 20898 w 67"/>
              <a:gd name="T111" fmla="*/ 4329 h 11"/>
              <a:gd name="T112" fmla="*/ 995 w 67"/>
              <a:gd name="T113" fmla="*/ 4329 h 11"/>
              <a:gd name="T114" fmla="*/ 1659 w 67"/>
              <a:gd name="T115" fmla="*/ 4762 h 11"/>
              <a:gd name="T116" fmla="*/ 20566 w 67"/>
              <a:gd name="T117" fmla="*/ 4762 h 11"/>
              <a:gd name="T118" fmla="*/ 20566 w 67"/>
              <a:gd name="T119" fmla="*/ 4762 h 11"/>
              <a:gd name="T120" fmla="*/ 1659 w 67"/>
              <a:gd name="T121" fmla="*/ 4762 h 11"/>
              <a:gd name="T122" fmla="*/ 1990 w 67"/>
              <a:gd name="T123" fmla="*/ 4762 h 11"/>
              <a:gd name="T124" fmla="*/ 20235 w 67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1">
                <a:moveTo>
                  <a:pt x="6" y="5"/>
                </a:moveTo>
                <a:lnTo>
                  <a:pt x="6" y="0"/>
                </a:lnTo>
                <a:lnTo>
                  <a:pt x="61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63" y="0"/>
                </a:lnTo>
                <a:lnTo>
                  <a:pt x="3" y="0"/>
                </a:lnTo>
                <a:lnTo>
                  <a:pt x="63" y="0"/>
                </a:lnTo>
                <a:lnTo>
                  <a:pt x="3" y="0"/>
                </a:lnTo>
                <a:lnTo>
                  <a:pt x="2" y="0"/>
                </a:lnTo>
                <a:lnTo>
                  <a:pt x="64" y="0"/>
                </a:lnTo>
                <a:lnTo>
                  <a:pt x="64" y="1"/>
                </a:lnTo>
                <a:lnTo>
                  <a:pt x="2" y="1"/>
                </a:lnTo>
                <a:lnTo>
                  <a:pt x="66" y="1"/>
                </a:lnTo>
                <a:lnTo>
                  <a:pt x="66" y="2"/>
                </a:lnTo>
                <a:lnTo>
                  <a:pt x="1" y="2"/>
                </a:lnTo>
                <a:lnTo>
                  <a:pt x="66" y="2"/>
                </a:lnTo>
                <a:lnTo>
                  <a:pt x="1" y="2"/>
                </a:lnTo>
                <a:lnTo>
                  <a:pt x="0" y="3"/>
                </a:lnTo>
                <a:lnTo>
                  <a:pt x="66" y="3"/>
                </a:lnTo>
                <a:lnTo>
                  <a:pt x="67" y="3"/>
                </a:lnTo>
                <a:lnTo>
                  <a:pt x="0" y="3"/>
                </a:lnTo>
                <a:lnTo>
                  <a:pt x="67" y="3"/>
                </a:lnTo>
                <a:lnTo>
                  <a:pt x="67" y="5"/>
                </a:lnTo>
                <a:lnTo>
                  <a:pt x="0" y="5"/>
                </a:lnTo>
                <a:lnTo>
                  <a:pt x="67" y="5"/>
                </a:lnTo>
                <a:lnTo>
                  <a:pt x="67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1" y="7"/>
                </a:lnTo>
                <a:lnTo>
                  <a:pt x="66" y="7"/>
                </a:lnTo>
                <a:lnTo>
                  <a:pt x="66" y="9"/>
                </a:lnTo>
                <a:lnTo>
                  <a:pt x="1" y="9"/>
                </a:lnTo>
                <a:lnTo>
                  <a:pt x="2" y="9"/>
                </a:lnTo>
                <a:lnTo>
                  <a:pt x="66" y="9"/>
                </a:lnTo>
                <a:lnTo>
                  <a:pt x="64" y="9"/>
                </a:lnTo>
                <a:lnTo>
                  <a:pt x="2" y="9"/>
                </a:lnTo>
                <a:lnTo>
                  <a:pt x="64" y="9"/>
                </a:lnTo>
                <a:lnTo>
                  <a:pt x="63" y="10"/>
                </a:lnTo>
                <a:lnTo>
                  <a:pt x="3" y="10"/>
                </a:lnTo>
                <a:lnTo>
                  <a:pt x="63" y="10"/>
                </a:lnTo>
                <a:lnTo>
                  <a:pt x="3" y="10"/>
                </a:lnTo>
                <a:lnTo>
                  <a:pt x="5" y="11"/>
                </a:lnTo>
                <a:lnTo>
                  <a:pt x="62" y="11"/>
                </a:lnTo>
                <a:lnTo>
                  <a:pt x="5" y="11"/>
                </a:lnTo>
                <a:lnTo>
                  <a:pt x="6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" name="Freeform 220"/>
          <p:cNvSpPr>
            <a:spLocks/>
          </p:cNvSpPr>
          <p:nvPr/>
        </p:nvSpPr>
        <p:spPr bwMode="auto">
          <a:xfrm>
            <a:off x="2740978" y="2176463"/>
            <a:ext cx="3175" cy="11112"/>
          </a:xfrm>
          <a:custGeom>
            <a:avLst/>
            <a:gdLst>
              <a:gd name="T0" fmla="*/ 1588 w 12"/>
              <a:gd name="T1" fmla="*/ 8813 h 29"/>
              <a:gd name="T2" fmla="*/ 0 w 12"/>
              <a:gd name="T3" fmla="*/ 8813 h 29"/>
              <a:gd name="T4" fmla="*/ 0 w 12"/>
              <a:gd name="T5" fmla="*/ 1916 h 29"/>
              <a:gd name="T6" fmla="*/ 0 w 12"/>
              <a:gd name="T7" fmla="*/ 1533 h 29"/>
              <a:gd name="T8" fmla="*/ 0 w 12"/>
              <a:gd name="T9" fmla="*/ 8813 h 29"/>
              <a:gd name="T10" fmla="*/ 0 w 12"/>
              <a:gd name="T11" fmla="*/ 9196 h 29"/>
              <a:gd name="T12" fmla="*/ 0 w 12"/>
              <a:gd name="T13" fmla="*/ 1533 h 29"/>
              <a:gd name="T14" fmla="*/ 0 w 12"/>
              <a:gd name="T15" fmla="*/ 1533 h 29"/>
              <a:gd name="T16" fmla="*/ 0 w 12"/>
              <a:gd name="T17" fmla="*/ 9579 h 29"/>
              <a:gd name="T18" fmla="*/ 0 w 12"/>
              <a:gd name="T19" fmla="*/ 9579 h 29"/>
              <a:gd name="T20" fmla="*/ 0 w 12"/>
              <a:gd name="T21" fmla="*/ 766 h 29"/>
              <a:gd name="T22" fmla="*/ 529 w 12"/>
              <a:gd name="T23" fmla="*/ 766 h 29"/>
              <a:gd name="T24" fmla="*/ 529 w 12"/>
              <a:gd name="T25" fmla="*/ 9579 h 29"/>
              <a:gd name="T26" fmla="*/ 529 w 12"/>
              <a:gd name="T27" fmla="*/ 10346 h 29"/>
              <a:gd name="T28" fmla="*/ 529 w 12"/>
              <a:gd name="T29" fmla="*/ 766 h 29"/>
              <a:gd name="T30" fmla="*/ 529 w 12"/>
              <a:gd name="T31" fmla="*/ 383 h 29"/>
              <a:gd name="T32" fmla="*/ 529 w 12"/>
              <a:gd name="T33" fmla="*/ 10346 h 29"/>
              <a:gd name="T34" fmla="*/ 529 w 12"/>
              <a:gd name="T35" fmla="*/ 10346 h 29"/>
              <a:gd name="T36" fmla="*/ 529 w 12"/>
              <a:gd name="T37" fmla="*/ 383 h 29"/>
              <a:gd name="T38" fmla="*/ 794 w 12"/>
              <a:gd name="T39" fmla="*/ 0 h 29"/>
              <a:gd name="T40" fmla="*/ 794 w 12"/>
              <a:gd name="T41" fmla="*/ 10346 h 29"/>
              <a:gd name="T42" fmla="*/ 794 w 12"/>
              <a:gd name="T43" fmla="*/ 10729 h 29"/>
              <a:gd name="T44" fmla="*/ 794 w 12"/>
              <a:gd name="T45" fmla="*/ 0 h 29"/>
              <a:gd name="T46" fmla="*/ 794 w 12"/>
              <a:gd name="T47" fmla="*/ 0 h 29"/>
              <a:gd name="T48" fmla="*/ 794 w 12"/>
              <a:gd name="T49" fmla="*/ 10729 h 29"/>
              <a:gd name="T50" fmla="*/ 1058 w 12"/>
              <a:gd name="T51" fmla="*/ 10729 h 29"/>
              <a:gd name="T52" fmla="*/ 1058 w 12"/>
              <a:gd name="T53" fmla="*/ 0 h 29"/>
              <a:gd name="T54" fmla="*/ 1588 w 12"/>
              <a:gd name="T55" fmla="*/ 0 h 29"/>
              <a:gd name="T56" fmla="*/ 1588 w 12"/>
              <a:gd name="T57" fmla="*/ 11112 h 29"/>
              <a:gd name="T58" fmla="*/ 1588 w 12"/>
              <a:gd name="T59" fmla="*/ 11112 h 29"/>
              <a:gd name="T60" fmla="*/ 1588 w 12"/>
              <a:gd name="T61" fmla="*/ 0 h 29"/>
              <a:gd name="T62" fmla="*/ 1588 w 12"/>
              <a:gd name="T63" fmla="*/ 0 h 29"/>
              <a:gd name="T64" fmla="*/ 1588 w 12"/>
              <a:gd name="T65" fmla="*/ 11112 h 29"/>
              <a:gd name="T66" fmla="*/ 1852 w 12"/>
              <a:gd name="T67" fmla="*/ 11112 h 29"/>
              <a:gd name="T68" fmla="*/ 1852 w 12"/>
              <a:gd name="T69" fmla="*/ 0 h 29"/>
              <a:gd name="T70" fmla="*/ 1852 w 12"/>
              <a:gd name="T71" fmla="*/ 0 h 29"/>
              <a:gd name="T72" fmla="*/ 1852 w 12"/>
              <a:gd name="T73" fmla="*/ 11112 h 29"/>
              <a:gd name="T74" fmla="*/ 2117 w 12"/>
              <a:gd name="T75" fmla="*/ 10729 h 29"/>
              <a:gd name="T76" fmla="*/ 2117 w 12"/>
              <a:gd name="T77" fmla="*/ 0 h 29"/>
              <a:gd name="T78" fmla="*/ 2117 w 12"/>
              <a:gd name="T79" fmla="*/ 0 h 29"/>
              <a:gd name="T80" fmla="*/ 2117 w 12"/>
              <a:gd name="T81" fmla="*/ 10729 h 29"/>
              <a:gd name="T82" fmla="*/ 2117 w 12"/>
              <a:gd name="T83" fmla="*/ 10729 h 29"/>
              <a:gd name="T84" fmla="*/ 2117 w 12"/>
              <a:gd name="T85" fmla="*/ 0 h 29"/>
              <a:gd name="T86" fmla="*/ 2381 w 12"/>
              <a:gd name="T87" fmla="*/ 0 h 29"/>
              <a:gd name="T88" fmla="*/ 2381 w 12"/>
              <a:gd name="T89" fmla="*/ 10346 h 29"/>
              <a:gd name="T90" fmla="*/ 2381 w 12"/>
              <a:gd name="T91" fmla="*/ 10346 h 29"/>
              <a:gd name="T92" fmla="*/ 2381 w 12"/>
              <a:gd name="T93" fmla="*/ 383 h 29"/>
              <a:gd name="T94" fmla="*/ 2910 w 12"/>
              <a:gd name="T95" fmla="*/ 383 h 29"/>
              <a:gd name="T96" fmla="*/ 2910 w 12"/>
              <a:gd name="T97" fmla="*/ 10346 h 29"/>
              <a:gd name="T98" fmla="*/ 2910 w 12"/>
              <a:gd name="T99" fmla="*/ 10346 h 29"/>
              <a:gd name="T100" fmla="*/ 2910 w 12"/>
              <a:gd name="T101" fmla="*/ 766 h 29"/>
              <a:gd name="T102" fmla="*/ 2910 w 12"/>
              <a:gd name="T103" fmla="*/ 766 h 29"/>
              <a:gd name="T104" fmla="*/ 2910 w 12"/>
              <a:gd name="T105" fmla="*/ 9579 h 29"/>
              <a:gd name="T106" fmla="*/ 2910 w 12"/>
              <a:gd name="T107" fmla="*/ 9579 h 29"/>
              <a:gd name="T108" fmla="*/ 2910 w 12"/>
              <a:gd name="T109" fmla="*/ 766 h 29"/>
              <a:gd name="T110" fmla="*/ 2910 w 12"/>
              <a:gd name="T111" fmla="*/ 1533 h 29"/>
              <a:gd name="T112" fmla="*/ 2910 w 12"/>
              <a:gd name="T113" fmla="*/ 9579 h 29"/>
              <a:gd name="T114" fmla="*/ 3175 w 12"/>
              <a:gd name="T115" fmla="*/ 9196 h 29"/>
              <a:gd name="T116" fmla="*/ 3175 w 12"/>
              <a:gd name="T117" fmla="*/ 1533 h 29"/>
              <a:gd name="T118" fmla="*/ 3175 w 12"/>
              <a:gd name="T119" fmla="*/ 1533 h 29"/>
              <a:gd name="T120" fmla="*/ 3175 w 12"/>
              <a:gd name="T121" fmla="*/ 8813 h 29"/>
              <a:gd name="T122" fmla="*/ 3175 w 12"/>
              <a:gd name="T123" fmla="*/ 8813 h 29"/>
              <a:gd name="T124" fmla="*/ 3175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2" y="2"/>
                </a:lnTo>
                <a:lnTo>
                  <a:pt x="2" y="25"/>
                </a:lnTo>
                <a:lnTo>
                  <a:pt x="2" y="27"/>
                </a:lnTo>
                <a:lnTo>
                  <a:pt x="2" y="2"/>
                </a:lnTo>
                <a:lnTo>
                  <a:pt x="2" y="1"/>
                </a:lnTo>
                <a:lnTo>
                  <a:pt x="2" y="27"/>
                </a:lnTo>
                <a:lnTo>
                  <a:pt x="2" y="1"/>
                </a:lnTo>
                <a:lnTo>
                  <a:pt x="3" y="0"/>
                </a:lnTo>
                <a:lnTo>
                  <a:pt x="3" y="27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7"/>
                </a:lnTo>
                <a:lnTo>
                  <a:pt x="9" y="1"/>
                </a:lnTo>
                <a:lnTo>
                  <a:pt x="11" y="1"/>
                </a:lnTo>
                <a:lnTo>
                  <a:pt x="11" y="27"/>
                </a:lnTo>
                <a:lnTo>
                  <a:pt x="11" y="2"/>
                </a:lnTo>
                <a:lnTo>
                  <a:pt x="11" y="25"/>
                </a:lnTo>
                <a:lnTo>
                  <a:pt x="11" y="2"/>
                </a:lnTo>
                <a:lnTo>
                  <a:pt x="11" y="4"/>
                </a:lnTo>
                <a:lnTo>
                  <a:pt x="11" y="25"/>
                </a:lnTo>
                <a:lnTo>
                  <a:pt x="12" y="24"/>
                </a:lnTo>
                <a:lnTo>
                  <a:pt x="12" y="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3" name="Freeform 221"/>
          <p:cNvSpPr>
            <a:spLocks/>
          </p:cNvSpPr>
          <p:nvPr/>
        </p:nvSpPr>
        <p:spPr bwMode="auto">
          <a:xfrm>
            <a:off x="2740978" y="2176463"/>
            <a:ext cx="12700" cy="4762"/>
          </a:xfrm>
          <a:custGeom>
            <a:avLst/>
            <a:gdLst>
              <a:gd name="T0" fmla="*/ 1954 w 39"/>
              <a:gd name="T1" fmla="*/ 2165 h 11"/>
              <a:gd name="T2" fmla="*/ 1954 w 39"/>
              <a:gd name="T3" fmla="*/ 0 h 11"/>
              <a:gd name="T4" fmla="*/ 10746 w 39"/>
              <a:gd name="T5" fmla="*/ 0 h 11"/>
              <a:gd name="T6" fmla="*/ 10746 w 39"/>
              <a:gd name="T7" fmla="*/ 0 h 11"/>
              <a:gd name="T8" fmla="*/ 1954 w 39"/>
              <a:gd name="T9" fmla="*/ 0 h 11"/>
              <a:gd name="T10" fmla="*/ 1954 w 39"/>
              <a:gd name="T11" fmla="*/ 0 h 11"/>
              <a:gd name="T12" fmla="*/ 11397 w 39"/>
              <a:gd name="T13" fmla="*/ 0 h 11"/>
              <a:gd name="T14" fmla="*/ 11397 w 39"/>
              <a:gd name="T15" fmla="*/ 0 h 11"/>
              <a:gd name="T16" fmla="*/ 1303 w 39"/>
              <a:gd name="T17" fmla="*/ 0 h 11"/>
              <a:gd name="T18" fmla="*/ 977 w 39"/>
              <a:gd name="T19" fmla="*/ 0 h 11"/>
              <a:gd name="T20" fmla="*/ 11723 w 39"/>
              <a:gd name="T21" fmla="*/ 0 h 11"/>
              <a:gd name="T22" fmla="*/ 11723 w 39"/>
              <a:gd name="T23" fmla="*/ 0 h 11"/>
              <a:gd name="T24" fmla="*/ 977 w 39"/>
              <a:gd name="T25" fmla="*/ 0 h 11"/>
              <a:gd name="T26" fmla="*/ 977 w 39"/>
              <a:gd name="T27" fmla="*/ 0 h 11"/>
              <a:gd name="T28" fmla="*/ 12049 w 39"/>
              <a:gd name="T29" fmla="*/ 0 h 11"/>
              <a:gd name="T30" fmla="*/ 12049 w 39"/>
              <a:gd name="T31" fmla="*/ 433 h 11"/>
              <a:gd name="T32" fmla="*/ 651 w 39"/>
              <a:gd name="T33" fmla="*/ 433 h 11"/>
              <a:gd name="T34" fmla="*/ 651 w 39"/>
              <a:gd name="T35" fmla="*/ 433 h 11"/>
              <a:gd name="T36" fmla="*/ 12049 w 39"/>
              <a:gd name="T37" fmla="*/ 433 h 11"/>
              <a:gd name="T38" fmla="*/ 12700 w 39"/>
              <a:gd name="T39" fmla="*/ 866 h 11"/>
              <a:gd name="T40" fmla="*/ 651 w 39"/>
              <a:gd name="T41" fmla="*/ 866 h 11"/>
              <a:gd name="T42" fmla="*/ 651 w 39"/>
              <a:gd name="T43" fmla="*/ 866 h 11"/>
              <a:gd name="T44" fmla="*/ 12700 w 39"/>
              <a:gd name="T45" fmla="*/ 866 h 11"/>
              <a:gd name="T46" fmla="*/ 12700 w 39"/>
              <a:gd name="T47" fmla="*/ 866 h 11"/>
              <a:gd name="T48" fmla="*/ 0 w 39"/>
              <a:gd name="T49" fmla="*/ 866 h 11"/>
              <a:gd name="T50" fmla="*/ 0 w 39"/>
              <a:gd name="T51" fmla="*/ 1732 h 11"/>
              <a:gd name="T52" fmla="*/ 12700 w 39"/>
              <a:gd name="T53" fmla="*/ 1732 h 11"/>
              <a:gd name="T54" fmla="*/ 12700 w 39"/>
              <a:gd name="T55" fmla="*/ 1732 h 11"/>
              <a:gd name="T56" fmla="*/ 0 w 39"/>
              <a:gd name="T57" fmla="*/ 1732 h 11"/>
              <a:gd name="T58" fmla="*/ 0 w 39"/>
              <a:gd name="T59" fmla="*/ 1732 h 11"/>
              <a:gd name="T60" fmla="*/ 12700 w 39"/>
              <a:gd name="T61" fmla="*/ 1732 h 11"/>
              <a:gd name="T62" fmla="*/ 12700 w 39"/>
              <a:gd name="T63" fmla="*/ 2165 h 11"/>
              <a:gd name="T64" fmla="*/ 0 w 39"/>
              <a:gd name="T65" fmla="*/ 2165 h 11"/>
              <a:gd name="T66" fmla="*/ 0 w 39"/>
              <a:gd name="T67" fmla="*/ 2165 h 11"/>
              <a:gd name="T68" fmla="*/ 12700 w 39"/>
              <a:gd name="T69" fmla="*/ 2165 h 11"/>
              <a:gd name="T70" fmla="*/ 12700 w 39"/>
              <a:gd name="T71" fmla="*/ 2597 h 11"/>
              <a:gd name="T72" fmla="*/ 0 w 39"/>
              <a:gd name="T73" fmla="*/ 2597 h 11"/>
              <a:gd name="T74" fmla="*/ 0 w 39"/>
              <a:gd name="T75" fmla="*/ 2597 h 11"/>
              <a:gd name="T76" fmla="*/ 12700 w 39"/>
              <a:gd name="T77" fmla="*/ 2597 h 11"/>
              <a:gd name="T78" fmla="*/ 12700 w 39"/>
              <a:gd name="T79" fmla="*/ 3463 h 11"/>
              <a:gd name="T80" fmla="*/ 0 w 39"/>
              <a:gd name="T81" fmla="*/ 3463 h 11"/>
              <a:gd name="T82" fmla="*/ 651 w 39"/>
              <a:gd name="T83" fmla="*/ 3463 h 11"/>
              <a:gd name="T84" fmla="*/ 12700 w 39"/>
              <a:gd name="T85" fmla="*/ 3463 h 11"/>
              <a:gd name="T86" fmla="*/ 12700 w 39"/>
              <a:gd name="T87" fmla="*/ 3896 h 11"/>
              <a:gd name="T88" fmla="*/ 651 w 39"/>
              <a:gd name="T89" fmla="*/ 3896 h 11"/>
              <a:gd name="T90" fmla="*/ 651 w 39"/>
              <a:gd name="T91" fmla="*/ 3896 h 11"/>
              <a:gd name="T92" fmla="*/ 12049 w 39"/>
              <a:gd name="T93" fmla="*/ 3896 h 11"/>
              <a:gd name="T94" fmla="*/ 12049 w 39"/>
              <a:gd name="T95" fmla="*/ 3896 h 11"/>
              <a:gd name="T96" fmla="*/ 651 w 39"/>
              <a:gd name="T97" fmla="*/ 3896 h 11"/>
              <a:gd name="T98" fmla="*/ 977 w 39"/>
              <a:gd name="T99" fmla="*/ 3896 h 11"/>
              <a:gd name="T100" fmla="*/ 12049 w 39"/>
              <a:gd name="T101" fmla="*/ 3896 h 11"/>
              <a:gd name="T102" fmla="*/ 11723 w 39"/>
              <a:gd name="T103" fmla="*/ 4329 h 11"/>
              <a:gd name="T104" fmla="*/ 977 w 39"/>
              <a:gd name="T105" fmla="*/ 4329 h 11"/>
              <a:gd name="T106" fmla="*/ 977 w 39"/>
              <a:gd name="T107" fmla="*/ 4329 h 11"/>
              <a:gd name="T108" fmla="*/ 11723 w 39"/>
              <a:gd name="T109" fmla="*/ 4329 h 11"/>
              <a:gd name="T110" fmla="*/ 11397 w 39"/>
              <a:gd name="T111" fmla="*/ 4329 h 11"/>
              <a:gd name="T112" fmla="*/ 1303 w 39"/>
              <a:gd name="T113" fmla="*/ 4329 h 11"/>
              <a:gd name="T114" fmla="*/ 1954 w 39"/>
              <a:gd name="T115" fmla="*/ 4329 h 11"/>
              <a:gd name="T116" fmla="*/ 11397 w 39"/>
              <a:gd name="T117" fmla="*/ 4329 h 11"/>
              <a:gd name="T118" fmla="*/ 10746 w 39"/>
              <a:gd name="T119" fmla="*/ 4762 h 11"/>
              <a:gd name="T120" fmla="*/ 1954 w 39"/>
              <a:gd name="T121" fmla="*/ 4762 h 11"/>
              <a:gd name="T122" fmla="*/ 1954 w 39"/>
              <a:gd name="T123" fmla="*/ 4762 h 11"/>
              <a:gd name="T124" fmla="*/ 10746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9" y="2"/>
                </a:lnTo>
                <a:lnTo>
                  <a:pt x="2" y="2"/>
                </a:lnTo>
                <a:lnTo>
                  <a:pt x="39" y="2"/>
                </a:lnTo>
                <a:lnTo>
                  <a:pt x="0" y="2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9" y="8"/>
                </a:lnTo>
                <a:lnTo>
                  <a:pt x="0" y="8"/>
                </a:lnTo>
                <a:lnTo>
                  <a:pt x="2" y="8"/>
                </a:lnTo>
                <a:lnTo>
                  <a:pt x="39" y="8"/>
                </a:lnTo>
                <a:lnTo>
                  <a:pt x="39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6" y="10"/>
                </a:lnTo>
                <a:lnTo>
                  <a:pt x="35" y="10"/>
                </a:lnTo>
                <a:lnTo>
                  <a:pt x="33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4" name="Freeform 222"/>
          <p:cNvSpPr>
            <a:spLocks/>
          </p:cNvSpPr>
          <p:nvPr/>
        </p:nvSpPr>
        <p:spPr bwMode="auto">
          <a:xfrm>
            <a:off x="2752090" y="2168525"/>
            <a:ext cx="1588" cy="12700"/>
          </a:xfrm>
          <a:custGeom>
            <a:avLst/>
            <a:gdLst>
              <a:gd name="T0" fmla="*/ 722 w 11"/>
              <a:gd name="T1" fmla="*/ 10160 h 30"/>
              <a:gd name="T2" fmla="*/ 0 w 11"/>
              <a:gd name="T3" fmla="*/ 10160 h 30"/>
              <a:gd name="T4" fmla="*/ 0 w 11"/>
              <a:gd name="T5" fmla="*/ 2540 h 30"/>
              <a:gd name="T6" fmla="*/ 0 w 11"/>
              <a:gd name="T7" fmla="*/ 2117 h 30"/>
              <a:gd name="T8" fmla="*/ 0 w 11"/>
              <a:gd name="T9" fmla="*/ 10160 h 30"/>
              <a:gd name="T10" fmla="*/ 0 w 11"/>
              <a:gd name="T11" fmla="*/ 10583 h 30"/>
              <a:gd name="T12" fmla="*/ 0 w 11"/>
              <a:gd name="T13" fmla="*/ 2117 h 30"/>
              <a:gd name="T14" fmla="*/ 0 w 11"/>
              <a:gd name="T15" fmla="*/ 2117 h 30"/>
              <a:gd name="T16" fmla="*/ 0 w 11"/>
              <a:gd name="T17" fmla="*/ 10583 h 30"/>
              <a:gd name="T18" fmla="*/ 0 w 11"/>
              <a:gd name="T19" fmla="*/ 11430 h 30"/>
              <a:gd name="T20" fmla="*/ 0 w 11"/>
              <a:gd name="T21" fmla="*/ 1693 h 30"/>
              <a:gd name="T22" fmla="*/ 0 w 11"/>
              <a:gd name="T23" fmla="*/ 1693 h 30"/>
              <a:gd name="T24" fmla="*/ 0 w 11"/>
              <a:gd name="T25" fmla="*/ 11430 h 30"/>
              <a:gd name="T26" fmla="*/ 289 w 11"/>
              <a:gd name="T27" fmla="*/ 11853 h 30"/>
              <a:gd name="T28" fmla="*/ 289 w 11"/>
              <a:gd name="T29" fmla="*/ 1693 h 30"/>
              <a:gd name="T30" fmla="*/ 289 w 11"/>
              <a:gd name="T31" fmla="*/ 847 h 30"/>
              <a:gd name="T32" fmla="*/ 289 w 11"/>
              <a:gd name="T33" fmla="*/ 11853 h 30"/>
              <a:gd name="T34" fmla="*/ 289 w 11"/>
              <a:gd name="T35" fmla="*/ 11853 h 30"/>
              <a:gd name="T36" fmla="*/ 289 w 11"/>
              <a:gd name="T37" fmla="*/ 423 h 30"/>
              <a:gd name="T38" fmla="*/ 289 w 11"/>
              <a:gd name="T39" fmla="*/ 423 h 30"/>
              <a:gd name="T40" fmla="*/ 289 w 11"/>
              <a:gd name="T41" fmla="*/ 11853 h 30"/>
              <a:gd name="T42" fmla="*/ 433 w 11"/>
              <a:gd name="T43" fmla="*/ 12277 h 30"/>
              <a:gd name="T44" fmla="*/ 433 w 11"/>
              <a:gd name="T45" fmla="*/ 423 h 30"/>
              <a:gd name="T46" fmla="*/ 577 w 11"/>
              <a:gd name="T47" fmla="*/ 423 h 30"/>
              <a:gd name="T48" fmla="*/ 577 w 11"/>
              <a:gd name="T49" fmla="*/ 12277 h 30"/>
              <a:gd name="T50" fmla="*/ 577 w 11"/>
              <a:gd name="T51" fmla="*/ 12277 h 30"/>
              <a:gd name="T52" fmla="*/ 577 w 11"/>
              <a:gd name="T53" fmla="*/ 423 h 30"/>
              <a:gd name="T54" fmla="*/ 577 w 11"/>
              <a:gd name="T55" fmla="*/ 423 h 30"/>
              <a:gd name="T56" fmla="*/ 577 w 11"/>
              <a:gd name="T57" fmla="*/ 12277 h 30"/>
              <a:gd name="T58" fmla="*/ 722 w 11"/>
              <a:gd name="T59" fmla="*/ 12700 h 30"/>
              <a:gd name="T60" fmla="*/ 722 w 11"/>
              <a:gd name="T61" fmla="*/ 423 h 30"/>
              <a:gd name="T62" fmla="*/ 722 w 11"/>
              <a:gd name="T63" fmla="*/ 0 h 30"/>
              <a:gd name="T64" fmla="*/ 722 w 11"/>
              <a:gd name="T65" fmla="*/ 12700 h 30"/>
              <a:gd name="T66" fmla="*/ 722 w 11"/>
              <a:gd name="T67" fmla="*/ 12700 h 30"/>
              <a:gd name="T68" fmla="*/ 722 w 11"/>
              <a:gd name="T69" fmla="*/ 423 h 30"/>
              <a:gd name="T70" fmla="*/ 1011 w 11"/>
              <a:gd name="T71" fmla="*/ 423 h 30"/>
              <a:gd name="T72" fmla="*/ 1011 w 11"/>
              <a:gd name="T73" fmla="*/ 12277 h 30"/>
              <a:gd name="T74" fmla="*/ 1011 w 11"/>
              <a:gd name="T75" fmla="*/ 12277 h 30"/>
              <a:gd name="T76" fmla="*/ 1011 w 11"/>
              <a:gd name="T77" fmla="*/ 423 h 30"/>
              <a:gd name="T78" fmla="*/ 1155 w 11"/>
              <a:gd name="T79" fmla="*/ 423 h 30"/>
              <a:gd name="T80" fmla="*/ 1155 w 11"/>
              <a:gd name="T81" fmla="*/ 12277 h 30"/>
              <a:gd name="T82" fmla="*/ 1155 w 11"/>
              <a:gd name="T83" fmla="*/ 12277 h 30"/>
              <a:gd name="T84" fmla="*/ 1155 w 11"/>
              <a:gd name="T85" fmla="*/ 423 h 30"/>
              <a:gd name="T86" fmla="*/ 1299 w 11"/>
              <a:gd name="T87" fmla="*/ 423 h 30"/>
              <a:gd name="T88" fmla="*/ 1299 w 11"/>
              <a:gd name="T89" fmla="*/ 11853 h 30"/>
              <a:gd name="T90" fmla="*/ 1299 w 11"/>
              <a:gd name="T91" fmla="*/ 11853 h 30"/>
              <a:gd name="T92" fmla="*/ 1299 w 11"/>
              <a:gd name="T93" fmla="*/ 423 h 30"/>
              <a:gd name="T94" fmla="*/ 1299 w 11"/>
              <a:gd name="T95" fmla="*/ 847 h 30"/>
              <a:gd name="T96" fmla="*/ 1299 w 11"/>
              <a:gd name="T97" fmla="*/ 11853 h 30"/>
              <a:gd name="T98" fmla="*/ 1588 w 11"/>
              <a:gd name="T99" fmla="*/ 11853 h 30"/>
              <a:gd name="T100" fmla="*/ 1588 w 11"/>
              <a:gd name="T101" fmla="*/ 1693 h 30"/>
              <a:gd name="T102" fmla="*/ 1588 w 11"/>
              <a:gd name="T103" fmla="*/ 1693 h 30"/>
              <a:gd name="T104" fmla="*/ 1588 w 11"/>
              <a:gd name="T105" fmla="*/ 11430 h 30"/>
              <a:gd name="T106" fmla="*/ 1588 w 11"/>
              <a:gd name="T107" fmla="*/ 11430 h 30"/>
              <a:gd name="T108" fmla="*/ 1588 w 11"/>
              <a:gd name="T109" fmla="*/ 1693 h 30"/>
              <a:gd name="T110" fmla="*/ 1588 w 11"/>
              <a:gd name="T111" fmla="*/ 2117 h 30"/>
              <a:gd name="T112" fmla="*/ 1588 w 11"/>
              <a:gd name="T113" fmla="*/ 10583 h 30"/>
              <a:gd name="T114" fmla="*/ 1588 w 11"/>
              <a:gd name="T115" fmla="*/ 10583 h 30"/>
              <a:gd name="T116" fmla="*/ 1588 w 11"/>
              <a:gd name="T117" fmla="*/ 2117 h 30"/>
              <a:gd name="T118" fmla="*/ 1588 w 11"/>
              <a:gd name="T119" fmla="*/ 2117 h 30"/>
              <a:gd name="T120" fmla="*/ 1588 w 11"/>
              <a:gd name="T121" fmla="*/ 10160 h 30"/>
              <a:gd name="T122" fmla="*/ 1588 w 11"/>
              <a:gd name="T123" fmla="*/ 10160 h 30"/>
              <a:gd name="T124" fmla="*/ 1588 w 11"/>
              <a:gd name="T125" fmla="*/ 2540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25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2" y="28"/>
                </a:lnTo>
                <a:lnTo>
                  <a:pt x="2" y="4"/>
                </a:lnTo>
                <a:lnTo>
                  <a:pt x="2" y="2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3" y="29"/>
                </a:lnTo>
                <a:lnTo>
                  <a:pt x="3" y="1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5" y="30"/>
                </a:lnTo>
                <a:lnTo>
                  <a:pt x="5" y="1"/>
                </a:lnTo>
                <a:lnTo>
                  <a:pt x="5" y="0"/>
                </a:lnTo>
                <a:lnTo>
                  <a:pt x="5" y="30"/>
                </a:lnTo>
                <a:lnTo>
                  <a:pt x="5" y="1"/>
                </a:lnTo>
                <a:lnTo>
                  <a:pt x="7" y="1"/>
                </a:lnTo>
                <a:lnTo>
                  <a:pt x="7" y="29"/>
                </a:lnTo>
                <a:lnTo>
                  <a:pt x="7" y="1"/>
                </a:lnTo>
                <a:lnTo>
                  <a:pt x="8" y="1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"/>
                </a:lnTo>
                <a:lnTo>
                  <a:pt x="9" y="28"/>
                </a:lnTo>
                <a:lnTo>
                  <a:pt x="11" y="28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1" y="5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" name="Freeform 223"/>
          <p:cNvSpPr>
            <a:spLocks/>
          </p:cNvSpPr>
          <p:nvPr/>
        </p:nvSpPr>
        <p:spPr bwMode="auto">
          <a:xfrm>
            <a:off x="2752090" y="2168525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029 w 38"/>
              <a:gd name="T7" fmla="*/ 433 h 11"/>
              <a:gd name="T8" fmla="*/ 1671 w 38"/>
              <a:gd name="T9" fmla="*/ 433 h 11"/>
              <a:gd name="T10" fmla="*/ 1337 w 38"/>
              <a:gd name="T11" fmla="*/ 433 h 11"/>
              <a:gd name="T12" fmla="*/ 11697 w 38"/>
              <a:gd name="T13" fmla="*/ 433 h 11"/>
              <a:gd name="T14" fmla="*/ 11697 w 38"/>
              <a:gd name="T15" fmla="*/ 433 h 11"/>
              <a:gd name="T16" fmla="*/ 1337 w 38"/>
              <a:gd name="T17" fmla="*/ 433 h 11"/>
              <a:gd name="T18" fmla="*/ 1337 w 38"/>
              <a:gd name="T19" fmla="*/ 433 h 11"/>
              <a:gd name="T20" fmla="*/ 12032 w 38"/>
              <a:gd name="T21" fmla="*/ 433 h 11"/>
              <a:gd name="T22" fmla="*/ 12032 w 38"/>
              <a:gd name="T23" fmla="*/ 433 h 11"/>
              <a:gd name="T24" fmla="*/ 1003 w 38"/>
              <a:gd name="T25" fmla="*/ 433 h 11"/>
              <a:gd name="T26" fmla="*/ 668 w 38"/>
              <a:gd name="T27" fmla="*/ 433 h 11"/>
              <a:gd name="T28" fmla="*/ 12032 w 38"/>
              <a:gd name="T29" fmla="*/ 433 h 11"/>
              <a:gd name="T30" fmla="*/ 12366 w 38"/>
              <a:gd name="T31" fmla="*/ 433 h 11"/>
              <a:gd name="T32" fmla="*/ 668 w 38"/>
              <a:gd name="T33" fmla="*/ 433 h 11"/>
              <a:gd name="T34" fmla="*/ 668 w 38"/>
              <a:gd name="T35" fmla="*/ 866 h 11"/>
              <a:gd name="T36" fmla="*/ 12366 w 38"/>
              <a:gd name="T37" fmla="*/ 866 h 11"/>
              <a:gd name="T38" fmla="*/ 12366 w 38"/>
              <a:gd name="T39" fmla="*/ 1732 h 11"/>
              <a:gd name="T40" fmla="*/ 668 w 38"/>
              <a:gd name="T41" fmla="*/ 1732 h 11"/>
              <a:gd name="T42" fmla="*/ 0 w 38"/>
              <a:gd name="T43" fmla="*/ 1732 h 11"/>
              <a:gd name="T44" fmla="*/ 12700 w 38"/>
              <a:gd name="T45" fmla="*/ 1732 h 11"/>
              <a:gd name="T46" fmla="*/ 12700 w 38"/>
              <a:gd name="T47" fmla="*/ 1732 h 11"/>
              <a:gd name="T48" fmla="*/ 0 w 38"/>
              <a:gd name="T49" fmla="*/ 1732 h 11"/>
              <a:gd name="T50" fmla="*/ 0 w 38"/>
              <a:gd name="T51" fmla="*/ 2165 h 11"/>
              <a:gd name="T52" fmla="*/ 12700 w 38"/>
              <a:gd name="T53" fmla="*/ 2165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3464 h 11"/>
              <a:gd name="T72" fmla="*/ 0 w 38"/>
              <a:gd name="T73" fmla="*/ 3464 h 11"/>
              <a:gd name="T74" fmla="*/ 0 w 38"/>
              <a:gd name="T75" fmla="*/ 3464 h 11"/>
              <a:gd name="T76" fmla="*/ 12700 w 38"/>
              <a:gd name="T77" fmla="*/ 3464 h 11"/>
              <a:gd name="T78" fmla="*/ 12700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2700 w 38"/>
              <a:gd name="T85" fmla="*/ 3897 h 11"/>
              <a:gd name="T86" fmla="*/ 12366 w 38"/>
              <a:gd name="T87" fmla="*/ 3897 h 11"/>
              <a:gd name="T88" fmla="*/ 668 w 38"/>
              <a:gd name="T89" fmla="*/ 3897 h 11"/>
              <a:gd name="T90" fmla="*/ 668 w 38"/>
              <a:gd name="T91" fmla="*/ 4330 h 11"/>
              <a:gd name="T92" fmla="*/ 12366 w 38"/>
              <a:gd name="T93" fmla="*/ 4330 h 11"/>
              <a:gd name="T94" fmla="*/ 12366 w 38"/>
              <a:gd name="T95" fmla="*/ 4330 h 11"/>
              <a:gd name="T96" fmla="*/ 668 w 38"/>
              <a:gd name="T97" fmla="*/ 4330 h 11"/>
              <a:gd name="T98" fmla="*/ 668 w 38"/>
              <a:gd name="T99" fmla="*/ 4330 h 11"/>
              <a:gd name="T100" fmla="*/ 12032 w 38"/>
              <a:gd name="T101" fmla="*/ 4330 h 11"/>
              <a:gd name="T102" fmla="*/ 12032 w 38"/>
              <a:gd name="T103" fmla="*/ 4330 h 11"/>
              <a:gd name="T104" fmla="*/ 1003 w 38"/>
              <a:gd name="T105" fmla="*/ 4330 h 11"/>
              <a:gd name="T106" fmla="*/ 1337 w 38"/>
              <a:gd name="T107" fmla="*/ 4763 h 11"/>
              <a:gd name="T108" fmla="*/ 12032 w 38"/>
              <a:gd name="T109" fmla="*/ 4763 h 11"/>
              <a:gd name="T110" fmla="*/ 11697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697 w 38"/>
              <a:gd name="T117" fmla="*/ 4763 h 11"/>
              <a:gd name="T118" fmla="*/ 11029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33" y="1"/>
                </a:lnTo>
                <a:lnTo>
                  <a:pt x="5" y="1"/>
                </a:lnTo>
                <a:lnTo>
                  <a:pt x="4" y="1"/>
                </a:lnTo>
                <a:lnTo>
                  <a:pt x="35" y="1"/>
                </a:lnTo>
                <a:lnTo>
                  <a:pt x="4" y="1"/>
                </a:lnTo>
                <a:lnTo>
                  <a:pt x="36" y="1"/>
                </a:lnTo>
                <a:lnTo>
                  <a:pt x="3" y="1"/>
                </a:lnTo>
                <a:lnTo>
                  <a:pt x="2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37" y="4"/>
                </a:lnTo>
                <a:lnTo>
                  <a:pt x="2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36" y="10"/>
                </a:lnTo>
                <a:lnTo>
                  <a:pt x="3" y="10"/>
                </a:lnTo>
                <a:lnTo>
                  <a:pt x="4" y="11"/>
                </a:lnTo>
                <a:lnTo>
                  <a:pt x="36" y="11"/>
                </a:lnTo>
                <a:lnTo>
                  <a:pt x="35" y="11"/>
                </a:lnTo>
                <a:lnTo>
                  <a:pt x="4" y="11"/>
                </a:lnTo>
                <a:lnTo>
                  <a:pt x="35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6" name="Freeform 224"/>
          <p:cNvSpPr>
            <a:spLocks/>
          </p:cNvSpPr>
          <p:nvPr/>
        </p:nvSpPr>
        <p:spPr bwMode="auto">
          <a:xfrm>
            <a:off x="2761615" y="2162175"/>
            <a:ext cx="3175" cy="11113"/>
          </a:xfrm>
          <a:custGeom>
            <a:avLst/>
            <a:gdLst>
              <a:gd name="T0" fmla="*/ 1588 w 10"/>
              <a:gd name="T1" fmla="*/ 9197 h 29"/>
              <a:gd name="T2" fmla="*/ 0 w 10"/>
              <a:gd name="T3" fmla="*/ 9197 h 29"/>
              <a:gd name="T4" fmla="*/ 0 w 10"/>
              <a:gd name="T5" fmla="*/ 2299 h 29"/>
              <a:gd name="T6" fmla="*/ 0 w 10"/>
              <a:gd name="T7" fmla="*/ 1916 h 29"/>
              <a:gd name="T8" fmla="*/ 0 w 10"/>
              <a:gd name="T9" fmla="*/ 9197 h 29"/>
              <a:gd name="T10" fmla="*/ 0 w 10"/>
              <a:gd name="T11" fmla="*/ 9963 h 29"/>
              <a:gd name="T12" fmla="*/ 0 w 10"/>
              <a:gd name="T13" fmla="*/ 1916 h 29"/>
              <a:gd name="T14" fmla="*/ 0 w 10"/>
              <a:gd name="T15" fmla="*/ 1916 h 29"/>
              <a:gd name="T16" fmla="*/ 0 w 10"/>
              <a:gd name="T17" fmla="*/ 9963 h 29"/>
              <a:gd name="T18" fmla="*/ 0 w 10"/>
              <a:gd name="T19" fmla="*/ 10347 h 29"/>
              <a:gd name="T20" fmla="*/ 0 w 10"/>
              <a:gd name="T21" fmla="*/ 1533 h 29"/>
              <a:gd name="T22" fmla="*/ 0 w 10"/>
              <a:gd name="T23" fmla="*/ 1533 h 29"/>
              <a:gd name="T24" fmla="*/ 0 w 10"/>
              <a:gd name="T25" fmla="*/ 10347 h 29"/>
              <a:gd name="T26" fmla="*/ 0 w 10"/>
              <a:gd name="T27" fmla="*/ 10347 h 29"/>
              <a:gd name="T28" fmla="*/ 0 w 10"/>
              <a:gd name="T29" fmla="*/ 1150 h 29"/>
              <a:gd name="T30" fmla="*/ 0 w 10"/>
              <a:gd name="T31" fmla="*/ 1150 h 29"/>
              <a:gd name="T32" fmla="*/ 0 w 10"/>
              <a:gd name="T33" fmla="*/ 10730 h 29"/>
              <a:gd name="T34" fmla="*/ 635 w 10"/>
              <a:gd name="T35" fmla="*/ 10730 h 29"/>
              <a:gd name="T36" fmla="*/ 635 w 10"/>
              <a:gd name="T37" fmla="*/ 383 h 29"/>
              <a:gd name="T38" fmla="*/ 635 w 10"/>
              <a:gd name="T39" fmla="*/ 383 h 29"/>
              <a:gd name="T40" fmla="*/ 635 w 10"/>
              <a:gd name="T41" fmla="*/ 10730 h 29"/>
              <a:gd name="T42" fmla="*/ 635 w 10"/>
              <a:gd name="T43" fmla="*/ 10730 h 29"/>
              <a:gd name="T44" fmla="*/ 635 w 10"/>
              <a:gd name="T45" fmla="*/ 383 h 29"/>
              <a:gd name="T46" fmla="*/ 953 w 10"/>
              <a:gd name="T47" fmla="*/ 383 h 29"/>
              <a:gd name="T48" fmla="*/ 953 w 10"/>
              <a:gd name="T49" fmla="*/ 11113 h 29"/>
              <a:gd name="T50" fmla="*/ 1270 w 10"/>
              <a:gd name="T51" fmla="*/ 11113 h 29"/>
              <a:gd name="T52" fmla="*/ 1270 w 10"/>
              <a:gd name="T53" fmla="*/ 383 h 29"/>
              <a:gd name="T54" fmla="*/ 1270 w 10"/>
              <a:gd name="T55" fmla="*/ 383 h 29"/>
              <a:gd name="T56" fmla="*/ 1270 w 10"/>
              <a:gd name="T57" fmla="*/ 11113 h 29"/>
              <a:gd name="T58" fmla="*/ 1270 w 10"/>
              <a:gd name="T59" fmla="*/ 11113 h 29"/>
              <a:gd name="T60" fmla="*/ 1270 w 10"/>
              <a:gd name="T61" fmla="*/ 0 h 29"/>
              <a:gd name="T62" fmla="*/ 1588 w 10"/>
              <a:gd name="T63" fmla="*/ 0 h 29"/>
              <a:gd name="T64" fmla="*/ 1588 w 10"/>
              <a:gd name="T65" fmla="*/ 11113 h 29"/>
              <a:gd name="T66" fmla="*/ 1588 w 10"/>
              <a:gd name="T67" fmla="*/ 11113 h 29"/>
              <a:gd name="T68" fmla="*/ 1588 w 10"/>
              <a:gd name="T69" fmla="*/ 0 h 29"/>
              <a:gd name="T70" fmla="*/ 2223 w 10"/>
              <a:gd name="T71" fmla="*/ 383 h 29"/>
              <a:gd name="T72" fmla="*/ 2223 w 10"/>
              <a:gd name="T73" fmla="*/ 11113 h 29"/>
              <a:gd name="T74" fmla="*/ 2223 w 10"/>
              <a:gd name="T75" fmla="*/ 11113 h 29"/>
              <a:gd name="T76" fmla="*/ 2223 w 10"/>
              <a:gd name="T77" fmla="*/ 383 h 29"/>
              <a:gd name="T78" fmla="*/ 2540 w 10"/>
              <a:gd name="T79" fmla="*/ 383 h 29"/>
              <a:gd name="T80" fmla="*/ 2540 w 10"/>
              <a:gd name="T81" fmla="*/ 11113 h 29"/>
              <a:gd name="T82" fmla="*/ 2540 w 10"/>
              <a:gd name="T83" fmla="*/ 10730 h 29"/>
              <a:gd name="T84" fmla="*/ 2540 w 10"/>
              <a:gd name="T85" fmla="*/ 383 h 29"/>
              <a:gd name="T86" fmla="*/ 2540 w 10"/>
              <a:gd name="T87" fmla="*/ 383 h 29"/>
              <a:gd name="T88" fmla="*/ 2540 w 10"/>
              <a:gd name="T89" fmla="*/ 10730 h 29"/>
              <a:gd name="T90" fmla="*/ 2858 w 10"/>
              <a:gd name="T91" fmla="*/ 10730 h 29"/>
              <a:gd name="T92" fmla="*/ 2858 w 10"/>
              <a:gd name="T93" fmla="*/ 383 h 29"/>
              <a:gd name="T94" fmla="*/ 2858 w 10"/>
              <a:gd name="T95" fmla="*/ 1150 h 29"/>
              <a:gd name="T96" fmla="*/ 2858 w 10"/>
              <a:gd name="T97" fmla="*/ 10730 h 29"/>
              <a:gd name="T98" fmla="*/ 2858 w 10"/>
              <a:gd name="T99" fmla="*/ 10347 h 29"/>
              <a:gd name="T100" fmla="*/ 2858 w 10"/>
              <a:gd name="T101" fmla="*/ 1150 h 29"/>
              <a:gd name="T102" fmla="*/ 3175 w 10"/>
              <a:gd name="T103" fmla="*/ 1533 h 29"/>
              <a:gd name="T104" fmla="*/ 3175 w 10"/>
              <a:gd name="T105" fmla="*/ 10347 h 29"/>
              <a:gd name="T106" fmla="*/ 3175 w 10"/>
              <a:gd name="T107" fmla="*/ 10347 h 29"/>
              <a:gd name="T108" fmla="*/ 3175 w 10"/>
              <a:gd name="T109" fmla="*/ 1533 h 29"/>
              <a:gd name="T110" fmla="*/ 3175 w 10"/>
              <a:gd name="T111" fmla="*/ 1916 h 29"/>
              <a:gd name="T112" fmla="*/ 3175 w 10"/>
              <a:gd name="T113" fmla="*/ 9963 h 29"/>
              <a:gd name="T114" fmla="*/ 3175 w 10"/>
              <a:gd name="T115" fmla="*/ 9963 h 29"/>
              <a:gd name="T116" fmla="*/ 3175 w 10"/>
              <a:gd name="T117" fmla="*/ 1916 h 29"/>
              <a:gd name="T118" fmla="*/ 3175 w 10"/>
              <a:gd name="T119" fmla="*/ 1916 h 29"/>
              <a:gd name="T120" fmla="*/ 3175 w 10"/>
              <a:gd name="T121" fmla="*/ 9197 h 29"/>
              <a:gd name="T122" fmla="*/ 3175 w 10"/>
              <a:gd name="T123" fmla="*/ 9197 h 29"/>
              <a:gd name="T124" fmla="*/ 3175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0" y="28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3" y="1"/>
                </a:lnTo>
                <a:lnTo>
                  <a:pt x="3" y="29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1"/>
                </a:lnTo>
                <a:lnTo>
                  <a:pt x="7" y="29"/>
                </a:lnTo>
                <a:lnTo>
                  <a:pt x="7" y="1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1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0" y="5"/>
                </a:lnTo>
                <a:lnTo>
                  <a:pt x="10" y="26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7" name="Freeform 225"/>
          <p:cNvSpPr>
            <a:spLocks/>
          </p:cNvSpPr>
          <p:nvPr/>
        </p:nvSpPr>
        <p:spPr bwMode="auto">
          <a:xfrm>
            <a:off x="2761615" y="2162175"/>
            <a:ext cx="22225" cy="4763"/>
          </a:xfrm>
          <a:custGeom>
            <a:avLst/>
            <a:gdLst>
              <a:gd name="T0" fmla="*/ 1684 w 66"/>
              <a:gd name="T1" fmla="*/ 2382 h 12"/>
              <a:gd name="T2" fmla="*/ 1684 w 66"/>
              <a:gd name="T3" fmla="*/ 0 h 12"/>
              <a:gd name="T4" fmla="*/ 20205 w 66"/>
              <a:gd name="T5" fmla="*/ 0 h 12"/>
              <a:gd name="T6" fmla="*/ 20541 w 66"/>
              <a:gd name="T7" fmla="*/ 0 h 12"/>
              <a:gd name="T8" fmla="*/ 1347 w 66"/>
              <a:gd name="T9" fmla="*/ 0 h 12"/>
              <a:gd name="T10" fmla="*/ 1347 w 66"/>
              <a:gd name="T11" fmla="*/ 397 h 12"/>
              <a:gd name="T12" fmla="*/ 20541 w 66"/>
              <a:gd name="T13" fmla="*/ 397 h 12"/>
              <a:gd name="T14" fmla="*/ 20878 w 66"/>
              <a:gd name="T15" fmla="*/ 397 h 12"/>
              <a:gd name="T16" fmla="*/ 1347 w 66"/>
              <a:gd name="T17" fmla="*/ 397 h 12"/>
              <a:gd name="T18" fmla="*/ 1010 w 66"/>
              <a:gd name="T19" fmla="*/ 397 h 12"/>
              <a:gd name="T20" fmla="*/ 20878 w 66"/>
              <a:gd name="T21" fmla="*/ 397 h 12"/>
              <a:gd name="T22" fmla="*/ 21552 w 66"/>
              <a:gd name="T23" fmla="*/ 397 h 12"/>
              <a:gd name="T24" fmla="*/ 673 w 66"/>
              <a:gd name="T25" fmla="*/ 397 h 12"/>
              <a:gd name="T26" fmla="*/ 673 w 66"/>
              <a:gd name="T27" fmla="*/ 397 h 12"/>
              <a:gd name="T28" fmla="*/ 21552 w 66"/>
              <a:gd name="T29" fmla="*/ 397 h 12"/>
              <a:gd name="T30" fmla="*/ 21552 w 66"/>
              <a:gd name="T31" fmla="*/ 397 h 12"/>
              <a:gd name="T32" fmla="*/ 673 w 66"/>
              <a:gd name="T33" fmla="*/ 397 h 12"/>
              <a:gd name="T34" fmla="*/ 0 w 66"/>
              <a:gd name="T35" fmla="*/ 1191 h 12"/>
              <a:gd name="T36" fmla="*/ 21552 w 66"/>
              <a:gd name="T37" fmla="*/ 1191 h 12"/>
              <a:gd name="T38" fmla="*/ 21888 w 66"/>
              <a:gd name="T39" fmla="*/ 1191 h 12"/>
              <a:gd name="T40" fmla="*/ 0 w 66"/>
              <a:gd name="T41" fmla="*/ 1191 h 12"/>
              <a:gd name="T42" fmla="*/ 0 w 66"/>
              <a:gd name="T43" fmla="*/ 1588 h 12"/>
              <a:gd name="T44" fmla="*/ 21888 w 66"/>
              <a:gd name="T45" fmla="*/ 1588 h 12"/>
              <a:gd name="T46" fmla="*/ 22225 w 66"/>
              <a:gd name="T47" fmla="*/ 1588 h 12"/>
              <a:gd name="T48" fmla="*/ 0 w 66"/>
              <a:gd name="T49" fmla="*/ 1588 h 12"/>
              <a:gd name="T50" fmla="*/ 0 w 66"/>
              <a:gd name="T51" fmla="*/ 1985 h 12"/>
              <a:gd name="T52" fmla="*/ 22225 w 66"/>
              <a:gd name="T53" fmla="*/ 1985 h 12"/>
              <a:gd name="T54" fmla="*/ 22225 w 66"/>
              <a:gd name="T55" fmla="*/ 1985 h 12"/>
              <a:gd name="T56" fmla="*/ 0 w 66"/>
              <a:gd name="T57" fmla="*/ 1985 h 12"/>
              <a:gd name="T58" fmla="*/ 0 w 66"/>
              <a:gd name="T59" fmla="*/ 1985 h 12"/>
              <a:gd name="T60" fmla="*/ 22225 w 66"/>
              <a:gd name="T61" fmla="*/ 1985 h 12"/>
              <a:gd name="T62" fmla="*/ 22225 w 66"/>
              <a:gd name="T63" fmla="*/ 2382 h 12"/>
              <a:gd name="T64" fmla="*/ 0 w 66"/>
              <a:gd name="T65" fmla="*/ 2382 h 12"/>
              <a:gd name="T66" fmla="*/ 0 w 66"/>
              <a:gd name="T67" fmla="*/ 3175 h 12"/>
              <a:gd name="T68" fmla="*/ 22225 w 66"/>
              <a:gd name="T69" fmla="*/ 3175 h 12"/>
              <a:gd name="T70" fmla="*/ 22225 w 66"/>
              <a:gd name="T71" fmla="*/ 3175 h 12"/>
              <a:gd name="T72" fmla="*/ 0 w 66"/>
              <a:gd name="T73" fmla="*/ 3175 h 12"/>
              <a:gd name="T74" fmla="*/ 0 w 66"/>
              <a:gd name="T75" fmla="*/ 3175 h 12"/>
              <a:gd name="T76" fmla="*/ 22225 w 66"/>
              <a:gd name="T77" fmla="*/ 3175 h 12"/>
              <a:gd name="T78" fmla="*/ 22225 w 66"/>
              <a:gd name="T79" fmla="*/ 3572 h 12"/>
              <a:gd name="T80" fmla="*/ 0 w 66"/>
              <a:gd name="T81" fmla="*/ 3572 h 12"/>
              <a:gd name="T82" fmla="*/ 0 w 66"/>
              <a:gd name="T83" fmla="*/ 3572 h 12"/>
              <a:gd name="T84" fmla="*/ 21888 w 66"/>
              <a:gd name="T85" fmla="*/ 3572 h 12"/>
              <a:gd name="T86" fmla="*/ 21888 w 66"/>
              <a:gd name="T87" fmla="*/ 3572 h 12"/>
              <a:gd name="T88" fmla="*/ 0 w 66"/>
              <a:gd name="T89" fmla="*/ 3572 h 12"/>
              <a:gd name="T90" fmla="*/ 0 w 66"/>
              <a:gd name="T91" fmla="*/ 3969 h 12"/>
              <a:gd name="T92" fmla="*/ 21552 w 66"/>
              <a:gd name="T93" fmla="*/ 3969 h 12"/>
              <a:gd name="T94" fmla="*/ 21552 w 66"/>
              <a:gd name="T95" fmla="*/ 3969 h 12"/>
              <a:gd name="T96" fmla="*/ 673 w 66"/>
              <a:gd name="T97" fmla="*/ 3969 h 12"/>
              <a:gd name="T98" fmla="*/ 673 w 66"/>
              <a:gd name="T99" fmla="*/ 3969 h 12"/>
              <a:gd name="T100" fmla="*/ 21552 w 66"/>
              <a:gd name="T101" fmla="*/ 3969 h 12"/>
              <a:gd name="T102" fmla="*/ 21552 w 66"/>
              <a:gd name="T103" fmla="*/ 3969 h 12"/>
              <a:gd name="T104" fmla="*/ 673 w 66"/>
              <a:gd name="T105" fmla="*/ 3969 h 12"/>
              <a:gd name="T106" fmla="*/ 1010 w 66"/>
              <a:gd name="T107" fmla="*/ 4763 h 12"/>
              <a:gd name="T108" fmla="*/ 20878 w 66"/>
              <a:gd name="T109" fmla="*/ 4763 h 12"/>
              <a:gd name="T110" fmla="*/ 20878 w 66"/>
              <a:gd name="T111" fmla="*/ 4763 h 12"/>
              <a:gd name="T112" fmla="*/ 1347 w 66"/>
              <a:gd name="T113" fmla="*/ 4763 h 12"/>
              <a:gd name="T114" fmla="*/ 1347 w 66"/>
              <a:gd name="T115" fmla="*/ 4763 h 12"/>
              <a:gd name="T116" fmla="*/ 20541 w 66"/>
              <a:gd name="T117" fmla="*/ 4763 h 12"/>
              <a:gd name="T118" fmla="*/ 20541 w 66"/>
              <a:gd name="T119" fmla="*/ 4763 h 12"/>
              <a:gd name="T120" fmla="*/ 1347 w 66"/>
              <a:gd name="T121" fmla="*/ 4763 h 12"/>
              <a:gd name="T122" fmla="*/ 1684 w 66"/>
              <a:gd name="T123" fmla="*/ 4763 h 12"/>
              <a:gd name="T124" fmla="*/ 20205 w 66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6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4" y="0"/>
                </a:lnTo>
                <a:lnTo>
                  <a:pt x="4" y="1"/>
                </a:lnTo>
                <a:lnTo>
                  <a:pt x="61" y="1"/>
                </a:lnTo>
                <a:lnTo>
                  <a:pt x="62" y="1"/>
                </a:lnTo>
                <a:lnTo>
                  <a:pt x="4" y="1"/>
                </a:lnTo>
                <a:lnTo>
                  <a:pt x="3" y="1"/>
                </a:lnTo>
                <a:lnTo>
                  <a:pt x="62" y="1"/>
                </a:lnTo>
                <a:lnTo>
                  <a:pt x="64" y="1"/>
                </a:lnTo>
                <a:lnTo>
                  <a:pt x="2" y="1"/>
                </a:lnTo>
                <a:lnTo>
                  <a:pt x="64" y="1"/>
                </a:lnTo>
                <a:lnTo>
                  <a:pt x="2" y="1"/>
                </a:lnTo>
                <a:lnTo>
                  <a:pt x="0" y="3"/>
                </a:lnTo>
                <a:lnTo>
                  <a:pt x="64" y="3"/>
                </a:lnTo>
                <a:lnTo>
                  <a:pt x="65" y="3"/>
                </a:lnTo>
                <a:lnTo>
                  <a:pt x="0" y="3"/>
                </a:lnTo>
                <a:lnTo>
                  <a:pt x="0" y="4"/>
                </a:lnTo>
                <a:lnTo>
                  <a:pt x="65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0" y="9"/>
                </a:lnTo>
                <a:lnTo>
                  <a:pt x="65" y="9"/>
                </a:lnTo>
                <a:lnTo>
                  <a:pt x="0" y="9"/>
                </a:lnTo>
                <a:lnTo>
                  <a:pt x="0" y="10"/>
                </a:lnTo>
                <a:lnTo>
                  <a:pt x="64" y="10"/>
                </a:lnTo>
                <a:lnTo>
                  <a:pt x="2" y="10"/>
                </a:lnTo>
                <a:lnTo>
                  <a:pt x="64" y="10"/>
                </a:lnTo>
                <a:lnTo>
                  <a:pt x="2" y="10"/>
                </a:lnTo>
                <a:lnTo>
                  <a:pt x="3" y="12"/>
                </a:lnTo>
                <a:lnTo>
                  <a:pt x="62" y="12"/>
                </a:lnTo>
                <a:lnTo>
                  <a:pt x="4" y="12"/>
                </a:lnTo>
                <a:lnTo>
                  <a:pt x="61" y="12"/>
                </a:lnTo>
                <a:lnTo>
                  <a:pt x="4" y="12"/>
                </a:lnTo>
                <a:lnTo>
                  <a:pt x="5" y="12"/>
                </a:lnTo>
                <a:lnTo>
                  <a:pt x="6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8" name="Freeform 226"/>
          <p:cNvSpPr>
            <a:spLocks/>
          </p:cNvSpPr>
          <p:nvPr/>
        </p:nvSpPr>
        <p:spPr bwMode="auto">
          <a:xfrm>
            <a:off x="2779078" y="2154238"/>
            <a:ext cx="4762" cy="12700"/>
          </a:xfrm>
          <a:custGeom>
            <a:avLst/>
            <a:gdLst>
              <a:gd name="T0" fmla="*/ 2165 w 11"/>
              <a:gd name="T1" fmla="*/ 10160 h 30"/>
              <a:gd name="T2" fmla="*/ 0 w 11"/>
              <a:gd name="T3" fmla="*/ 10160 h 30"/>
              <a:gd name="T4" fmla="*/ 0 w 11"/>
              <a:gd name="T5" fmla="*/ 2963 h 30"/>
              <a:gd name="T6" fmla="*/ 0 w 11"/>
              <a:gd name="T7" fmla="*/ 2117 h 30"/>
              <a:gd name="T8" fmla="*/ 0 w 11"/>
              <a:gd name="T9" fmla="*/ 11007 h 30"/>
              <a:gd name="T10" fmla="*/ 0 w 11"/>
              <a:gd name="T11" fmla="*/ 11007 h 30"/>
              <a:gd name="T12" fmla="*/ 0 w 11"/>
              <a:gd name="T13" fmla="*/ 2117 h 30"/>
              <a:gd name="T14" fmla="*/ 0 w 11"/>
              <a:gd name="T15" fmla="*/ 1693 h 30"/>
              <a:gd name="T16" fmla="*/ 0 w 11"/>
              <a:gd name="T17" fmla="*/ 11007 h 30"/>
              <a:gd name="T18" fmla="*/ 0 w 11"/>
              <a:gd name="T19" fmla="*/ 11430 h 30"/>
              <a:gd name="T20" fmla="*/ 0 w 11"/>
              <a:gd name="T21" fmla="*/ 1693 h 30"/>
              <a:gd name="T22" fmla="*/ 0 w 11"/>
              <a:gd name="T23" fmla="*/ 1693 h 30"/>
              <a:gd name="T24" fmla="*/ 0 w 11"/>
              <a:gd name="T25" fmla="*/ 11430 h 30"/>
              <a:gd name="T26" fmla="*/ 433 w 11"/>
              <a:gd name="T27" fmla="*/ 11430 h 30"/>
              <a:gd name="T28" fmla="*/ 433 w 11"/>
              <a:gd name="T29" fmla="*/ 1270 h 30"/>
              <a:gd name="T30" fmla="*/ 433 w 11"/>
              <a:gd name="T31" fmla="*/ 1270 h 30"/>
              <a:gd name="T32" fmla="*/ 433 w 11"/>
              <a:gd name="T33" fmla="*/ 11853 h 30"/>
              <a:gd name="T34" fmla="*/ 866 w 11"/>
              <a:gd name="T35" fmla="*/ 11853 h 30"/>
              <a:gd name="T36" fmla="*/ 866 w 11"/>
              <a:gd name="T37" fmla="*/ 847 h 30"/>
              <a:gd name="T38" fmla="*/ 866 w 11"/>
              <a:gd name="T39" fmla="*/ 847 h 30"/>
              <a:gd name="T40" fmla="*/ 866 w 11"/>
              <a:gd name="T41" fmla="*/ 11853 h 30"/>
              <a:gd name="T42" fmla="*/ 866 w 11"/>
              <a:gd name="T43" fmla="*/ 11853 h 30"/>
              <a:gd name="T44" fmla="*/ 866 w 11"/>
              <a:gd name="T45" fmla="*/ 847 h 30"/>
              <a:gd name="T46" fmla="*/ 1732 w 11"/>
              <a:gd name="T47" fmla="*/ 847 h 30"/>
              <a:gd name="T48" fmla="*/ 1732 w 11"/>
              <a:gd name="T49" fmla="*/ 12700 h 30"/>
              <a:gd name="T50" fmla="*/ 1732 w 11"/>
              <a:gd name="T51" fmla="*/ 12700 h 30"/>
              <a:gd name="T52" fmla="*/ 1732 w 11"/>
              <a:gd name="T53" fmla="*/ 847 h 30"/>
              <a:gd name="T54" fmla="*/ 1732 w 11"/>
              <a:gd name="T55" fmla="*/ 0 h 30"/>
              <a:gd name="T56" fmla="*/ 1732 w 11"/>
              <a:gd name="T57" fmla="*/ 12700 h 30"/>
              <a:gd name="T58" fmla="*/ 2165 w 11"/>
              <a:gd name="T59" fmla="*/ 12700 h 30"/>
              <a:gd name="T60" fmla="*/ 2165 w 11"/>
              <a:gd name="T61" fmla="*/ 0 h 30"/>
              <a:gd name="T62" fmla="*/ 2165 w 11"/>
              <a:gd name="T63" fmla="*/ 0 h 30"/>
              <a:gd name="T64" fmla="*/ 2165 w 11"/>
              <a:gd name="T65" fmla="*/ 12700 h 30"/>
              <a:gd name="T66" fmla="*/ 2597 w 11"/>
              <a:gd name="T67" fmla="*/ 12700 h 30"/>
              <a:gd name="T68" fmla="*/ 2597 w 11"/>
              <a:gd name="T69" fmla="*/ 0 h 30"/>
              <a:gd name="T70" fmla="*/ 2597 w 11"/>
              <a:gd name="T71" fmla="*/ 0 h 30"/>
              <a:gd name="T72" fmla="*/ 2597 w 11"/>
              <a:gd name="T73" fmla="*/ 12700 h 30"/>
              <a:gd name="T74" fmla="*/ 3030 w 11"/>
              <a:gd name="T75" fmla="*/ 12700 h 30"/>
              <a:gd name="T76" fmla="*/ 3030 w 11"/>
              <a:gd name="T77" fmla="*/ 847 h 30"/>
              <a:gd name="T78" fmla="*/ 3030 w 11"/>
              <a:gd name="T79" fmla="*/ 847 h 30"/>
              <a:gd name="T80" fmla="*/ 3030 w 11"/>
              <a:gd name="T81" fmla="*/ 12700 h 30"/>
              <a:gd name="T82" fmla="*/ 3896 w 11"/>
              <a:gd name="T83" fmla="*/ 11853 h 30"/>
              <a:gd name="T84" fmla="*/ 3896 w 11"/>
              <a:gd name="T85" fmla="*/ 847 h 30"/>
              <a:gd name="T86" fmla="*/ 3896 w 11"/>
              <a:gd name="T87" fmla="*/ 847 h 30"/>
              <a:gd name="T88" fmla="*/ 3896 w 11"/>
              <a:gd name="T89" fmla="*/ 11853 h 30"/>
              <a:gd name="T90" fmla="*/ 3896 w 11"/>
              <a:gd name="T91" fmla="*/ 11853 h 30"/>
              <a:gd name="T92" fmla="*/ 3896 w 11"/>
              <a:gd name="T93" fmla="*/ 847 h 30"/>
              <a:gd name="T94" fmla="*/ 3896 w 11"/>
              <a:gd name="T95" fmla="*/ 1270 h 30"/>
              <a:gd name="T96" fmla="*/ 3896 w 11"/>
              <a:gd name="T97" fmla="*/ 11853 h 30"/>
              <a:gd name="T98" fmla="*/ 4329 w 11"/>
              <a:gd name="T99" fmla="*/ 11430 h 30"/>
              <a:gd name="T100" fmla="*/ 4329 w 11"/>
              <a:gd name="T101" fmla="*/ 1270 h 30"/>
              <a:gd name="T102" fmla="*/ 4329 w 11"/>
              <a:gd name="T103" fmla="*/ 1693 h 30"/>
              <a:gd name="T104" fmla="*/ 4329 w 11"/>
              <a:gd name="T105" fmla="*/ 11430 h 30"/>
              <a:gd name="T106" fmla="*/ 4762 w 11"/>
              <a:gd name="T107" fmla="*/ 11430 h 30"/>
              <a:gd name="T108" fmla="*/ 4762 w 11"/>
              <a:gd name="T109" fmla="*/ 1693 h 30"/>
              <a:gd name="T110" fmla="*/ 4762 w 11"/>
              <a:gd name="T111" fmla="*/ 1693 h 30"/>
              <a:gd name="T112" fmla="*/ 4762 w 11"/>
              <a:gd name="T113" fmla="*/ 11007 h 30"/>
              <a:gd name="T114" fmla="*/ 4762 w 11"/>
              <a:gd name="T115" fmla="*/ 11007 h 30"/>
              <a:gd name="T116" fmla="*/ 4762 w 11"/>
              <a:gd name="T117" fmla="*/ 2117 h 30"/>
              <a:gd name="T118" fmla="*/ 4762 w 11"/>
              <a:gd name="T119" fmla="*/ 2117 h 30"/>
              <a:gd name="T120" fmla="*/ 4762 w 11"/>
              <a:gd name="T121" fmla="*/ 11007 h 30"/>
              <a:gd name="T122" fmla="*/ 4762 w 11"/>
              <a:gd name="T123" fmla="*/ 10160 h 30"/>
              <a:gd name="T124" fmla="*/ 4762 w 11"/>
              <a:gd name="T125" fmla="*/ 296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4" y="2"/>
                </a:lnTo>
                <a:lnTo>
                  <a:pt x="4" y="30"/>
                </a:lnTo>
                <a:lnTo>
                  <a:pt x="4" y="2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2"/>
                </a:lnTo>
                <a:lnTo>
                  <a:pt x="7" y="30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3"/>
                </a:lnTo>
                <a:lnTo>
                  <a:pt x="9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5"/>
                </a:lnTo>
                <a:lnTo>
                  <a:pt x="11" y="26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9" name="Freeform 227"/>
          <p:cNvSpPr>
            <a:spLocks/>
          </p:cNvSpPr>
          <p:nvPr/>
        </p:nvSpPr>
        <p:spPr bwMode="auto">
          <a:xfrm>
            <a:off x="2779078" y="2154238"/>
            <a:ext cx="14287" cy="4762"/>
          </a:xfrm>
          <a:custGeom>
            <a:avLst/>
            <a:gdLst>
              <a:gd name="T0" fmla="*/ 1832 w 39"/>
              <a:gd name="T1" fmla="*/ 2778 h 12"/>
              <a:gd name="T2" fmla="*/ 1832 w 39"/>
              <a:gd name="T3" fmla="*/ 0 h 12"/>
              <a:gd name="T4" fmla="*/ 12089 w 39"/>
              <a:gd name="T5" fmla="*/ 0 h 12"/>
              <a:gd name="T6" fmla="*/ 12455 w 39"/>
              <a:gd name="T7" fmla="*/ 0 h 12"/>
              <a:gd name="T8" fmla="*/ 1832 w 39"/>
              <a:gd name="T9" fmla="*/ 0 h 12"/>
              <a:gd name="T10" fmla="*/ 1465 w 39"/>
              <a:gd name="T11" fmla="*/ 0 h 12"/>
              <a:gd name="T12" fmla="*/ 12455 w 39"/>
              <a:gd name="T13" fmla="*/ 0 h 12"/>
              <a:gd name="T14" fmla="*/ 12455 w 39"/>
              <a:gd name="T15" fmla="*/ 794 h 12"/>
              <a:gd name="T16" fmla="*/ 1465 w 39"/>
              <a:gd name="T17" fmla="*/ 794 h 12"/>
              <a:gd name="T18" fmla="*/ 1465 w 39"/>
              <a:gd name="T19" fmla="*/ 794 h 12"/>
              <a:gd name="T20" fmla="*/ 12822 w 39"/>
              <a:gd name="T21" fmla="*/ 794 h 12"/>
              <a:gd name="T22" fmla="*/ 12822 w 39"/>
              <a:gd name="T23" fmla="*/ 794 h 12"/>
              <a:gd name="T24" fmla="*/ 733 w 39"/>
              <a:gd name="T25" fmla="*/ 794 h 12"/>
              <a:gd name="T26" fmla="*/ 733 w 39"/>
              <a:gd name="T27" fmla="*/ 794 h 12"/>
              <a:gd name="T28" fmla="*/ 13554 w 39"/>
              <a:gd name="T29" fmla="*/ 794 h 12"/>
              <a:gd name="T30" fmla="*/ 13554 w 39"/>
              <a:gd name="T31" fmla="*/ 794 h 12"/>
              <a:gd name="T32" fmla="*/ 733 w 39"/>
              <a:gd name="T33" fmla="*/ 794 h 12"/>
              <a:gd name="T34" fmla="*/ 366 w 39"/>
              <a:gd name="T35" fmla="*/ 1191 h 12"/>
              <a:gd name="T36" fmla="*/ 13554 w 39"/>
              <a:gd name="T37" fmla="*/ 1191 h 12"/>
              <a:gd name="T38" fmla="*/ 13554 w 39"/>
              <a:gd name="T39" fmla="*/ 1191 h 12"/>
              <a:gd name="T40" fmla="*/ 366 w 39"/>
              <a:gd name="T41" fmla="*/ 1191 h 12"/>
              <a:gd name="T42" fmla="*/ 0 w 39"/>
              <a:gd name="T43" fmla="*/ 1587 h 12"/>
              <a:gd name="T44" fmla="*/ 13921 w 39"/>
              <a:gd name="T45" fmla="*/ 1587 h 12"/>
              <a:gd name="T46" fmla="*/ 13921 w 39"/>
              <a:gd name="T47" fmla="*/ 1587 h 12"/>
              <a:gd name="T48" fmla="*/ 0 w 39"/>
              <a:gd name="T49" fmla="*/ 1587 h 12"/>
              <a:gd name="T50" fmla="*/ 0 w 39"/>
              <a:gd name="T51" fmla="*/ 1587 h 12"/>
              <a:gd name="T52" fmla="*/ 13921 w 39"/>
              <a:gd name="T53" fmla="*/ 1587 h 12"/>
              <a:gd name="T54" fmla="*/ 13921 w 39"/>
              <a:gd name="T55" fmla="*/ 1984 h 12"/>
              <a:gd name="T56" fmla="*/ 0 w 39"/>
              <a:gd name="T57" fmla="*/ 1984 h 12"/>
              <a:gd name="T58" fmla="*/ 0 w 39"/>
              <a:gd name="T59" fmla="*/ 1984 h 12"/>
              <a:gd name="T60" fmla="*/ 14287 w 39"/>
              <a:gd name="T61" fmla="*/ 1984 h 12"/>
              <a:gd name="T62" fmla="*/ 14287 w 39"/>
              <a:gd name="T63" fmla="*/ 2778 h 12"/>
              <a:gd name="T64" fmla="*/ 0 w 39"/>
              <a:gd name="T65" fmla="*/ 2778 h 12"/>
              <a:gd name="T66" fmla="*/ 0 w 39"/>
              <a:gd name="T67" fmla="*/ 2778 h 12"/>
              <a:gd name="T68" fmla="*/ 14287 w 39"/>
              <a:gd name="T69" fmla="*/ 2778 h 12"/>
              <a:gd name="T70" fmla="*/ 13921 w 39"/>
              <a:gd name="T71" fmla="*/ 3175 h 12"/>
              <a:gd name="T72" fmla="*/ 0 w 39"/>
              <a:gd name="T73" fmla="*/ 3175 h 12"/>
              <a:gd name="T74" fmla="*/ 0 w 39"/>
              <a:gd name="T75" fmla="*/ 3175 h 12"/>
              <a:gd name="T76" fmla="*/ 13921 w 39"/>
              <a:gd name="T77" fmla="*/ 3175 h 12"/>
              <a:gd name="T78" fmla="*/ 13921 w 39"/>
              <a:gd name="T79" fmla="*/ 3572 h 12"/>
              <a:gd name="T80" fmla="*/ 0 w 39"/>
              <a:gd name="T81" fmla="*/ 3572 h 12"/>
              <a:gd name="T82" fmla="*/ 0 w 39"/>
              <a:gd name="T83" fmla="*/ 3572 h 12"/>
              <a:gd name="T84" fmla="*/ 13921 w 39"/>
              <a:gd name="T85" fmla="*/ 3572 h 12"/>
              <a:gd name="T86" fmla="*/ 13554 w 39"/>
              <a:gd name="T87" fmla="*/ 3572 h 12"/>
              <a:gd name="T88" fmla="*/ 366 w 39"/>
              <a:gd name="T89" fmla="*/ 3572 h 12"/>
              <a:gd name="T90" fmla="*/ 366 w 39"/>
              <a:gd name="T91" fmla="*/ 4365 h 12"/>
              <a:gd name="T92" fmla="*/ 13554 w 39"/>
              <a:gd name="T93" fmla="*/ 4365 h 12"/>
              <a:gd name="T94" fmla="*/ 13554 w 39"/>
              <a:gd name="T95" fmla="*/ 4365 h 12"/>
              <a:gd name="T96" fmla="*/ 733 w 39"/>
              <a:gd name="T97" fmla="*/ 4365 h 12"/>
              <a:gd name="T98" fmla="*/ 733 w 39"/>
              <a:gd name="T99" fmla="*/ 4365 h 12"/>
              <a:gd name="T100" fmla="*/ 13554 w 39"/>
              <a:gd name="T101" fmla="*/ 4365 h 12"/>
              <a:gd name="T102" fmla="*/ 12822 w 39"/>
              <a:gd name="T103" fmla="*/ 4365 h 12"/>
              <a:gd name="T104" fmla="*/ 733 w 39"/>
              <a:gd name="T105" fmla="*/ 4365 h 12"/>
              <a:gd name="T106" fmla="*/ 1465 w 39"/>
              <a:gd name="T107" fmla="*/ 4762 h 12"/>
              <a:gd name="T108" fmla="*/ 12822 w 39"/>
              <a:gd name="T109" fmla="*/ 4762 h 12"/>
              <a:gd name="T110" fmla="*/ 12455 w 39"/>
              <a:gd name="T111" fmla="*/ 4762 h 12"/>
              <a:gd name="T112" fmla="*/ 1465 w 39"/>
              <a:gd name="T113" fmla="*/ 4762 h 12"/>
              <a:gd name="T114" fmla="*/ 1465 w 39"/>
              <a:gd name="T115" fmla="*/ 4762 h 12"/>
              <a:gd name="T116" fmla="*/ 12455 w 39"/>
              <a:gd name="T117" fmla="*/ 4762 h 12"/>
              <a:gd name="T118" fmla="*/ 12455 w 39"/>
              <a:gd name="T119" fmla="*/ 4762 h 12"/>
              <a:gd name="T120" fmla="*/ 1832 w 39"/>
              <a:gd name="T121" fmla="*/ 4762 h 12"/>
              <a:gd name="T122" fmla="*/ 1832 w 39"/>
              <a:gd name="T123" fmla="*/ 4762 h 12"/>
              <a:gd name="T124" fmla="*/ 12089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2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1" y="3"/>
                </a:lnTo>
                <a:lnTo>
                  <a:pt x="37" y="3"/>
                </a:lnTo>
                <a:lnTo>
                  <a:pt x="1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9" y="5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37" y="9"/>
                </a:lnTo>
                <a:lnTo>
                  <a:pt x="1" y="9"/>
                </a:lnTo>
                <a:lnTo>
                  <a:pt x="1" y="11"/>
                </a:lnTo>
                <a:lnTo>
                  <a:pt x="37" y="11"/>
                </a:lnTo>
                <a:lnTo>
                  <a:pt x="2" y="11"/>
                </a:lnTo>
                <a:lnTo>
                  <a:pt x="37" y="11"/>
                </a:lnTo>
                <a:lnTo>
                  <a:pt x="35" y="11"/>
                </a:lnTo>
                <a:lnTo>
                  <a:pt x="2" y="11"/>
                </a:lnTo>
                <a:lnTo>
                  <a:pt x="4" y="12"/>
                </a:lnTo>
                <a:lnTo>
                  <a:pt x="35" y="12"/>
                </a:lnTo>
                <a:lnTo>
                  <a:pt x="34" y="12"/>
                </a:lnTo>
                <a:lnTo>
                  <a:pt x="4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0" name="Freeform 228"/>
          <p:cNvSpPr>
            <a:spLocks/>
          </p:cNvSpPr>
          <p:nvPr/>
        </p:nvSpPr>
        <p:spPr bwMode="auto">
          <a:xfrm>
            <a:off x="2790190" y="2147888"/>
            <a:ext cx="3175" cy="11112"/>
          </a:xfrm>
          <a:custGeom>
            <a:avLst/>
            <a:gdLst>
              <a:gd name="T0" fmla="*/ 1443 w 11"/>
              <a:gd name="T1" fmla="*/ 9196 h 29"/>
              <a:gd name="T2" fmla="*/ 0 w 11"/>
              <a:gd name="T3" fmla="*/ 9196 h 29"/>
              <a:gd name="T4" fmla="*/ 0 w 11"/>
              <a:gd name="T5" fmla="*/ 2299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579 h 29"/>
              <a:gd name="T12" fmla="*/ 0 w 11"/>
              <a:gd name="T13" fmla="*/ 1916 h 29"/>
              <a:gd name="T14" fmla="*/ 0 w 11"/>
              <a:gd name="T15" fmla="*/ 1150 h 29"/>
              <a:gd name="T16" fmla="*/ 0 w 11"/>
              <a:gd name="T17" fmla="*/ 9579 h 29"/>
              <a:gd name="T18" fmla="*/ 0 w 11"/>
              <a:gd name="T19" fmla="*/ 9962 h 29"/>
              <a:gd name="T20" fmla="*/ 0 w 11"/>
              <a:gd name="T21" fmla="*/ 1150 h 29"/>
              <a:gd name="T22" fmla="*/ 0 w 11"/>
              <a:gd name="T23" fmla="*/ 1150 h 29"/>
              <a:gd name="T24" fmla="*/ 0 w 11"/>
              <a:gd name="T25" fmla="*/ 9962 h 29"/>
              <a:gd name="T26" fmla="*/ 0 w 11"/>
              <a:gd name="T27" fmla="*/ 9962 h 29"/>
              <a:gd name="T28" fmla="*/ 0 w 11"/>
              <a:gd name="T29" fmla="*/ 766 h 29"/>
              <a:gd name="T30" fmla="*/ 289 w 11"/>
              <a:gd name="T31" fmla="*/ 766 h 29"/>
              <a:gd name="T32" fmla="*/ 289 w 11"/>
              <a:gd name="T33" fmla="*/ 10729 h 29"/>
              <a:gd name="T34" fmla="*/ 289 w 11"/>
              <a:gd name="T35" fmla="*/ 10729 h 29"/>
              <a:gd name="T36" fmla="*/ 289 w 11"/>
              <a:gd name="T37" fmla="*/ 766 h 29"/>
              <a:gd name="T38" fmla="*/ 577 w 11"/>
              <a:gd name="T39" fmla="*/ 383 h 29"/>
              <a:gd name="T40" fmla="*/ 577 w 11"/>
              <a:gd name="T41" fmla="*/ 10729 h 29"/>
              <a:gd name="T42" fmla="*/ 577 w 11"/>
              <a:gd name="T43" fmla="*/ 10729 h 29"/>
              <a:gd name="T44" fmla="*/ 577 w 11"/>
              <a:gd name="T45" fmla="*/ 383 h 29"/>
              <a:gd name="T46" fmla="*/ 577 w 11"/>
              <a:gd name="T47" fmla="*/ 383 h 29"/>
              <a:gd name="T48" fmla="*/ 577 w 11"/>
              <a:gd name="T49" fmla="*/ 11112 h 29"/>
              <a:gd name="T50" fmla="*/ 1155 w 11"/>
              <a:gd name="T51" fmla="*/ 11112 h 29"/>
              <a:gd name="T52" fmla="*/ 1155 w 11"/>
              <a:gd name="T53" fmla="*/ 0 h 29"/>
              <a:gd name="T54" fmla="*/ 1155 w 11"/>
              <a:gd name="T55" fmla="*/ 0 h 29"/>
              <a:gd name="T56" fmla="*/ 1155 w 11"/>
              <a:gd name="T57" fmla="*/ 11112 h 29"/>
              <a:gd name="T58" fmla="*/ 1155 w 11"/>
              <a:gd name="T59" fmla="*/ 11112 h 29"/>
              <a:gd name="T60" fmla="*/ 1155 w 11"/>
              <a:gd name="T61" fmla="*/ 0 h 29"/>
              <a:gd name="T62" fmla="*/ 1443 w 11"/>
              <a:gd name="T63" fmla="*/ 0 h 29"/>
              <a:gd name="T64" fmla="*/ 1443 w 11"/>
              <a:gd name="T65" fmla="*/ 11112 h 29"/>
              <a:gd name="T66" fmla="*/ 1732 w 11"/>
              <a:gd name="T67" fmla="*/ 11112 h 29"/>
              <a:gd name="T68" fmla="*/ 1732 w 11"/>
              <a:gd name="T69" fmla="*/ 0 h 29"/>
              <a:gd name="T70" fmla="*/ 1732 w 11"/>
              <a:gd name="T71" fmla="*/ 0 h 29"/>
              <a:gd name="T72" fmla="*/ 1732 w 11"/>
              <a:gd name="T73" fmla="*/ 11112 h 29"/>
              <a:gd name="T74" fmla="*/ 1732 w 11"/>
              <a:gd name="T75" fmla="*/ 11112 h 29"/>
              <a:gd name="T76" fmla="*/ 1732 w 11"/>
              <a:gd name="T77" fmla="*/ 0 h 29"/>
              <a:gd name="T78" fmla="*/ 2020 w 11"/>
              <a:gd name="T79" fmla="*/ 383 h 29"/>
              <a:gd name="T80" fmla="*/ 2020 w 11"/>
              <a:gd name="T81" fmla="*/ 11112 h 29"/>
              <a:gd name="T82" fmla="*/ 2020 w 11"/>
              <a:gd name="T83" fmla="*/ 10729 h 29"/>
              <a:gd name="T84" fmla="*/ 2020 w 11"/>
              <a:gd name="T85" fmla="*/ 383 h 29"/>
              <a:gd name="T86" fmla="*/ 2598 w 11"/>
              <a:gd name="T87" fmla="*/ 383 h 29"/>
              <a:gd name="T88" fmla="*/ 2598 w 11"/>
              <a:gd name="T89" fmla="*/ 10729 h 29"/>
              <a:gd name="T90" fmla="*/ 2598 w 11"/>
              <a:gd name="T91" fmla="*/ 10729 h 29"/>
              <a:gd name="T92" fmla="*/ 2598 w 11"/>
              <a:gd name="T93" fmla="*/ 766 h 29"/>
              <a:gd name="T94" fmla="*/ 2598 w 11"/>
              <a:gd name="T95" fmla="*/ 766 h 29"/>
              <a:gd name="T96" fmla="*/ 2598 w 11"/>
              <a:gd name="T97" fmla="*/ 10729 h 29"/>
              <a:gd name="T98" fmla="*/ 2598 w 11"/>
              <a:gd name="T99" fmla="*/ 9962 h 29"/>
              <a:gd name="T100" fmla="*/ 2598 w 11"/>
              <a:gd name="T101" fmla="*/ 766 h 29"/>
              <a:gd name="T102" fmla="*/ 2886 w 11"/>
              <a:gd name="T103" fmla="*/ 1150 h 29"/>
              <a:gd name="T104" fmla="*/ 2886 w 11"/>
              <a:gd name="T105" fmla="*/ 9962 h 29"/>
              <a:gd name="T106" fmla="*/ 2886 w 11"/>
              <a:gd name="T107" fmla="*/ 9962 h 29"/>
              <a:gd name="T108" fmla="*/ 2886 w 11"/>
              <a:gd name="T109" fmla="*/ 1150 h 29"/>
              <a:gd name="T110" fmla="*/ 2886 w 11"/>
              <a:gd name="T111" fmla="*/ 1150 h 29"/>
              <a:gd name="T112" fmla="*/ 2886 w 11"/>
              <a:gd name="T113" fmla="*/ 9579 h 29"/>
              <a:gd name="T114" fmla="*/ 2886 w 11"/>
              <a:gd name="T115" fmla="*/ 9579 h 29"/>
              <a:gd name="T116" fmla="*/ 2886 w 11"/>
              <a:gd name="T117" fmla="*/ 1916 h 29"/>
              <a:gd name="T118" fmla="*/ 3175 w 11"/>
              <a:gd name="T119" fmla="*/ 1916 h 29"/>
              <a:gd name="T120" fmla="*/ 3175 w 11"/>
              <a:gd name="T121" fmla="*/ 9196 h 29"/>
              <a:gd name="T122" fmla="*/ 3175 w 11"/>
              <a:gd name="T123" fmla="*/ 9196 h 29"/>
              <a:gd name="T124" fmla="*/ 3175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3"/>
                </a:lnTo>
                <a:lnTo>
                  <a:pt x="0" y="25"/>
                </a:lnTo>
                <a:lnTo>
                  <a:pt x="0" y="26"/>
                </a:lnTo>
                <a:lnTo>
                  <a:pt x="0" y="3"/>
                </a:lnTo>
                <a:lnTo>
                  <a:pt x="0" y="26"/>
                </a:lnTo>
                <a:lnTo>
                  <a:pt x="0" y="2"/>
                </a:lnTo>
                <a:lnTo>
                  <a:pt x="1" y="2"/>
                </a:lnTo>
                <a:lnTo>
                  <a:pt x="1" y="28"/>
                </a:lnTo>
                <a:lnTo>
                  <a:pt x="1" y="2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2" y="29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1"/>
                </a:lnTo>
                <a:lnTo>
                  <a:pt x="7" y="29"/>
                </a:lnTo>
                <a:lnTo>
                  <a:pt x="7" y="28"/>
                </a:lnTo>
                <a:lnTo>
                  <a:pt x="7" y="1"/>
                </a:lnTo>
                <a:lnTo>
                  <a:pt x="9" y="1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6"/>
                </a:lnTo>
                <a:lnTo>
                  <a:pt x="9" y="2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25"/>
                </a:lnTo>
                <a:lnTo>
                  <a:pt x="10" y="5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1" name="Freeform 229"/>
          <p:cNvSpPr>
            <a:spLocks/>
          </p:cNvSpPr>
          <p:nvPr/>
        </p:nvSpPr>
        <p:spPr bwMode="auto">
          <a:xfrm>
            <a:off x="2790190" y="2147888"/>
            <a:ext cx="50800" cy="4762"/>
          </a:xfrm>
          <a:custGeom>
            <a:avLst/>
            <a:gdLst>
              <a:gd name="T0" fmla="*/ 1716 w 148"/>
              <a:gd name="T1" fmla="*/ 2597 h 11"/>
              <a:gd name="T2" fmla="*/ 1716 w 148"/>
              <a:gd name="T3" fmla="*/ 0 h 11"/>
              <a:gd name="T4" fmla="*/ 49084 w 148"/>
              <a:gd name="T5" fmla="*/ 0 h 11"/>
              <a:gd name="T6" fmla="*/ 49084 w 148"/>
              <a:gd name="T7" fmla="*/ 0 h 11"/>
              <a:gd name="T8" fmla="*/ 1373 w 148"/>
              <a:gd name="T9" fmla="*/ 0 h 11"/>
              <a:gd name="T10" fmla="*/ 1373 w 148"/>
              <a:gd name="T11" fmla="*/ 0 h 11"/>
              <a:gd name="T12" fmla="*/ 49427 w 148"/>
              <a:gd name="T13" fmla="*/ 0 h 11"/>
              <a:gd name="T14" fmla="*/ 49427 w 148"/>
              <a:gd name="T15" fmla="*/ 0 h 11"/>
              <a:gd name="T16" fmla="*/ 1373 w 148"/>
              <a:gd name="T17" fmla="*/ 0 h 11"/>
              <a:gd name="T18" fmla="*/ 686 w 148"/>
              <a:gd name="T19" fmla="*/ 433 h 11"/>
              <a:gd name="T20" fmla="*/ 50114 w 148"/>
              <a:gd name="T21" fmla="*/ 433 h 11"/>
              <a:gd name="T22" fmla="*/ 50114 w 148"/>
              <a:gd name="T23" fmla="*/ 433 h 11"/>
              <a:gd name="T24" fmla="*/ 686 w 148"/>
              <a:gd name="T25" fmla="*/ 433 h 11"/>
              <a:gd name="T26" fmla="*/ 686 w 148"/>
              <a:gd name="T27" fmla="*/ 433 h 11"/>
              <a:gd name="T28" fmla="*/ 50114 w 148"/>
              <a:gd name="T29" fmla="*/ 433 h 11"/>
              <a:gd name="T30" fmla="*/ 50457 w 148"/>
              <a:gd name="T31" fmla="*/ 866 h 11"/>
              <a:gd name="T32" fmla="*/ 343 w 148"/>
              <a:gd name="T33" fmla="*/ 866 h 11"/>
              <a:gd name="T34" fmla="*/ 343 w 148"/>
              <a:gd name="T35" fmla="*/ 866 h 11"/>
              <a:gd name="T36" fmla="*/ 50457 w 148"/>
              <a:gd name="T37" fmla="*/ 866 h 11"/>
              <a:gd name="T38" fmla="*/ 50457 w 148"/>
              <a:gd name="T39" fmla="*/ 866 h 11"/>
              <a:gd name="T40" fmla="*/ 0 w 148"/>
              <a:gd name="T41" fmla="*/ 866 h 11"/>
              <a:gd name="T42" fmla="*/ 0 w 148"/>
              <a:gd name="T43" fmla="*/ 1299 h 11"/>
              <a:gd name="T44" fmla="*/ 50457 w 148"/>
              <a:gd name="T45" fmla="*/ 1299 h 11"/>
              <a:gd name="T46" fmla="*/ 50800 w 148"/>
              <a:gd name="T47" fmla="*/ 1299 h 11"/>
              <a:gd name="T48" fmla="*/ 0 w 148"/>
              <a:gd name="T49" fmla="*/ 1299 h 11"/>
              <a:gd name="T50" fmla="*/ 0 w 148"/>
              <a:gd name="T51" fmla="*/ 1299 h 11"/>
              <a:gd name="T52" fmla="*/ 50800 w 148"/>
              <a:gd name="T53" fmla="*/ 1299 h 11"/>
              <a:gd name="T54" fmla="*/ 50800 w 148"/>
              <a:gd name="T55" fmla="*/ 2165 h 11"/>
              <a:gd name="T56" fmla="*/ 0 w 148"/>
              <a:gd name="T57" fmla="*/ 2165 h 11"/>
              <a:gd name="T58" fmla="*/ 0 w 148"/>
              <a:gd name="T59" fmla="*/ 2165 h 11"/>
              <a:gd name="T60" fmla="*/ 50800 w 148"/>
              <a:gd name="T61" fmla="*/ 2165 h 11"/>
              <a:gd name="T62" fmla="*/ 50800 w 148"/>
              <a:gd name="T63" fmla="*/ 2597 h 11"/>
              <a:gd name="T64" fmla="*/ 0 w 148"/>
              <a:gd name="T65" fmla="*/ 2597 h 11"/>
              <a:gd name="T66" fmla="*/ 0 w 148"/>
              <a:gd name="T67" fmla="*/ 2597 h 11"/>
              <a:gd name="T68" fmla="*/ 50800 w 148"/>
              <a:gd name="T69" fmla="*/ 2597 h 11"/>
              <a:gd name="T70" fmla="*/ 50800 w 148"/>
              <a:gd name="T71" fmla="*/ 3030 h 11"/>
              <a:gd name="T72" fmla="*/ 0 w 148"/>
              <a:gd name="T73" fmla="*/ 3030 h 11"/>
              <a:gd name="T74" fmla="*/ 0 w 148"/>
              <a:gd name="T75" fmla="*/ 3030 h 11"/>
              <a:gd name="T76" fmla="*/ 50800 w 148"/>
              <a:gd name="T77" fmla="*/ 3030 h 11"/>
              <a:gd name="T78" fmla="*/ 50800 w 148"/>
              <a:gd name="T79" fmla="*/ 3463 h 11"/>
              <a:gd name="T80" fmla="*/ 0 w 148"/>
              <a:gd name="T81" fmla="*/ 3463 h 11"/>
              <a:gd name="T82" fmla="*/ 0 w 148"/>
              <a:gd name="T83" fmla="*/ 3463 h 11"/>
              <a:gd name="T84" fmla="*/ 50457 w 148"/>
              <a:gd name="T85" fmla="*/ 3463 h 11"/>
              <a:gd name="T86" fmla="*/ 50457 w 148"/>
              <a:gd name="T87" fmla="*/ 3463 h 11"/>
              <a:gd name="T88" fmla="*/ 0 w 148"/>
              <a:gd name="T89" fmla="*/ 3463 h 11"/>
              <a:gd name="T90" fmla="*/ 343 w 148"/>
              <a:gd name="T91" fmla="*/ 4329 h 11"/>
              <a:gd name="T92" fmla="*/ 50457 w 148"/>
              <a:gd name="T93" fmla="*/ 4329 h 11"/>
              <a:gd name="T94" fmla="*/ 50457 w 148"/>
              <a:gd name="T95" fmla="*/ 4329 h 11"/>
              <a:gd name="T96" fmla="*/ 343 w 148"/>
              <a:gd name="T97" fmla="*/ 4329 h 11"/>
              <a:gd name="T98" fmla="*/ 686 w 148"/>
              <a:gd name="T99" fmla="*/ 4329 h 11"/>
              <a:gd name="T100" fmla="*/ 50114 w 148"/>
              <a:gd name="T101" fmla="*/ 4329 h 11"/>
              <a:gd name="T102" fmla="*/ 50114 w 148"/>
              <a:gd name="T103" fmla="*/ 4329 h 11"/>
              <a:gd name="T104" fmla="*/ 686 w 148"/>
              <a:gd name="T105" fmla="*/ 4329 h 11"/>
              <a:gd name="T106" fmla="*/ 686 w 148"/>
              <a:gd name="T107" fmla="*/ 4329 h 11"/>
              <a:gd name="T108" fmla="*/ 50114 w 148"/>
              <a:gd name="T109" fmla="*/ 4329 h 11"/>
              <a:gd name="T110" fmla="*/ 49427 w 148"/>
              <a:gd name="T111" fmla="*/ 4762 h 11"/>
              <a:gd name="T112" fmla="*/ 1373 w 148"/>
              <a:gd name="T113" fmla="*/ 4762 h 11"/>
              <a:gd name="T114" fmla="*/ 1373 w 148"/>
              <a:gd name="T115" fmla="*/ 4762 h 11"/>
              <a:gd name="T116" fmla="*/ 49427 w 148"/>
              <a:gd name="T117" fmla="*/ 4762 h 11"/>
              <a:gd name="T118" fmla="*/ 49084 w 148"/>
              <a:gd name="T119" fmla="*/ 4762 h 11"/>
              <a:gd name="T120" fmla="*/ 1373 w 148"/>
              <a:gd name="T121" fmla="*/ 4762 h 11"/>
              <a:gd name="T122" fmla="*/ 1716 w 148"/>
              <a:gd name="T123" fmla="*/ 4762 h 11"/>
              <a:gd name="T124" fmla="*/ 49084 w 14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8" h="11">
                <a:moveTo>
                  <a:pt x="5" y="6"/>
                </a:moveTo>
                <a:lnTo>
                  <a:pt x="5" y="0"/>
                </a:lnTo>
                <a:lnTo>
                  <a:pt x="143" y="0"/>
                </a:lnTo>
                <a:lnTo>
                  <a:pt x="4" y="0"/>
                </a:lnTo>
                <a:lnTo>
                  <a:pt x="144" y="0"/>
                </a:lnTo>
                <a:lnTo>
                  <a:pt x="4" y="0"/>
                </a:lnTo>
                <a:lnTo>
                  <a:pt x="2" y="1"/>
                </a:lnTo>
                <a:lnTo>
                  <a:pt x="146" y="1"/>
                </a:lnTo>
                <a:lnTo>
                  <a:pt x="2" y="1"/>
                </a:lnTo>
                <a:lnTo>
                  <a:pt x="146" y="1"/>
                </a:lnTo>
                <a:lnTo>
                  <a:pt x="147" y="2"/>
                </a:lnTo>
                <a:lnTo>
                  <a:pt x="1" y="2"/>
                </a:lnTo>
                <a:lnTo>
                  <a:pt x="147" y="2"/>
                </a:lnTo>
                <a:lnTo>
                  <a:pt x="0" y="2"/>
                </a:lnTo>
                <a:lnTo>
                  <a:pt x="0" y="3"/>
                </a:lnTo>
                <a:lnTo>
                  <a:pt x="147" y="3"/>
                </a:lnTo>
                <a:lnTo>
                  <a:pt x="148" y="3"/>
                </a:lnTo>
                <a:lnTo>
                  <a:pt x="0" y="3"/>
                </a:lnTo>
                <a:lnTo>
                  <a:pt x="148" y="3"/>
                </a:lnTo>
                <a:lnTo>
                  <a:pt x="148" y="5"/>
                </a:lnTo>
                <a:lnTo>
                  <a:pt x="0" y="5"/>
                </a:lnTo>
                <a:lnTo>
                  <a:pt x="148" y="5"/>
                </a:lnTo>
                <a:lnTo>
                  <a:pt x="148" y="6"/>
                </a:lnTo>
                <a:lnTo>
                  <a:pt x="0" y="6"/>
                </a:lnTo>
                <a:lnTo>
                  <a:pt x="148" y="6"/>
                </a:lnTo>
                <a:lnTo>
                  <a:pt x="148" y="7"/>
                </a:lnTo>
                <a:lnTo>
                  <a:pt x="0" y="7"/>
                </a:lnTo>
                <a:lnTo>
                  <a:pt x="148" y="7"/>
                </a:lnTo>
                <a:lnTo>
                  <a:pt x="148" y="8"/>
                </a:lnTo>
                <a:lnTo>
                  <a:pt x="0" y="8"/>
                </a:lnTo>
                <a:lnTo>
                  <a:pt x="147" y="8"/>
                </a:lnTo>
                <a:lnTo>
                  <a:pt x="0" y="8"/>
                </a:lnTo>
                <a:lnTo>
                  <a:pt x="1" y="10"/>
                </a:lnTo>
                <a:lnTo>
                  <a:pt x="147" y="10"/>
                </a:lnTo>
                <a:lnTo>
                  <a:pt x="1" y="10"/>
                </a:lnTo>
                <a:lnTo>
                  <a:pt x="2" y="10"/>
                </a:lnTo>
                <a:lnTo>
                  <a:pt x="146" y="10"/>
                </a:lnTo>
                <a:lnTo>
                  <a:pt x="2" y="10"/>
                </a:lnTo>
                <a:lnTo>
                  <a:pt x="146" y="10"/>
                </a:lnTo>
                <a:lnTo>
                  <a:pt x="144" y="11"/>
                </a:lnTo>
                <a:lnTo>
                  <a:pt x="4" y="11"/>
                </a:lnTo>
                <a:lnTo>
                  <a:pt x="144" y="11"/>
                </a:lnTo>
                <a:lnTo>
                  <a:pt x="143" y="11"/>
                </a:lnTo>
                <a:lnTo>
                  <a:pt x="4" y="11"/>
                </a:lnTo>
                <a:lnTo>
                  <a:pt x="5" y="11"/>
                </a:lnTo>
                <a:lnTo>
                  <a:pt x="14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2" name="Freeform 230"/>
          <p:cNvSpPr>
            <a:spLocks/>
          </p:cNvSpPr>
          <p:nvPr/>
        </p:nvSpPr>
        <p:spPr bwMode="auto">
          <a:xfrm>
            <a:off x="2837815" y="2139950"/>
            <a:ext cx="3175" cy="12700"/>
          </a:xfrm>
          <a:custGeom>
            <a:avLst/>
            <a:gdLst>
              <a:gd name="T0" fmla="*/ 1732 w 11"/>
              <a:gd name="T1" fmla="*/ 10510 h 29"/>
              <a:gd name="T2" fmla="*/ 0 w 11"/>
              <a:gd name="T3" fmla="*/ 10510 h 29"/>
              <a:gd name="T4" fmla="*/ 0 w 11"/>
              <a:gd name="T5" fmla="*/ 2190 h 29"/>
              <a:gd name="T6" fmla="*/ 289 w 11"/>
              <a:gd name="T7" fmla="*/ 2190 h 29"/>
              <a:gd name="T8" fmla="*/ 289 w 11"/>
              <a:gd name="T9" fmla="*/ 10510 h 29"/>
              <a:gd name="T10" fmla="*/ 289 w 11"/>
              <a:gd name="T11" fmla="*/ 10948 h 29"/>
              <a:gd name="T12" fmla="*/ 289 w 11"/>
              <a:gd name="T13" fmla="*/ 2190 h 29"/>
              <a:gd name="T14" fmla="*/ 289 w 11"/>
              <a:gd name="T15" fmla="*/ 1752 h 29"/>
              <a:gd name="T16" fmla="*/ 289 w 11"/>
              <a:gd name="T17" fmla="*/ 10948 h 29"/>
              <a:gd name="T18" fmla="*/ 289 w 11"/>
              <a:gd name="T19" fmla="*/ 11386 h 29"/>
              <a:gd name="T20" fmla="*/ 289 w 11"/>
              <a:gd name="T21" fmla="*/ 1752 h 29"/>
              <a:gd name="T22" fmla="*/ 289 w 11"/>
              <a:gd name="T23" fmla="*/ 1752 h 29"/>
              <a:gd name="T24" fmla="*/ 289 w 11"/>
              <a:gd name="T25" fmla="*/ 11386 h 29"/>
              <a:gd name="T26" fmla="*/ 289 w 11"/>
              <a:gd name="T27" fmla="*/ 11386 h 29"/>
              <a:gd name="T28" fmla="*/ 289 w 11"/>
              <a:gd name="T29" fmla="*/ 876 h 29"/>
              <a:gd name="T30" fmla="*/ 289 w 11"/>
              <a:gd name="T31" fmla="*/ 876 h 29"/>
              <a:gd name="T32" fmla="*/ 289 w 11"/>
              <a:gd name="T33" fmla="*/ 12262 h 29"/>
              <a:gd name="T34" fmla="*/ 577 w 11"/>
              <a:gd name="T35" fmla="*/ 12262 h 29"/>
              <a:gd name="T36" fmla="*/ 577 w 11"/>
              <a:gd name="T37" fmla="*/ 876 h 29"/>
              <a:gd name="T38" fmla="*/ 1155 w 11"/>
              <a:gd name="T39" fmla="*/ 438 h 29"/>
              <a:gd name="T40" fmla="*/ 1155 w 11"/>
              <a:gd name="T41" fmla="*/ 12262 h 29"/>
              <a:gd name="T42" fmla="*/ 1155 w 11"/>
              <a:gd name="T43" fmla="*/ 12262 h 29"/>
              <a:gd name="T44" fmla="*/ 1155 w 11"/>
              <a:gd name="T45" fmla="*/ 438 h 29"/>
              <a:gd name="T46" fmla="*/ 1155 w 11"/>
              <a:gd name="T47" fmla="*/ 438 h 29"/>
              <a:gd name="T48" fmla="*/ 1155 w 11"/>
              <a:gd name="T49" fmla="*/ 12262 h 29"/>
              <a:gd name="T50" fmla="*/ 1443 w 11"/>
              <a:gd name="T51" fmla="*/ 12700 h 29"/>
              <a:gd name="T52" fmla="*/ 1443 w 11"/>
              <a:gd name="T53" fmla="*/ 0 h 29"/>
              <a:gd name="T54" fmla="*/ 1443 w 11"/>
              <a:gd name="T55" fmla="*/ 0 h 29"/>
              <a:gd name="T56" fmla="*/ 1443 w 11"/>
              <a:gd name="T57" fmla="*/ 12700 h 29"/>
              <a:gd name="T58" fmla="*/ 1443 w 11"/>
              <a:gd name="T59" fmla="*/ 12700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2700 h 29"/>
              <a:gd name="T66" fmla="*/ 1732 w 11"/>
              <a:gd name="T67" fmla="*/ 12700 h 29"/>
              <a:gd name="T68" fmla="*/ 1732 w 11"/>
              <a:gd name="T69" fmla="*/ 0 h 29"/>
              <a:gd name="T70" fmla="*/ 2020 w 11"/>
              <a:gd name="T71" fmla="*/ 0 h 29"/>
              <a:gd name="T72" fmla="*/ 2020 w 11"/>
              <a:gd name="T73" fmla="*/ 12700 h 29"/>
              <a:gd name="T74" fmla="*/ 2020 w 11"/>
              <a:gd name="T75" fmla="*/ 12700 h 29"/>
              <a:gd name="T76" fmla="*/ 2020 w 11"/>
              <a:gd name="T77" fmla="*/ 0 h 29"/>
              <a:gd name="T78" fmla="*/ 2598 w 11"/>
              <a:gd name="T79" fmla="*/ 438 h 29"/>
              <a:gd name="T80" fmla="*/ 2598 w 11"/>
              <a:gd name="T81" fmla="*/ 12262 h 29"/>
              <a:gd name="T82" fmla="*/ 2598 w 11"/>
              <a:gd name="T83" fmla="*/ 12262 h 29"/>
              <a:gd name="T84" fmla="*/ 2598 w 11"/>
              <a:gd name="T85" fmla="*/ 438 h 29"/>
              <a:gd name="T86" fmla="*/ 2598 w 11"/>
              <a:gd name="T87" fmla="*/ 438 h 29"/>
              <a:gd name="T88" fmla="*/ 2598 w 11"/>
              <a:gd name="T89" fmla="*/ 12262 h 29"/>
              <a:gd name="T90" fmla="*/ 2886 w 11"/>
              <a:gd name="T91" fmla="*/ 12262 h 29"/>
              <a:gd name="T92" fmla="*/ 2886 w 11"/>
              <a:gd name="T93" fmla="*/ 876 h 29"/>
              <a:gd name="T94" fmla="*/ 2886 w 11"/>
              <a:gd name="T95" fmla="*/ 876 h 29"/>
              <a:gd name="T96" fmla="*/ 2886 w 11"/>
              <a:gd name="T97" fmla="*/ 12262 h 29"/>
              <a:gd name="T98" fmla="*/ 2886 w 11"/>
              <a:gd name="T99" fmla="*/ 11386 h 29"/>
              <a:gd name="T100" fmla="*/ 2886 w 11"/>
              <a:gd name="T101" fmla="*/ 876 h 29"/>
              <a:gd name="T102" fmla="*/ 2886 w 11"/>
              <a:gd name="T103" fmla="*/ 1752 h 29"/>
              <a:gd name="T104" fmla="*/ 2886 w 11"/>
              <a:gd name="T105" fmla="*/ 11386 h 29"/>
              <a:gd name="T106" fmla="*/ 3175 w 11"/>
              <a:gd name="T107" fmla="*/ 11386 h 29"/>
              <a:gd name="T108" fmla="*/ 3175 w 11"/>
              <a:gd name="T109" fmla="*/ 1752 h 29"/>
              <a:gd name="T110" fmla="*/ 3175 w 11"/>
              <a:gd name="T111" fmla="*/ 1752 h 29"/>
              <a:gd name="T112" fmla="*/ 3175 w 11"/>
              <a:gd name="T113" fmla="*/ 10948 h 29"/>
              <a:gd name="T114" fmla="*/ 3175 w 11"/>
              <a:gd name="T115" fmla="*/ 10948 h 29"/>
              <a:gd name="T116" fmla="*/ 3175 w 11"/>
              <a:gd name="T117" fmla="*/ 2190 h 29"/>
              <a:gd name="T118" fmla="*/ 3175 w 11"/>
              <a:gd name="T119" fmla="*/ 2190 h 29"/>
              <a:gd name="T120" fmla="*/ 3175 w 11"/>
              <a:gd name="T121" fmla="*/ 10510 h 29"/>
              <a:gd name="T122" fmla="*/ 3175 w 11"/>
              <a:gd name="T123" fmla="*/ 10510 h 29"/>
              <a:gd name="T124" fmla="*/ 3175 w 11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5"/>
                </a:lnTo>
                <a:lnTo>
                  <a:pt x="1" y="5"/>
                </a:lnTo>
                <a:lnTo>
                  <a:pt x="1" y="24"/>
                </a:lnTo>
                <a:lnTo>
                  <a:pt x="1" y="25"/>
                </a:lnTo>
                <a:lnTo>
                  <a:pt x="1" y="5"/>
                </a:lnTo>
                <a:lnTo>
                  <a:pt x="1" y="4"/>
                </a:lnTo>
                <a:lnTo>
                  <a:pt x="1" y="25"/>
                </a:lnTo>
                <a:lnTo>
                  <a:pt x="1" y="26"/>
                </a:lnTo>
                <a:lnTo>
                  <a:pt x="1" y="4"/>
                </a:lnTo>
                <a:lnTo>
                  <a:pt x="1" y="26"/>
                </a:lnTo>
                <a:lnTo>
                  <a:pt x="1" y="2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4" y="1"/>
                </a:lnTo>
                <a:lnTo>
                  <a:pt x="4" y="28"/>
                </a:lnTo>
                <a:lnTo>
                  <a:pt x="4" y="1"/>
                </a:lnTo>
                <a:lnTo>
                  <a:pt x="4" y="28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2"/>
                </a:lnTo>
                <a:lnTo>
                  <a:pt x="10" y="28"/>
                </a:lnTo>
                <a:lnTo>
                  <a:pt x="10" y="26"/>
                </a:lnTo>
                <a:lnTo>
                  <a:pt x="10" y="2"/>
                </a:lnTo>
                <a:lnTo>
                  <a:pt x="10" y="4"/>
                </a:lnTo>
                <a:lnTo>
                  <a:pt x="10" y="26"/>
                </a:lnTo>
                <a:lnTo>
                  <a:pt x="11" y="26"/>
                </a:lnTo>
                <a:lnTo>
                  <a:pt x="11" y="4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3" name="Freeform 231"/>
          <p:cNvSpPr>
            <a:spLocks/>
          </p:cNvSpPr>
          <p:nvPr/>
        </p:nvSpPr>
        <p:spPr bwMode="auto">
          <a:xfrm>
            <a:off x="2837815" y="2139950"/>
            <a:ext cx="101600" cy="4763"/>
          </a:xfrm>
          <a:custGeom>
            <a:avLst/>
            <a:gdLst>
              <a:gd name="T0" fmla="*/ 2117 w 288"/>
              <a:gd name="T1" fmla="*/ 2165 h 11"/>
              <a:gd name="T2" fmla="*/ 2117 w 288"/>
              <a:gd name="T3" fmla="*/ 0 h 11"/>
              <a:gd name="T4" fmla="*/ 99836 w 288"/>
              <a:gd name="T5" fmla="*/ 0 h 11"/>
              <a:gd name="T6" fmla="*/ 99836 w 288"/>
              <a:gd name="T7" fmla="*/ 0 h 11"/>
              <a:gd name="T8" fmla="*/ 1764 w 288"/>
              <a:gd name="T9" fmla="*/ 0 h 11"/>
              <a:gd name="T10" fmla="*/ 1764 w 288"/>
              <a:gd name="T11" fmla="*/ 0 h 11"/>
              <a:gd name="T12" fmla="*/ 99836 w 288"/>
              <a:gd name="T13" fmla="*/ 0 h 11"/>
              <a:gd name="T14" fmla="*/ 100189 w 288"/>
              <a:gd name="T15" fmla="*/ 0 h 11"/>
              <a:gd name="T16" fmla="*/ 1764 w 288"/>
              <a:gd name="T17" fmla="*/ 0 h 11"/>
              <a:gd name="T18" fmla="*/ 1411 w 288"/>
              <a:gd name="T19" fmla="*/ 433 h 11"/>
              <a:gd name="T20" fmla="*/ 100189 w 288"/>
              <a:gd name="T21" fmla="*/ 433 h 11"/>
              <a:gd name="T22" fmla="*/ 100189 w 288"/>
              <a:gd name="T23" fmla="*/ 433 h 11"/>
              <a:gd name="T24" fmla="*/ 1411 w 288"/>
              <a:gd name="T25" fmla="*/ 433 h 11"/>
              <a:gd name="T26" fmla="*/ 1411 w 288"/>
              <a:gd name="T27" fmla="*/ 433 h 11"/>
              <a:gd name="T28" fmla="*/ 100542 w 288"/>
              <a:gd name="T29" fmla="*/ 433 h 11"/>
              <a:gd name="T30" fmla="*/ 100542 w 288"/>
              <a:gd name="T31" fmla="*/ 866 h 11"/>
              <a:gd name="T32" fmla="*/ 706 w 288"/>
              <a:gd name="T33" fmla="*/ 866 h 11"/>
              <a:gd name="T34" fmla="*/ 353 w 288"/>
              <a:gd name="T35" fmla="*/ 866 h 11"/>
              <a:gd name="T36" fmla="*/ 100542 w 288"/>
              <a:gd name="T37" fmla="*/ 866 h 11"/>
              <a:gd name="T38" fmla="*/ 101247 w 288"/>
              <a:gd name="T39" fmla="*/ 866 h 11"/>
              <a:gd name="T40" fmla="*/ 353 w 288"/>
              <a:gd name="T41" fmla="*/ 866 h 11"/>
              <a:gd name="T42" fmla="*/ 353 w 288"/>
              <a:gd name="T43" fmla="*/ 1732 h 11"/>
              <a:gd name="T44" fmla="*/ 101247 w 288"/>
              <a:gd name="T45" fmla="*/ 1732 h 11"/>
              <a:gd name="T46" fmla="*/ 101600 w 288"/>
              <a:gd name="T47" fmla="*/ 1732 h 11"/>
              <a:gd name="T48" fmla="*/ 353 w 288"/>
              <a:gd name="T49" fmla="*/ 1732 h 11"/>
              <a:gd name="T50" fmla="*/ 353 w 288"/>
              <a:gd name="T51" fmla="*/ 1732 h 11"/>
              <a:gd name="T52" fmla="*/ 101600 w 288"/>
              <a:gd name="T53" fmla="*/ 1732 h 11"/>
              <a:gd name="T54" fmla="*/ 101600 w 288"/>
              <a:gd name="T55" fmla="*/ 2165 h 11"/>
              <a:gd name="T56" fmla="*/ 353 w 288"/>
              <a:gd name="T57" fmla="*/ 2165 h 11"/>
              <a:gd name="T58" fmla="*/ 353 w 288"/>
              <a:gd name="T59" fmla="*/ 2165 h 11"/>
              <a:gd name="T60" fmla="*/ 101600 w 288"/>
              <a:gd name="T61" fmla="*/ 2165 h 11"/>
              <a:gd name="T62" fmla="*/ 101600 w 288"/>
              <a:gd name="T63" fmla="*/ 2165 h 11"/>
              <a:gd name="T64" fmla="*/ 0 w 288"/>
              <a:gd name="T65" fmla="*/ 2165 h 11"/>
              <a:gd name="T66" fmla="*/ 353 w 288"/>
              <a:gd name="T67" fmla="*/ 2598 h 11"/>
              <a:gd name="T68" fmla="*/ 101600 w 288"/>
              <a:gd name="T69" fmla="*/ 2598 h 11"/>
              <a:gd name="T70" fmla="*/ 101600 w 288"/>
              <a:gd name="T71" fmla="*/ 3031 h 11"/>
              <a:gd name="T72" fmla="*/ 353 w 288"/>
              <a:gd name="T73" fmla="*/ 3031 h 11"/>
              <a:gd name="T74" fmla="*/ 353 w 288"/>
              <a:gd name="T75" fmla="*/ 3031 h 11"/>
              <a:gd name="T76" fmla="*/ 101600 w 288"/>
              <a:gd name="T77" fmla="*/ 3031 h 11"/>
              <a:gd name="T78" fmla="*/ 101600 w 288"/>
              <a:gd name="T79" fmla="*/ 3031 h 11"/>
              <a:gd name="T80" fmla="*/ 353 w 288"/>
              <a:gd name="T81" fmla="*/ 3031 h 11"/>
              <a:gd name="T82" fmla="*/ 353 w 288"/>
              <a:gd name="T83" fmla="*/ 3897 h 11"/>
              <a:gd name="T84" fmla="*/ 101247 w 288"/>
              <a:gd name="T85" fmla="*/ 3897 h 11"/>
              <a:gd name="T86" fmla="*/ 101247 w 288"/>
              <a:gd name="T87" fmla="*/ 3897 h 11"/>
              <a:gd name="T88" fmla="*/ 353 w 288"/>
              <a:gd name="T89" fmla="*/ 3897 h 11"/>
              <a:gd name="T90" fmla="*/ 353 w 288"/>
              <a:gd name="T91" fmla="*/ 3897 h 11"/>
              <a:gd name="T92" fmla="*/ 100542 w 288"/>
              <a:gd name="T93" fmla="*/ 3897 h 11"/>
              <a:gd name="T94" fmla="*/ 100542 w 288"/>
              <a:gd name="T95" fmla="*/ 4330 h 11"/>
              <a:gd name="T96" fmla="*/ 706 w 288"/>
              <a:gd name="T97" fmla="*/ 4330 h 11"/>
              <a:gd name="T98" fmla="*/ 1411 w 288"/>
              <a:gd name="T99" fmla="*/ 4330 h 11"/>
              <a:gd name="T100" fmla="*/ 100542 w 288"/>
              <a:gd name="T101" fmla="*/ 4330 h 11"/>
              <a:gd name="T102" fmla="*/ 100189 w 288"/>
              <a:gd name="T103" fmla="*/ 4763 h 11"/>
              <a:gd name="T104" fmla="*/ 1411 w 288"/>
              <a:gd name="T105" fmla="*/ 4763 h 11"/>
              <a:gd name="T106" fmla="*/ 1411 w 288"/>
              <a:gd name="T107" fmla="*/ 4763 h 11"/>
              <a:gd name="T108" fmla="*/ 100189 w 288"/>
              <a:gd name="T109" fmla="*/ 4763 h 11"/>
              <a:gd name="T110" fmla="*/ 100189 w 288"/>
              <a:gd name="T111" fmla="*/ 4763 h 11"/>
              <a:gd name="T112" fmla="*/ 1764 w 288"/>
              <a:gd name="T113" fmla="*/ 4763 h 11"/>
              <a:gd name="T114" fmla="*/ 1764 w 288"/>
              <a:gd name="T115" fmla="*/ 4763 h 11"/>
              <a:gd name="T116" fmla="*/ 99836 w 288"/>
              <a:gd name="T117" fmla="*/ 4763 h 11"/>
              <a:gd name="T118" fmla="*/ 99836 w 288"/>
              <a:gd name="T119" fmla="*/ 4763 h 11"/>
              <a:gd name="T120" fmla="*/ 1764 w 288"/>
              <a:gd name="T121" fmla="*/ 4763 h 11"/>
              <a:gd name="T122" fmla="*/ 2117 w 288"/>
              <a:gd name="T123" fmla="*/ 4763 h 11"/>
              <a:gd name="T124" fmla="*/ 99836 w 28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" h="11">
                <a:moveTo>
                  <a:pt x="6" y="5"/>
                </a:moveTo>
                <a:lnTo>
                  <a:pt x="6" y="0"/>
                </a:lnTo>
                <a:lnTo>
                  <a:pt x="283" y="0"/>
                </a:lnTo>
                <a:lnTo>
                  <a:pt x="5" y="0"/>
                </a:lnTo>
                <a:lnTo>
                  <a:pt x="283" y="0"/>
                </a:lnTo>
                <a:lnTo>
                  <a:pt x="284" y="0"/>
                </a:lnTo>
                <a:lnTo>
                  <a:pt x="5" y="0"/>
                </a:lnTo>
                <a:lnTo>
                  <a:pt x="4" y="1"/>
                </a:lnTo>
                <a:lnTo>
                  <a:pt x="284" y="1"/>
                </a:lnTo>
                <a:lnTo>
                  <a:pt x="4" y="1"/>
                </a:lnTo>
                <a:lnTo>
                  <a:pt x="285" y="1"/>
                </a:lnTo>
                <a:lnTo>
                  <a:pt x="285" y="2"/>
                </a:lnTo>
                <a:lnTo>
                  <a:pt x="2" y="2"/>
                </a:lnTo>
                <a:lnTo>
                  <a:pt x="1" y="2"/>
                </a:lnTo>
                <a:lnTo>
                  <a:pt x="285" y="2"/>
                </a:lnTo>
                <a:lnTo>
                  <a:pt x="287" y="2"/>
                </a:lnTo>
                <a:lnTo>
                  <a:pt x="1" y="2"/>
                </a:lnTo>
                <a:lnTo>
                  <a:pt x="1" y="4"/>
                </a:lnTo>
                <a:lnTo>
                  <a:pt x="287" y="4"/>
                </a:lnTo>
                <a:lnTo>
                  <a:pt x="288" y="4"/>
                </a:lnTo>
                <a:lnTo>
                  <a:pt x="1" y="4"/>
                </a:lnTo>
                <a:lnTo>
                  <a:pt x="288" y="4"/>
                </a:lnTo>
                <a:lnTo>
                  <a:pt x="288" y="5"/>
                </a:lnTo>
                <a:lnTo>
                  <a:pt x="1" y="5"/>
                </a:lnTo>
                <a:lnTo>
                  <a:pt x="288" y="5"/>
                </a:lnTo>
                <a:lnTo>
                  <a:pt x="0" y="5"/>
                </a:lnTo>
                <a:lnTo>
                  <a:pt x="1" y="6"/>
                </a:lnTo>
                <a:lnTo>
                  <a:pt x="288" y="6"/>
                </a:lnTo>
                <a:lnTo>
                  <a:pt x="288" y="7"/>
                </a:lnTo>
                <a:lnTo>
                  <a:pt x="1" y="7"/>
                </a:lnTo>
                <a:lnTo>
                  <a:pt x="288" y="7"/>
                </a:lnTo>
                <a:lnTo>
                  <a:pt x="1" y="7"/>
                </a:lnTo>
                <a:lnTo>
                  <a:pt x="1" y="9"/>
                </a:lnTo>
                <a:lnTo>
                  <a:pt x="287" y="9"/>
                </a:lnTo>
                <a:lnTo>
                  <a:pt x="1" y="9"/>
                </a:lnTo>
                <a:lnTo>
                  <a:pt x="285" y="9"/>
                </a:lnTo>
                <a:lnTo>
                  <a:pt x="285" y="10"/>
                </a:lnTo>
                <a:lnTo>
                  <a:pt x="2" y="10"/>
                </a:lnTo>
                <a:lnTo>
                  <a:pt x="4" y="10"/>
                </a:lnTo>
                <a:lnTo>
                  <a:pt x="285" y="10"/>
                </a:lnTo>
                <a:lnTo>
                  <a:pt x="284" y="11"/>
                </a:lnTo>
                <a:lnTo>
                  <a:pt x="4" y="11"/>
                </a:lnTo>
                <a:lnTo>
                  <a:pt x="284" y="11"/>
                </a:lnTo>
                <a:lnTo>
                  <a:pt x="5" y="11"/>
                </a:lnTo>
                <a:lnTo>
                  <a:pt x="283" y="11"/>
                </a:lnTo>
                <a:lnTo>
                  <a:pt x="5" y="11"/>
                </a:lnTo>
                <a:lnTo>
                  <a:pt x="6" y="11"/>
                </a:lnTo>
                <a:lnTo>
                  <a:pt x="28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4" name="Freeform 232"/>
          <p:cNvSpPr>
            <a:spLocks/>
          </p:cNvSpPr>
          <p:nvPr/>
        </p:nvSpPr>
        <p:spPr bwMode="auto">
          <a:xfrm>
            <a:off x="2936240" y="2133600"/>
            <a:ext cx="3175" cy="11113"/>
          </a:xfrm>
          <a:custGeom>
            <a:avLst/>
            <a:gdLst>
              <a:gd name="T0" fmla="*/ 1852 w 12"/>
              <a:gd name="T1" fmla="*/ 8814 h 29"/>
              <a:gd name="T2" fmla="*/ 0 w 12"/>
              <a:gd name="T3" fmla="*/ 8814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7 h 29"/>
              <a:gd name="T10" fmla="*/ 0 w 12"/>
              <a:gd name="T11" fmla="*/ 9580 h 29"/>
              <a:gd name="T12" fmla="*/ 0 w 12"/>
              <a:gd name="T13" fmla="*/ 1916 h 29"/>
              <a:gd name="T14" fmla="*/ 0 w 12"/>
              <a:gd name="T15" fmla="*/ 1533 h 29"/>
              <a:gd name="T16" fmla="*/ 0 w 12"/>
              <a:gd name="T17" fmla="*/ 9580 h 29"/>
              <a:gd name="T18" fmla="*/ 0 w 12"/>
              <a:gd name="T19" fmla="*/ 9580 h 29"/>
              <a:gd name="T20" fmla="*/ 0 w 12"/>
              <a:gd name="T21" fmla="*/ 1533 h 29"/>
              <a:gd name="T22" fmla="*/ 0 w 12"/>
              <a:gd name="T23" fmla="*/ 1533 h 29"/>
              <a:gd name="T24" fmla="*/ 0 w 12"/>
              <a:gd name="T25" fmla="*/ 10347 h 29"/>
              <a:gd name="T26" fmla="*/ 529 w 12"/>
              <a:gd name="T27" fmla="*/ 10347 h 29"/>
              <a:gd name="T28" fmla="*/ 529 w 12"/>
              <a:gd name="T29" fmla="*/ 1150 h 29"/>
              <a:gd name="T30" fmla="*/ 529 w 12"/>
              <a:gd name="T31" fmla="*/ 1150 h 29"/>
              <a:gd name="T32" fmla="*/ 529 w 12"/>
              <a:gd name="T33" fmla="*/ 10347 h 29"/>
              <a:gd name="T34" fmla="*/ 794 w 12"/>
              <a:gd name="T35" fmla="*/ 10730 h 29"/>
              <a:gd name="T36" fmla="*/ 794 w 12"/>
              <a:gd name="T37" fmla="*/ 1150 h 29"/>
              <a:gd name="T38" fmla="*/ 794 w 12"/>
              <a:gd name="T39" fmla="*/ 383 h 29"/>
              <a:gd name="T40" fmla="*/ 794 w 12"/>
              <a:gd name="T41" fmla="*/ 10730 h 29"/>
              <a:gd name="T42" fmla="*/ 794 w 12"/>
              <a:gd name="T43" fmla="*/ 11113 h 29"/>
              <a:gd name="T44" fmla="*/ 794 w 12"/>
              <a:gd name="T45" fmla="*/ 383 h 29"/>
              <a:gd name="T46" fmla="*/ 1058 w 12"/>
              <a:gd name="T47" fmla="*/ 0 h 29"/>
              <a:gd name="T48" fmla="*/ 1058 w 12"/>
              <a:gd name="T49" fmla="*/ 11113 h 29"/>
              <a:gd name="T50" fmla="*/ 1058 w 12"/>
              <a:gd name="T51" fmla="*/ 11113 h 29"/>
              <a:gd name="T52" fmla="*/ 1058 w 12"/>
              <a:gd name="T53" fmla="*/ 0 h 29"/>
              <a:gd name="T54" fmla="*/ 1058 w 12"/>
              <a:gd name="T55" fmla="*/ 0 h 29"/>
              <a:gd name="T56" fmla="*/ 1058 w 12"/>
              <a:gd name="T57" fmla="*/ 11113 h 29"/>
              <a:gd name="T58" fmla="*/ 1323 w 12"/>
              <a:gd name="T59" fmla="*/ 11113 h 29"/>
              <a:gd name="T60" fmla="*/ 1323 w 12"/>
              <a:gd name="T61" fmla="*/ 0 h 29"/>
              <a:gd name="T62" fmla="*/ 1852 w 12"/>
              <a:gd name="T63" fmla="*/ 0 h 29"/>
              <a:gd name="T64" fmla="*/ 1852 w 12"/>
              <a:gd name="T65" fmla="*/ 11113 h 29"/>
              <a:gd name="T66" fmla="*/ 1852 w 12"/>
              <a:gd name="T67" fmla="*/ 11113 h 29"/>
              <a:gd name="T68" fmla="*/ 1852 w 12"/>
              <a:gd name="T69" fmla="*/ 0 h 29"/>
              <a:gd name="T70" fmla="*/ 1852 w 12"/>
              <a:gd name="T71" fmla="*/ 0 h 29"/>
              <a:gd name="T72" fmla="*/ 1852 w 12"/>
              <a:gd name="T73" fmla="*/ 11113 h 29"/>
              <a:gd name="T74" fmla="*/ 2117 w 12"/>
              <a:gd name="T75" fmla="*/ 11113 h 29"/>
              <a:gd name="T76" fmla="*/ 2117 w 12"/>
              <a:gd name="T77" fmla="*/ 0 h 29"/>
              <a:gd name="T78" fmla="*/ 2117 w 12"/>
              <a:gd name="T79" fmla="*/ 0 h 29"/>
              <a:gd name="T80" fmla="*/ 2117 w 12"/>
              <a:gd name="T81" fmla="*/ 11113 h 29"/>
              <a:gd name="T82" fmla="*/ 2117 w 12"/>
              <a:gd name="T83" fmla="*/ 11113 h 29"/>
              <a:gd name="T84" fmla="*/ 2117 w 12"/>
              <a:gd name="T85" fmla="*/ 383 h 29"/>
              <a:gd name="T86" fmla="*/ 2381 w 12"/>
              <a:gd name="T87" fmla="*/ 383 h 29"/>
              <a:gd name="T88" fmla="*/ 2381 w 12"/>
              <a:gd name="T89" fmla="*/ 10730 h 29"/>
              <a:gd name="T90" fmla="*/ 2381 w 12"/>
              <a:gd name="T91" fmla="*/ 10730 h 29"/>
              <a:gd name="T92" fmla="*/ 2381 w 12"/>
              <a:gd name="T93" fmla="*/ 1150 h 29"/>
              <a:gd name="T94" fmla="*/ 2381 w 12"/>
              <a:gd name="T95" fmla="*/ 1150 h 29"/>
              <a:gd name="T96" fmla="*/ 2381 w 12"/>
              <a:gd name="T97" fmla="*/ 10347 h 29"/>
              <a:gd name="T98" fmla="*/ 2910 w 12"/>
              <a:gd name="T99" fmla="*/ 10347 h 29"/>
              <a:gd name="T100" fmla="*/ 2910 w 12"/>
              <a:gd name="T101" fmla="*/ 1150 h 29"/>
              <a:gd name="T102" fmla="*/ 2910 w 12"/>
              <a:gd name="T103" fmla="*/ 1533 h 29"/>
              <a:gd name="T104" fmla="*/ 2910 w 12"/>
              <a:gd name="T105" fmla="*/ 10347 h 29"/>
              <a:gd name="T106" fmla="*/ 3175 w 12"/>
              <a:gd name="T107" fmla="*/ 9580 h 29"/>
              <a:gd name="T108" fmla="*/ 3175 w 12"/>
              <a:gd name="T109" fmla="*/ 1533 h 29"/>
              <a:gd name="T110" fmla="*/ 3175 w 12"/>
              <a:gd name="T111" fmla="*/ 1533 h 29"/>
              <a:gd name="T112" fmla="*/ 3175 w 12"/>
              <a:gd name="T113" fmla="*/ 9580 h 29"/>
              <a:gd name="T114" fmla="*/ 3175 w 12"/>
              <a:gd name="T115" fmla="*/ 9580 h 29"/>
              <a:gd name="T116" fmla="*/ 3175 w 12"/>
              <a:gd name="T117" fmla="*/ 1916 h 29"/>
              <a:gd name="T118" fmla="*/ 3175 w 12"/>
              <a:gd name="T119" fmla="*/ 1916 h 29"/>
              <a:gd name="T120" fmla="*/ 3175 w 12"/>
              <a:gd name="T121" fmla="*/ 9197 h 29"/>
              <a:gd name="T122" fmla="*/ 3175 w 12"/>
              <a:gd name="T123" fmla="*/ 8814 h 29"/>
              <a:gd name="T124" fmla="*/ 3175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0" y="27"/>
                </a:lnTo>
                <a:lnTo>
                  <a:pt x="2" y="27"/>
                </a:lnTo>
                <a:lnTo>
                  <a:pt x="2" y="3"/>
                </a:lnTo>
                <a:lnTo>
                  <a:pt x="2" y="27"/>
                </a:lnTo>
                <a:lnTo>
                  <a:pt x="3" y="28"/>
                </a:lnTo>
                <a:lnTo>
                  <a:pt x="3" y="3"/>
                </a:lnTo>
                <a:lnTo>
                  <a:pt x="3" y="1"/>
                </a:lnTo>
                <a:lnTo>
                  <a:pt x="3" y="28"/>
                </a:lnTo>
                <a:lnTo>
                  <a:pt x="3" y="29"/>
                </a:lnTo>
                <a:lnTo>
                  <a:pt x="3" y="1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3"/>
                </a:lnTo>
                <a:lnTo>
                  <a:pt x="9" y="27"/>
                </a:lnTo>
                <a:lnTo>
                  <a:pt x="11" y="27"/>
                </a:lnTo>
                <a:lnTo>
                  <a:pt x="11" y="3"/>
                </a:lnTo>
                <a:lnTo>
                  <a:pt x="11" y="4"/>
                </a:lnTo>
                <a:lnTo>
                  <a:pt x="11" y="27"/>
                </a:lnTo>
                <a:lnTo>
                  <a:pt x="12" y="25"/>
                </a:lnTo>
                <a:lnTo>
                  <a:pt x="12" y="4"/>
                </a:lnTo>
                <a:lnTo>
                  <a:pt x="12" y="25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" name="Freeform 233"/>
          <p:cNvSpPr>
            <a:spLocks/>
          </p:cNvSpPr>
          <p:nvPr/>
        </p:nvSpPr>
        <p:spPr bwMode="auto">
          <a:xfrm>
            <a:off x="2936240" y="2133600"/>
            <a:ext cx="12700" cy="4763"/>
          </a:xfrm>
          <a:custGeom>
            <a:avLst/>
            <a:gdLst>
              <a:gd name="T0" fmla="*/ 2223 w 40"/>
              <a:gd name="T1" fmla="*/ 1985 h 12"/>
              <a:gd name="T2" fmla="*/ 2223 w 40"/>
              <a:gd name="T3" fmla="*/ 0 h 12"/>
              <a:gd name="T4" fmla="*/ 10478 w 40"/>
              <a:gd name="T5" fmla="*/ 0 h 12"/>
              <a:gd name="T6" fmla="*/ 11113 w 40"/>
              <a:gd name="T7" fmla="*/ 0 h 12"/>
              <a:gd name="T8" fmla="*/ 1588 w 40"/>
              <a:gd name="T9" fmla="*/ 0 h 12"/>
              <a:gd name="T10" fmla="*/ 1270 w 40"/>
              <a:gd name="T11" fmla="*/ 0 h 12"/>
              <a:gd name="T12" fmla="*/ 11113 w 40"/>
              <a:gd name="T13" fmla="*/ 0 h 12"/>
              <a:gd name="T14" fmla="*/ 11113 w 40"/>
              <a:gd name="T15" fmla="*/ 0 h 12"/>
              <a:gd name="T16" fmla="*/ 1270 w 40"/>
              <a:gd name="T17" fmla="*/ 0 h 12"/>
              <a:gd name="T18" fmla="*/ 1270 w 40"/>
              <a:gd name="T19" fmla="*/ 0 h 12"/>
              <a:gd name="T20" fmla="*/ 11430 w 40"/>
              <a:gd name="T21" fmla="*/ 0 h 12"/>
              <a:gd name="T22" fmla="*/ 11430 w 40"/>
              <a:gd name="T23" fmla="*/ 397 h 12"/>
              <a:gd name="T24" fmla="*/ 953 w 40"/>
              <a:gd name="T25" fmla="*/ 397 h 12"/>
              <a:gd name="T26" fmla="*/ 953 w 40"/>
              <a:gd name="T27" fmla="*/ 397 h 12"/>
              <a:gd name="T28" fmla="*/ 11430 w 40"/>
              <a:gd name="T29" fmla="*/ 397 h 12"/>
              <a:gd name="T30" fmla="*/ 11748 w 40"/>
              <a:gd name="T31" fmla="*/ 1191 h 12"/>
              <a:gd name="T32" fmla="*/ 953 w 40"/>
              <a:gd name="T33" fmla="*/ 1191 h 12"/>
              <a:gd name="T34" fmla="*/ 635 w 40"/>
              <a:gd name="T35" fmla="*/ 1191 h 12"/>
              <a:gd name="T36" fmla="*/ 12065 w 40"/>
              <a:gd name="T37" fmla="*/ 1191 h 12"/>
              <a:gd name="T38" fmla="*/ 12065 w 40"/>
              <a:gd name="T39" fmla="*/ 1191 h 12"/>
              <a:gd name="T40" fmla="*/ 635 w 40"/>
              <a:gd name="T41" fmla="*/ 1191 h 12"/>
              <a:gd name="T42" fmla="*/ 0 w 40"/>
              <a:gd name="T43" fmla="*/ 1588 h 12"/>
              <a:gd name="T44" fmla="*/ 12065 w 40"/>
              <a:gd name="T45" fmla="*/ 1588 h 12"/>
              <a:gd name="T46" fmla="*/ 12065 w 40"/>
              <a:gd name="T47" fmla="*/ 1588 h 12"/>
              <a:gd name="T48" fmla="*/ 0 w 40"/>
              <a:gd name="T49" fmla="*/ 1588 h 12"/>
              <a:gd name="T50" fmla="*/ 0 w 40"/>
              <a:gd name="T51" fmla="*/ 1588 h 12"/>
              <a:gd name="T52" fmla="*/ 12065 w 40"/>
              <a:gd name="T53" fmla="*/ 1588 h 12"/>
              <a:gd name="T54" fmla="*/ 12065 w 40"/>
              <a:gd name="T55" fmla="*/ 1985 h 12"/>
              <a:gd name="T56" fmla="*/ 0 w 40"/>
              <a:gd name="T57" fmla="*/ 1985 h 12"/>
              <a:gd name="T58" fmla="*/ 0 w 40"/>
              <a:gd name="T59" fmla="*/ 1985 h 12"/>
              <a:gd name="T60" fmla="*/ 12700 w 40"/>
              <a:gd name="T61" fmla="*/ 1985 h 12"/>
              <a:gd name="T62" fmla="*/ 12700 w 40"/>
              <a:gd name="T63" fmla="*/ 1985 h 12"/>
              <a:gd name="T64" fmla="*/ 0 w 40"/>
              <a:gd name="T65" fmla="*/ 1985 h 12"/>
              <a:gd name="T66" fmla="*/ 0 w 40"/>
              <a:gd name="T67" fmla="*/ 2382 h 12"/>
              <a:gd name="T68" fmla="*/ 12700 w 40"/>
              <a:gd name="T69" fmla="*/ 2382 h 12"/>
              <a:gd name="T70" fmla="*/ 12065 w 40"/>
              <a:gd name="T71" fmla="*/ 3175 h 12"/>
              <a:gd name="T72" fmla="*/ 0 w 40"/>
              <a:gd name="T73" fmla="*/ 3175 h 12"/>
              <a:gd name="T74" fmla="*/ 0 w 40"/>
              <a:gd name="T75" fmla="*/ 3175 h 12"/>
              <a:gd name="T76" fmla="*/ 12065 w 40"/>
              <a:gd name="T77" fmla="*/ 3175 h 12"/>
              <a:gd name="T78" fmla="*/ 12065 w 40"/>
              <a:gd name="T79" fmla="*/ 3175 h 12"/>
              <a:gd name="T80" fmla="*/ 0 w 40"/>
              <a:gd name="T81" fmla="*/ 3175 h 12"/>
              <a:gd name="T82" fmla="*/ 0 w 40"/>
              <a:gd name="T83" fmla="*/ 3572 h 12"/>
              <a:gd name="T84" fmla="*/ 12065 w 40"/>
              <a:gd name="T85" fmla="*/ 3572 h 12"/>
              <a:gd name="T86" fmla="*/ 12065 w 40"/>
              <a:gd name="T87" fmla="*/ 3572 h 12"/>
              <a:gd name="T88" fmla="*/ 635 w 40"/>
              <a:gd name="T89" fmla="*/ 3572 h 12"/>
              <a:gd name="T90" fmla="*/ 635 w 40"/>
              <a:gd name="T91" fmla="*/ 3572 h 12"/>
              <a:gd name="T92" fmla="*/ 12065 w 40"/>
              <a:gd name="T93" fmla="*/ 3572 h 12"/>
              <a:gd name="T94" fmla="*/ 11748 w 40"/>
              <a:gd name="T95" fmla="*/ 3969 h 12"/>
              <a:gd name="T96" fmla="*/ 953 w 40"/>
              <a:gd name="T97" fmla="*/ 3969 h 12"/>
              <a:gd name="T98" fmla="*/ 953 w 40"/>
              <a:gd name="T99" fmla="*/ 3969 h 12"/>
              <a:gd name="T100" fmla="*/ 11430 w 40"/>
              <a:gd name="T101" fmla="*/ 3969 h 12"/>
              <a:gd name="T102" fmla="*/ 11430 w 40"/>
              <a:gd name="T103" fmla="*/ 4763 h 12"/>
              <a:gd name="T104" fmla="*/ 953 w 40"/>
              <a:gd name="T105" fmla="*/ 4763 h 12"/>
              <a:gd name="T106" fmla="*/ 1270 w 40"/>
              <a:gd name="T107" fmla="*/ 4763 h 12"/>
              <a:gd name="T108" fmla="*/ 11430 w 40"/>
              <a:gd name="T109" fmla="*/ 4763 h 12"/>
              <a:gd name="T110" fmla="*/ 11113 w 40"/>
              <a:gd name="T111" fmla="*/ 4763 h 12"/>
              <a:gd name="T112" fmla="*/ 1270 w 40"/>
              <a:gd name="T113" fmla="*/ 4763 h 12"/>
              <a:gd name="T114" fmla="*/ 1270 w 40"/>
              <a:gd name="T115" fmla="*/ 4763 h 12"/>
              <a:gd name="T116" fmla="*/ 11113 w 40"/>
              <a:gd name="T117" fmla="*/ 4763 h 12"/>
              <a:gd name="T118" fmla="*/ 11113 w 40"/>
              <a:gd name="T119" fmla="*/ 4763 h 12"/>
              <a:gd name="T120" fmla="*/ 1588 w 40"/>
              <a:gd name="T121" fmla="*/ 4763 h 12"/>
              <a:gd name="T122" fmla="*/ 2223 w 40"/>
              <a:gd name="T123" fmla="*/ 4763 h 12"/>
              <a:gd name="T124" fmla="*/ 10478 w 40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2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4" y="0"/>
                </a:lnTo>
                <a:lnTo>
                  <a:pt x="36" y="0"/>
                </a:lnTo>
                <a:lnTo>
                  <a:pt x="36" y="1"/>
                </a:lnTo>
                <a:lnTo>
                  <a:pt x="3" y="1"/>
                </a:lnTo>
                <a:lnTo>
                  <a:pt x="36" y="1"/>
                </a:lnTo>
                <a:lnTo>
                  <a:pt x="37" y="3"/>
                </a:lnTo>
                <a:lnTo>
                  <a:pt x="3" y="3"/>
                </a:lnTo>
                <a:lnTo>
                  <a:pt x="2" y="3"/>
                </a:lnTo>
                <a:lnTo>
                  <a:pt x="38" y="3"/>
                </a:lnTo>
                <a:lnTo>
                  <a:pt x="2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10"/>
                </a:lnTo>
                <a:lnTo>
                  <a:pt x="3" y="10"/>
                </a:lnTo>
                <a:lnTo>
                  <a:pt x="36" y="10"/>
                </a:lnTo>
                <a:lnTo>
                  <a:pt x="36" y="12"/>
                </a:lnTo>
                <a:lnTo>
                  <a:pt x="3" y="12"/>
                </a:lnTo>
                <a:lnTo>
                  <a:pt x="4" y="12"/>
                </a:lnTo>
                <a:lnTo>
                  <a:pt x="36" y="12"/>
                </a:lnTo>
                <a:lnTo>
                  <a:pt x="35" y="12"/>
                </a:lnTo>
                <a:lnTo>
                  <a:pt x="4" y="12"/>
                </a:lnTo>
                <a:lnTo>
                  <a:pt x="35" y="12"/>
                </a:lnTo>
                <a:lnTo>
                  <a:pt x="5" y="12"/>
                </a:lnTo>
                <a:lnTo>
                  <a:pt x="7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6" name="Freeform 234"/>
          <p:cNvSpPr>
            <a:spLocks/>
          </p:cNvSpPr>
          <p:nvPr/>
        </p:nvSpPr>
        <p:spPr bwMode="auto">
          <a:xfrm>
            <a:off x="2945765" y="2127250"/>
            <a:ext cx="3175" cy="11113"/>
          </a:xfrm>
          <a:custGeom>
            <a:avLst/>
            <a:gdLst>
              <a:gd name="T0" fmla="*/ 1323 w 12"/>
              <a:gd name="T1" fmla="*/ 8520 h 30"/>
              <a:gd name="T2" fmla="*/ 0 w 12"/>
              <a:gd name="T3" fmla="*/ 8520 h 30"/>
              <a:gd name="T4" fmla="*/ 0 w 12"/>
              <a:gd name="T5" fmla="*/ 2593 h 30"/>
              <a:gd name="T6" fmla="*/ 0 w 12"/>
              <a:gd name="T7" fmla="*/ 1852 h 30"/>
              <a:gd name="T8" fmla="*/ 0 w 12"/>
              <a:gd name="T9" fmla="*/ 8890 h 30"/>
              <a:gd name="T10" fmla="*/ 0 w 12"/>
              <a:gd name="T11" fmla="*/ 9631 h 30"/>
              <a:gd name="T12" fmla="*/ 0 w 12"/>
              <a:gd name="T13" fmla="*/ 1852 h 30"/>
              <a:gd name="T14" fmla="*/ 0 w 12"/>
              <a:gd name="T15" fmla="*/ 1482 h 30"/>
              <a:gd name="T16" fmla="*/ 0 w 12"/>
              <a:gd name="T17" fmla="*/ 9631 h 30"/>
              <a:gd name="T18" fmla="*/ 0 w 12"/>
              <a:gd name="T19" fmla="*/ 9631 h 30"/>
              <a:gd name="T20" fmla="*/ 0 w 12"/>
              <a:gd name="T21" fmla="*/ 1482 h 30"/>
              <a:gd name="T22" fmla="*/ 529 w 12"/>
              <a:gd name="T23" fmla="*/ 1111 h 30"/>
              <a:gd name="T24" fmla="*/ 529 w 12"/>
              <a:gd name="T25" fmla="*/ 10002 h 30"/>
              <a:gd name="T26" fmla="*/ 529 w 12"/>
              <a:gd name="T27" fmla="*/ 10002 h 30"/>
              <a:gd name="T28" fmla="*/ 529 w 12"/>
              <a:gd name="T29" fmla="*/ 1111 h 30"/>
              <a:gd name="T30" fmla="*/ 529 w 12"/>
              <a:gd name="T31" fmla="*/ 1111 h 30"/>
              <a:gd name="T32" fmla="*/ 529 w 12"/>
              <a:gd name="T33" fmla="*/ 10002 h 30"/>
              <a:gd name="T34" fmla="*/ 529 w 12"/>
              <a:gd name="T35" fmla="*/ 10372 h 30"/>
              <a:gd name="T36" fmla="*/ 529 w 12"/>
              <a:gd name="T37" fmla="*/ 1111 h 30"/>
              <a:gd name="T38" fmla="*/ 794 w 12"/>
              <a:gd name="T39" fmla="*/ 741 h 30"/>
              <a:gd name="T40" fmla="*/ 794 w 12"/>
              <a:gd name="T41" fmla="*/ 10372 h 30"/>
              <a:gd name="T42" fmla="*/ 794 w 12"/>
              <a:gd name="T43" fmla="*/ 11113 h 30"/>
              <a:gd name="T44" fmla="*/ 794 w 12"/>
              <a:gd name="T45" fmla="*/ 741 h 30"/>
              <a:gd name="T46" fmla="*/ 794 w 12"/>
              <a:gd name="T47" fmla="*/ 0 h 30"/>
              <a:gd name="T48" fmla="*/ 794 w 12"/>
              <a:gd name="T49" fmla="*/ 11113 h 30"/>
              <a:gd name="T50" fmla="*/ 1058 w 12"/>
              <a:gd name="T51" fmla="*/ 11113 h 30"/>
              <a:gd name="T52" fmla="*/ 1058 w 12"/>
              <a:gd name="T53" fmla="*/ 0 h 30"/>
              <a:gd name="T54" fmla="*/ 1058 w 12"/>
              <a:gd name="T55" fmla="*/ 0 h 30"/>
              <a:gd name="T56" fmla="*/ 1058 w 12"/>
              <a:gd name="T57" fmla="*/ 11113 h 30"/>
              <a:gd name="T58" fmla="*/ 1058 w 12"/>
              <a:gd name="T59" fmla="*/ 11113 h 30"/>
              <a:gd name="T60" fmla="*/ 1058 w 12"/>
              <a:gd name="T61" fmla="*/ 0 h 30"/>
              <a:gd name="T62" fmla="*/ 1323 w 12"/>
              <a:gd name="T63" fmla="*/ 0 h 30"/>
              <a:gd name="T64" fmla="*/ 1323 w 12"/>
              <a:gd name="T65" fmla="*/ 11113 h 30"/>
              <a:gd name="T66" fmla="*/ 1852 w 12"/>
              <a:gd name="T67" fmla="*/ 11113 h 30"/>
              <a:gd name="T68" fmla="*/ 1852 w 12"/>
              <a:gd name="T69" fmla="*/ 0 h 30"/>
              <a:gd name="T70" fmla="*/ 1852 w 12"/>
              <a:gd name="T71" fmla="*/ 0 h 30"/>
              <a:gd name="T72" fmla="*/ 1852 w 12"/>
              <a:gd name="T73" fmla="*/ 11113 h 30"/>
              <a:gd name="T74" fmla="*/ 1852 w 12"/>
              <a:gd name="T75" fmla="*/ 11113 h 30"/>
              <a:gd name="T76" fmla="*/ 1852 w 12"/>
              <a:gd name="T77" fmla="*/ 0 h 30"/>
              <a:gd name="T78" fmla="*/ 2117 w 12"/>
              <a:gd name="T79" fmla="*/ 0 h 30"/>
              <a:gd name="T80" fmla="*/ 2117 w 12"/>
              <a:gd name="T81" fmla="*/ 11113 h 30"/>
              <a:gd name="T82" fmla="*/ 2117 w 12"/>
              <a:gd name="T83" fmla="*/ 11113 h 30"/>
              <a:gd name="T84" fmla="*/ 2117 w 12"/>
              <a:gd name="T85" fmla="*/ 741 h 30"/>
              <a:gd name="T86" fmla="*/ 2117 w 12"/>
              <a:gd name="T87" fmla="*/ 741 h 30"/>
              <a:gd name="T88" fmla="*/ 2117 w 12"/>
              <a:gd name="T89" fmla="*/ 10372 h 30"/>
              <a:gd name="T90" fmla="*/ 2381 w 12"/>
              <a:gd name="T91" fmla="*/ 10372 h 30"/>
              <a:gd name="T92" fmla="*/ 2381 w 12"/>
              <a:gd name="T93" fmla="*/ 1111 h 30"/>
              <a:gd name="T94" fmla="*/ 2646 w 12"/>
              <a:gd name="T95" fmla="*/ 1111 h 30"/>
              <a:gd name="T96" fmla="*/ 2646 w 12"/>
              <a:gd name="T97" fmla="*/ 10002 h 30"/>
              <a:gd name="T98" fmla="*/ 2646 w 12"/>
              <a:gd name="T99" fmla="*/ 10002 h 30"/>
              <a:gd name="T100" fmla="*/ 2646 w 12"/>
              <a:gd name="T101" fmla="*/ 1111 h 30"/>
              <a:gd name="T102" fmla="*/ 2646 w 12"/>
              <a:gd name="T103" fmla="*/ 1111 h 30"/>
              <a:gd name="T104" fmla="*/ 2646 w 12"/>
              <a:gd name="T105" fmla="*/ 10002 h 30"/>
              <a:gd name="T106" fmla="*/ 2646 w 12"/>
              <a:gd name="T107" fmla="*/ 9631 h 30"/>
              <a:gd name="T108" fmla="*/ 2646 w 12"/>
              <a:gd name="T109" fmla="*/ 1482 h 30"/>
              <a:gd name="T110" fmla="*/ 2646 w 12"/>
              <a:gd name="T111" fmla="*/ 1482 h 30"/>
              <a:gd name="T112" fmla="*/ 2646 w 12"/>
              <a:gd name="T113" fmla="*/ 9631 h 30"/>
              <a:gd name="T114" fmla="*/ 2646 w 12"/>
              <a:gd name="T115" fmla="*/ 9631 h 30"/>
              <a:gd name="T116" fmla="*/ 2646 w 12"/>
              <a:gd name="T117" fmla="*/ 1852 h 30"/>
              <a:gd name="T118" fmla="*/ 3175 w 12"/>
              <a:gd name="T119" fmla="*/ 1852 h 30"/>
              <a:gd name="T120" fmla="*/ 3175 w 12"/>
              <a:gd name="T121" fmla="*/ 8890 h 30"/>
              <a:gd name="T122" fmla="*/ 3175 w 12"/>
              <a:gd name="T123" fmla="*/ 8520 h 30"/>
              <a:gd name="T124" fmla="*/ 3175 w 12"/>
              <a:gd name="T125" fmla="*/ 259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0">
                <a:moveTo>
                  <a:pt x="5" y="23"/>
                </a:moveTo>
                <a:lnTo>
                  <a:pt x="0" y="23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2" y="3"/>
                </a:lnTo>
                <a:lnTo>
                  <a:pt x="2" y="27"/>
                </a:lnTo>
                <a:lnTo>
                  <a:pt x="2" y="3"/>
                </a:lnTo>
                <a:lnTo>
                  <a:pt x="2" y="27"/>
                </a:lnTo>
                <a:lnTo>
                  <a:pt x="2" y="28"/>
                </a:lnTo>
                <a:lnTo>
                  <a:pt x="2" y="3"/>
                </a:lnTo>
                <a:lnTo>
                  <a:pt x="3" y="2"/>
                </a:lnTo>
                <a:lnTo>
                  <a:pt x="3" y="28"/>
                </a:lnTo>
                <a:lnTo>
                  <a:pt x="3" y="30"/>
                </a:lnTo>
                <a:lnTo>
                  <a:pt x="3" y="2"/>
                </a:lnTo>
                <a:lnTo>
                  <a:pt x="3" y="0"/>
                </a:lnTo>
                <a:lnTo>
                  <a:pt x="3" y="30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4" y="0"/>
                </a:lnTo>
                <a:lnTo>
                  <a:pt x="5" y="0"/>
                </a:lnTo>
                <a:lnTo>
                  <a:pt x="5" y="30"/>
                </a:lnTo>
                <a:lnTo>
                  <a:pt x="7" y="30"/>
                </a:lnTo>
                <a:lnTo>
                  <a:pt x="7" y="0"/>
                </a:lnTo>
                <a:lnTo>
                  <a:pt x="7" y="30"/>
                </a:lnTo>
                <a:lnTo>
                  <a:pt x="7" y="0"/>
                </a:lnTo>
                <a:lnTo>
                  <a:pt x="8" y="0"/>
                </a:lnTo>
                <a:lnTo>
                  <a:pt x="8" y="30"/>
                </a:lnTo>
                <a:lnTo>
                  <a:pt x="8" y="2"/>
                </a:lnTo>
                <a:lnTo>
                  <a:pt x="8" y="28"/>
                </a:lnTo>
                <a:lnTo>
                  <a:pt x="9" y="28"/>
                </a:lnTo>
                <a:lnTo>
                  <a:pt x="9" y="3"/>
                </a:lnTo>
                <a:lnTo>
                  <a:pt x="10" y="3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4"/>
                </a:lnTo>
                <a:lnTo>
                  <a:pt x="10" y="26"/>
                </a:lnTo>
                <a:lnTo>
                  <a:pt x="10" y="5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7" name="Freeform 235"/>
          <p:cNvSpPr>
            <a:spLocks/>
          </p:cNvSpPr>
          <p:nvPr/>
        </p:nvSpPr>
        <p:spPr bwMode="auto">
          <a:xfrm>
            <a:off x="2945765" y="2127250"/>
            <a:ext cx="42863" cy="3175"/>
          </a:xfrm>
          <a:custGeom>
            <a:avLst/>
            <a:gdLst>
              <a:gd name="T0" fmla="*/ 1771 w 121"/>
              <a:gd name="T1" fmla="*/ 1852 h 12"/>
              <a:gd name="T2" fmla="*/ 1771 w 121"/>
              <a:gd name="T3" fmla="*/ 0 h 12"/>
              <a:gd name="T4" fmla="*/ 41092 w 121"/>
              <a:gd name="T5" fmla="*/ 0 h 12"/>
              <a:gd name="T6" fmla="*/ 41092 w 121"/>
              <a:gd name="T7" fmla="*/ 0 h 12"/>
              <a:gd name="T8" fmla="*/ 1417 w 121"/>
              <a:gd name="T9" fmla="*/ 0 h 12"/>
              <a:gd name="T10" fmla="*/ 1417 w 121"/>
              <a:gd name="T11" fmla="*/ 0 h 12"/>
              <a:gd name="T12" fmla="*/ 41446 w 121"/>
              <a:gd name="T13" fmla="*/ 0 h 12"/>
              <a:gd name="T14" fmla="*/ 41800 w 121"/>
              <a:gd name="T15" fmla="*/ 0 h 12"/>
              <a:gd name="T16" fmla="*/ 1417 w 121"/>
              <a:gd name="T17" fmla="*/ 0 h 12"/>
              <a:gd name="T18" fmla="*/ 1063 w 121"/>
              <a:gd name="T19" fmla="*/ 0 h 12"/>
              <a:gd name="T20" fmla="*/ 41800 w 121"/>
              <a:gd name="T21" fmla="*/ 0 h 12"/>
              <a:gd name="T22" fmla="*/ 41800 w 121"/>
              <a:gd name="T23" fmla="*/ 529 h 12"/>
              <a:gd name="T24" fmla="*/ 1063 w 121"/>
              <a:gd name="T25" fmla="*/ 529 h 12"/>
              <a:gd name="T26" fmla="*/ 1063 w 121"/>
              <a:gd name="T27" fmla="*/ 529 h 12"/>
              <a:gd name="T28" fmla="*/ 42509 w 121"/>
              <a:gd name="T29" fmla="*/ 529 h 12"/>
              <a:gd name="T30" fmla="*/ 42509 w 121"/>
              <a:gd name="T31" fmla="*/ 794 h 12"/>
              <a:gd name="T32" fmla="*/ 708 w 121"/>
              <a:gd name="T33" fmla="*/ 794 h 12"/>
              <a:gd name="T34" fmla="*/ 708 w 121"/>
              <a:gd name="T35" fmla="*/ 794 h 12"/>
              <a:gd name="T36" fmla="*/ 42509 w 121"/>
              <a:gd name="T37" fmla="*/ 794 h 12"/>
              <a:gd name="T38" fmla="*/ 42863 w 121"/>
              <a:gd name="T39" fmla="*/ 794 h 12"/>
              <a:gd name="T40" fmla="*/ 708 w 121"/>
              <a:gd name="T41" fmla="*/ 794 h 12"/>
              <a:gd name="T42" fmla="*/ 708 w 121"/>
              <a:gd name="T43" fmla="*/ 794 h 12"/>
              <a:gd name="T44" fmla="*/ 42863 w 121"/>
              <a:gd name="T45" fmla="*/ 794 h 12"/>
              <a:gd name="T46" fmla="*/ 42863 w 121"/>
              <a:gd name="T47" fmla="*/ 1058 h 12"/>
              <a:gd name="T48" fmla="*/ 0 w 121"/>
              <a:gd name="T49" fmla="*/ 1058 h 12"/>
              <a:gd name="T50" fmla="*/ 0 w 121"/>
              <a:gd name="T51" fmla="*/ 1058 h 12"/>
              <a:gd name="T52" fmla="*/ 42863 w 121"/>
              <a:gd name="T53" fmla="*/ 1058 h 12"/>
              <a:gd name="T54" fmla="*/ 42863 w 121"/>
              <a:gd name="T55" fmla="*/ 1323 h 12"/>
              <a:gd name="T56" fmla="*/ 0 w 121"/>
              <a:gd name="T57" fmla="*/ 1323 h 12"/>
              <a:gd name="T58" fmla="*/ 0 w 121"/>
              <a:gd name="T59" fmla="*/ 1323 h 12"/>
              <a:gd name="T60" fmla="*/ 42863 w 121"/>
              <a:gd name="T61" fmla="*/ 1323 h 12"/>
              <a:gd name="T62" fmla="*/ 42863 w 121"/>
              <a:gd name="T63" fmla="*/ 1852 h 12"/>
              <a:gd name="T64" fmla="*/ 0 w 121"/>
              <a:gd name="T65" fmla="*/ 1852 h 12"/>
              <a:gd name="T66" fmla="*/ 0 w 121"/>
              <a:gd name="T67" fmla="*/ 1852 h 12"/>
              <a:gd name="T68" fmla="*/ 42863 w 121"/>
              <a:gd name="T69" fmla="*/ 1852 h 12"/>
              <a:gd name="T70" fmla="*/ 42863 w 121"/>
              <a:gd name="T71" fmla="*/ 2117 h 12"/>
              <a:gd name="T72" fmla="*/ 0 w 121"/>
              <a:gd name="T73" fmla="*/ 2117 h 12"/>
              <a:gd name="T74" fmla="*/ 0 w 121"/>
              <a:gd name="T75" fmla="*/ 2117 h 12"/>
              <a:gd name="T76" fmla="*/ 42863 w 121"/>
              <a:gd name="T77" fmla="*/ 2117 h 12"/>
              <a:gd name="T78" fmla="*/ 42863 w 121"/>
              <a:gd name="T79" fmla="*/ 2117 h 12"/>
              <a:gd name="T80" fmla="*/ 0 w 121"/>
              <a:gd name="T81" fmla="*/ 2117 h 12"/>
              <a:gd name="T82" fmla="*/ 708 w 121"/>
              <a:gd name="T83" fmla="*/ 2381 h 12"/>
              <a:gd name="T84" fmla="*/ 42863 w 121"/>
              <a:gd name="T85" fmla="*/ 2381 h 12"/>
              <a:gd name="T86" fmla="*/ 42863 w 121"/>
              <a:gd name="T87" fmla="*/ 2381 h 12"/>
              <a:gd name="T88" fmla="*/ 708 w 121"/>
              <a:gd name="T89" fmla="*/ 2381 h 12"/>
              <a:gd name="T90" fmla="*/ 708 w 121"/>
              <a:gd name="T91" fmla="*/ 2381 h 12"/>
              <a:gd name="T92" fmla="*/ 42509 w 121"/>
              <a:gd name="T93" fmla="*/ 2381 h 12"/>
              <a:gd name="T94" fmla="*/ 42509 w 121"/>
              <a:gd name="T95" fmla="*/ 2646 h 12"/>
              <a:gd name="T96" fmla="*/ 708 w 121"/>
              <a:gd name="T97" fmla="*/ 2646 h 12"/>
              <a:gd name="T98" fmla="*/ 1063 w 121"/>
              <a:gd name="T99" fmla="*/ 2646 h 12"/>
              <a:gd name="T100" fmla="*/ 42509 w 121"/>
              <a:gd name="T101" fmla="*/ 2646 h 12"/>
              <a:gd name="T102" fmla="*/ 41800 w 121"/>
              <a:gd name="T103" fmla="*/ 3175 h 12"/>
              <a:gd name="T104" fmla="*/ 1063 w 121"/>
              <a:gd name="T105" fmla="*/ 3175 h 12"/>
              <a:gd name="T106" fmla="*/ 1063 w 121"/>
              <a:gd name="T107" fmla="*/ 3175 h 12"/>
              <a:gd name="T108" fmla="*/ 41800 w 121"/>
              <a:gd name="T109" fmla="*/ 3175 h 12"/>
              <a:gd name="T110" fmla="*/ 41800 w 121"/>
              <a:gd name="T111" fmla="*/ 3175 h 12"/>
              <a:gd name="T112" fmla="*/ 1417 w 121"/>
              <a:gd name="T113" fmla="*/ 3175 h 12"/>
              <a:gd name="T114" fmla="*/ 1417 w 121"/>
              <a:gd name="T115" fmla="*/ 3175 h 12"/>
              <a:gd name="T116" fmla="*/ 41446 w 121"/>
              <a:gd name="T117" fmla="*/ 3175 h 12"/>
              <a:gd name="T118" fmla="*/ 41092 w 121"/>
              <a:gd name="T119" fmla="*/ 3175 h 12"/>
              <a:gd name="T120" fmla="*/ 1417 w 121"/>
              <a:gd name="T121" fmla="*/ 3175 h 12"/>
              <a:gd name="T122" fmla="*/ 1771 w 121"/>
              <a:gd name="T123" fmla="*/ 3175 h 12"/>
              <a:gd name="T124" fmla="*/ 41092 w 121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1" h="12">
                <a:moveTo>
                  <a:pt x="5" y="7"/>
                </a:moveTo>
                <a:lnTo>
                  <a:pt x="5" y="0"/>
                </a:lnTo>
                <a:lnTo>
                  <a:pt x="116" y="0"/>
                </a:lnTo>
                <a:lnTo>
                  <a:pt x="4" y="0"/>
                </a:lnTo>
                <a:lnTo>
                  <a:pt x="117" y="0"/>
                </a:lnTo>
                <a:lnTo>
                  <a:pt x="118" y="0"/>
                </a:lnTo>
                <a:lnTo>
                  <a:pt x="4" y="0"/>
                </a:lnTo>
                <a:lnTo>
                  <a:pt x="3" y="0"/>
                </a:lnTo>
                <a:lnTo>
                  <a:pt x="118" y="0"/>
                </a:lnTo>
                <a:lnTo>
                  <a:pt x="118" y="2"/>
                </a:lnTo>
                <a:lnTo>
                  <a:pt x="3" y="2"/>
                </a:lnTo>
                <a:lnTo>
                  <a:pt x="120" y="2"/>
                </a:lnTo>
                <a:lnTo>
                  <a:pt x="120" y="3"/>
                </a:lnTo>
                <a:lnTo>
                  <a:pt x="2" y="3"/>
                </a:lnTo>
                <a:lnTo>
                  <a:pt x="120" y="3"/>
                </a:lnTo>
                <a:lnTo>
                  <a:pt x="121" y="3"/>
                </a:lnTo>
                <a:lnTo>
                  <a:pt x="2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121" y="7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2" y="9"/>
                </a:lnTo>
                <a:lnTo>
                  <a:pt x="121" y="9"/>
                </a:lnTo>
                <a:lnTo>
                  <a:pt x="2" y="9"/>
                </a:lnTo>
                <a:lnTo>
                  <a:pt x="120" y="9"/>
                </a:lnTo>
                <a:lnTo>
                  <a:pt x="120" y="10"/>
                </a:lnTo>
                <a:lnTo>
                  <a:pt x="2" y="10"/>
                </a:lnTo>
                <a:lnTo>
                  <a:pt x="3" y="10"/>
                </a:lnTo>
                <a:lnTo>
                  <a:pt x="120" y="10"/>
                </a:lnTo>
                <a:lnTo>
                  <a:pt x="118" y="12"/>
                </a:lnTo>
                <a:lnTo>
                  <a:pt x="3" y="12"/>
                </a:lnTo>
                <a:lnTo>
                  <a:pt x="118" y="12"/>
                </a:lnTo>
                <a:lnTo>
                  <a:pt x="4" y="12"/>
                </a:lnTo>
                <a:lnTo>
                  <a:pt x="117" y="12"/>
                </a:lnTo>
                <a:lnTo>
                  <a:pt x="116" y="12"/>
                </a:lnTo>
                <a:lnTo>
                  <a:pt x="4" y="12"/>
                </a:lnTo>
                <a:lnTo>
                  <a:pt x="5" y="12"/>
                </a:lnTo>
                <a:lnTo>
                  <a:pt x="116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8" name="Freeform 236"/>
          <p:cNvSpPr>
            <a:spLocks/>
          </p:cNvSpPr>
          <p:nvPr/>
        </p:nvSpPr>
        <p:spPr bwMode="auto">
          <a:xfrm>
            <a:off x="2983865" y="2119313"/>
            <a:ext cx="4763" cy="11112"/>
          </a:xfrm>
          <a:custGeom>
            <a:avLst/>
            <a:gdLst>
              <a:gd name="T0" fmla="*/ 2382 w 10"/>
              <a:gd name="T1" fmla="*/ 9196 h 29"/>
              <a:gd name="T2" fmla="*/ 0 w 10"/>
              <a:gd name="T3" fmla="*/ 9196 h 29"/>
              <a:gd name="T4" fmla="*/ 0 w 10"/>
              <a:gd name="T5" fmla="*/ 2299 h 29"/>
              <a:gd name="T6" fmla="*/ 0 w 10"/>
              <a:gd name="T7" fmla="*/ 1916 h 29"/>
              <a:gd name="T8" fmla="*/ 0 w 10"/>
              <a:gd name="T9" fmla="*/ 9196 h 29"/>
              <a:gd name="T10" fmla="*/ 0 w 10"/>
              <a:gd name="T11" fmla="*/ 9579 h 29"/>
              <a:gd name="T12" fmla="*/ 0 w 10"/>
              <a:gd name="T13" fmla="*/ 1150 h 29"/>
              <a:gd name="T14" fmla="*/ 0 w 10"/>
              <a:gd name="T15" fmla="*/ 1150 h 29"/>
              <a:gd name="T16" fmla="*/ 0 w 10"/>
              <a:gd name="T17" fmla="*/ 9579 h 29"/>
              <a:gd name="T18" fmla="*/ 0 w 10"/>
              <a:gd name="T19" fmla="*/ 9579 h 29"/>
              <a:gd name="T20" fmla="*/ 0 w 10"/>
              <a:gd name="T21" fmla="*/ 1150 h 29"/>
              <a:gd name="T22" fmla="*/ 0 w 10"/>
              <a:gd name="T23" fmla="*/ 766 h 29"/>
              <a:gd name="T24" fmla="*/ 0 w 10"/>
              <a:gd name="T25" fmla="*/ 9962 h 29"/>
              <a:gd name="T26" fmla="*/ 0 w 10"/>
              <a:gd name="T27" fmla="*/ 9962 h 29"/>
              <a:gd name="T28" fmla="*/ 0 w 10"/>
              <a:gd name="T29" fmla="*/ 766 h 29"/>
              <a:gd name="T30" fmla="*/ 476 w 10"/>
              <a:gd name="T31" fmla="*/ 766 h 29"/>
              <a:gd name="T32" fmla="*/ 476 w 10"/>
              <a:gd name="T33" fmla="*/ 9962 h 29"/>
              <a:gd name="T34" fmla="*/ 476 w 10"/>
              <a:gd name="T35" fmla="*/ 10346 h 29"/>
              <a:gd name="T36" fmla="*/ 476 w 10"/>
              <a:gd name="T37" fmla="*/ 383 h 29"/>
              <a:gd name="T38" fmla="*/ 476 w 10"/>
              <a:gd name="T39" fmla="*/ 383 h 29"/>
              <a:gd name="T40" fmla="*/ 476 w 10"/>
              <a:gd name="T41" fmla="*/ 10346 h 29"/>
              <a:gd name="T42" fmla="*/ 953 w 10"/>
              <a:gd name="T43" fmla="*/ 11112 h 29"/>
              <a:gd name="T44" fmla="*/ 953 w 10"/>
              <a:gd name="T45" fmla="*/ 0 h 29"/>
              <a:gd name="T46" fmla="*/ 1905 w 10"/>
              <a:gd name="T47" fmla="*/ 0 h 29"/>
              <a:gd name="T48" fmla="*/ 1905 w 10"/>
              <a:gd name="T49" fmla="*/ 11112 h 29"/>
              <a:gd name="T50" fmla="*/ 1905 w 10"/>
              <a:gd name="T51" fmla="*/ 11112 h 29"/>
              <a:gd name="T52" fmla="*/ 1905 w 10"/>
              <a:gd name="T53" fmla="*/ 0 h 29"/>
              <a:gd name="T54" fmla="*/ 1905 w 10"/>
              <a:gd name="T55" fmla="*/ 0 h 29"/>
              <a:gd name="T56" fmla="*/ 1905 w 10"/>
              <a:gd name="T57" fmla="*/ 11112 h 29"/>
              <a:gd name="T58" fmla="*/ 2382 w 10"/>
              <a:gd name="T59" fmla="*/ 11112 h 29"/>
              <a:gd name="T60" fmla="*/ 2382 w 10"/>
              <a:gd name="T61" fmla="*/ 0 h 29"/>
              <a:gd name="T62" fmla="*/ 2382 w 10"/>
              <a:gd name="T63" fmla="*/ 0 h 29"/>
              <a:gd name="T64" fmla="*/ 2382 w 10"/>
              <a:gd name="T65" fmla="*/ 11112 h 29"/>
              <a:gd name="T66" fmla="*/ 2382 w 10"/>
              <a:gd name="T67" fmla="*/ 11112 h 29"/>
              <a:gd name="T68" fmla="*/ 2382 w 10"/>
              <a:gd name="T69" fmla="*/ 0 h 29"/>
              <a:gd name="T70" fmla="*/ 2858 w 10"/>
              <a:gd name="T71" fmla="*/ 0 h 29"/>
              <a:gd name="T72" fmla="*/ 2858 w 10"/>
              <a:gd name="T73" fmla="*/ 11112 h 29"/>
              <a:gd name="T74" fmla="*/ 3334 w 10"/>
              <a:gd name="T75" fmla="*/ 11112 h 29"/>
              <a:gd name="T76" fmla="*/ 3334 w 10"/>
              <a:gd name="T77" fmla="*/ 0 h 29"/>
              <a:gd name="T78" fmla="*/ 3334 w 10"/>
              <a:gd name="T79" fmla="*/ 0 h 29"/>
              <a:gd name="T80" fmla="*/ 3334 w 10"/>
              <a:gd name="T81" fmla="*/ 11112 h 29"/>
              <a:gd name="T82" fmla="*/ 3334 w 10"/>
              <a:gd name="T83" fmla="*/ 11112 h 29"/>
              <a:gd name="T84" fmla="*/ 3334 w 10"/>
              <a:gd name="T85" fmla="*/ 0 h 29"/>
              <a:gd name="T86" fmla="*/ 4287 w 10"/>
              <a:gd name="T87" fmla="*/ 383 h 29"/>
              <a:gd name="T88" fmla="*/ 4287 w 10"/>
              <a:gd name="T89" fmla="*/ 10346 h 29"/>
              <a:gd name="T90" fmla="*/ 4287 w 10"/>
              <a:gd name="T91" fmla="*/ 10346 h 29"/>
              <a:gd name="T92" fmla="*/ 4287 w 10"/>
              <a:gd name="T93" fmla="*/ 383 h 29"/>
              <a:gd name="T94" fmla="*/ 4287 w 10"/>
              <a:gd name="T95" fmla="*/ 766 h 29"/>
              <a:gd name="T96" fmla="*/ 4287 w 10"/>
              <a:gd name="T97" fmla="*/ 9962 h 29"/>
              <a:gd name="T98" fmla="*/ 4763 w 10"/>
              <a:gd name="T99" fmla="*/ 9962 h 29"/>
              <a:gd name="T100" fmla="*/ 4763 w 10"/>
              <a:gd name="T101" fmla="*/ 766 h 29"/>
              <a:gd name="T102" fmla="*/ 4763 w 10"/>
              <a:gd name="T103" fmla="*/ 766 h 29"/>
              <a:gd name="T104" fmla="*/ 4763 w 10"/>
              <a:gd name="T105" fmla="*/ 9962 h 29"/>
              <a:gd name="T106" fmla="*/ 4763 w 10"/>
              <a:gd name="T107" fmla="*/ 9579 h 29"/>
              <a:gd name="T108" fmla="*/ 4763 w 10"/>
              <a:gd name="T109" fmla="*/ 1150 h 29"/>
              <a:gd name="T110" fmla="*/ 4763 w 10"/>
              <a:gd name="T111" fmla="*/ 1150 h 29"/>
              <a:gd name="T112" fmla="*/ 4763 w 10"/>
              <a:gd name="T113" fmla="*/ 9579 h 29"/>
              <a:gd name="T114" fmla="*/ 4763 w 10"/>
              <a:gd name="T115" fmla="*/ 9579 h 29"/>
              <a:gd name="T116" fmla="*/ 4763 w 10"/>
              <a:gd name="T117" fmla="*/ 1150 h 29"/>
              <a:gd name="T118" fmla="*/ 4763 w 10"/>
              <a:gd name="T119" fmla="*/ 1916 h 29"/>
              <a:gd name="T120" fmla="*/ 4763 w 10"/>
              <a:gd name="T121" fmla="*/ 9196 h 29"/>
              <a:gd name="T122" fmla="*/ 4763 w 10"/>
              <a:gd name="T123" fmla="*/ 9196 h 29"/>
              <a:gd name="T124" fmla="*/ 4763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0" y="2"/>
                </a:lnTo>
                <a:lnTo>
                  <a:pt x="0" y="26"/>
                </a:lnTo>
                <a:lnTo>
                  <a:pt x="0" y="2"/>
                </a:lnTo>
                <a:lnTo>
                  <a:pt x="1" y="2"/>
                </a:lnTo>
                <a:lnTo>
                  <a:pt x="1" y="26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2" y="29"/>
                </a:lnTo>
                <a:lnTo>
                  <a:pt x="2" y="0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9" y="1"/>
                </a:lnTo>
                <a:lnTo>
                  <a:pt x="9" y="27"/>
                </a:lnTo>
                <a:lnTo>
                  <a:pt x="9" y="1"/>
                </a:lnTo>
                <a:lnTo>
                  <a:pt x="9" y="2"/>
                </a:lnTo>
                <a:lnTo>
                  <a:pt x="9" y="26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0" y="25"/>
                </a:lnTo>
                <a:lnTo>
                  <a:pt x="10" y="3"/>
                </a:lnTo>
                <a:lnTo>
                  <a:pt x="10" y="25"/>
                </a:lnTo>
                <a:lnTo>
                  <a:pt x="10" y="3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" name="Freeform 237"/>
          <p:cNvSpPr>
            <a:spLocks/>
          </p:cNvSpPr>
          <p:nvPr/>
        </p:nvSpPr>
        <p:spPr bwMode="auto">
          <a:xfrm>
            <a:off x="2983865" y="2119313"/>
            <a:ext cx="73025" cy="4762"/>
          </a:xfrm>
          <a:custGeom>
            <a:avLst/>
            <a:gdLst>
              <a:gd name="T0" fmla="*/ 1790 w 204"/>
              <a:gd name="T1" fmla="*/ 2597 h 11"/>
              <a:gd name="T2" fmla="*/ 1790 w 204"/>
              <a:gd name="T3" fmla="*/ 0 h 11"/>
              <a:gd name="T4" fmla="*/ 70877 w 204"/>
              <a:gd name="T5" fmla="*/ 0 h 11"/>
              <a:gd name="T6" fmla="*/ 71235 w 204"/>
              <a:gd name="T7" fmla="*/ 0 h 11"/>
              <a:gd name="T8" fmla="*/ 1790 w 204"/>
              <a:gd name="T9" fmla="*/ 0 h 11"/>
              <a:gd name="T10" fmla="*/ 1432 w 204"/>
              <a:gd name="T11" fmla="*/ 0 h 11"/>
              <a:gd name="T12" fmla="*/ 71235 w 204"/>
              <a:gd name="T13" fmla="*/ 0 h 11"/>
              <a:gd name="T14" fmla="*/ 71235 w 204"/>
              <a:gd name="T15" fmla="*/ 0 h 11"/>
              <a:gd name="T16" fmla="*/ 1432 w 204"/>
              <a:gd name="T17" fmla="*/ 0 h 11"/>
              <a:gd name="T18" fmla="*/ 1432 w 204"/>
              <a:gd name="T19" fmla="*/ 0 h 11"/>
              <a:gd name="T20" fmla="*/ 71593 w 204"/>
              <a:gd name="T21" fmla="*/ 0 h 11"/>
              <a:gd name="T22" fmla="*/ 71951 w 204"/>
              <a:gd name="T23" fmla="*/ 0 h 11"/>
              <a:gd name="T24" fmla="*/ 716 w 204"/>
              <a:gd name="T25" fmla="*/ 0 h 11"/>
              <a:gd name="T26" fmla="*/ 358 w 204"/>
              <a:gd name="T27" fmla="*/ 433 h 11"/>
              <a:gd name="T28" fmla="*/ 71951 w 204"/>
              <a:gd name="T29" fmla="*/ 433 h 11"/>
              <a:gd name="T30" fmla="*/ 71951 w 204"/>
              <a:gd name="T31" fmla="*/ 433 h 11"/>
              <a:gd name="T32" fmla="*/ 358 w 204"/>
              <a:gd name="T33" fmla="*/ 433 h 11"/>
              <a:gd name="T34" fmla="*/ 358 w 204"/>
              <a:gd name="T35" fmla="*/ 866 h 11"/>
              <a:gd name="T36" fmla="*/ 72667 w 204"/>
              <a:gd name="T37" fmla="*/ 866 h 11"/>
              <a:gd name="T38" fmla="*/ 72667 w 204"/>
              <a:gd name="T39" fmla="*/ 866 h 11"/>
              <a:gd name="T40" fmla="*/ 0 w 204"/>
              <a:gd name="T41" fmla="*/ 866 h 11"/>
              <a:gd name="T42" fmla="*/ 0 w 204"/>
              <a:gd name="T43" fmla="*/ 866 h 11"/>
              <a:gd name="T44" fmla="*/ 72667 w 204"/>
              <a:gd name="T45" fmla="*/ 866 h 11"/>
              <a:gd name="T46" fmla="*/ 72667 w 204"/>
              <a:gd name="T47" fmla="*/ 1299 h 11"/>
              <a:gd name="T48" fmla="*/ 0 w 204"/>
              <a:gd name="T49" fmla="*/ 1299 h 11"/>
              <a:gd name="T50" fmla="*/ 0 w 204"/>
              <a:gd name="T51" fmla="*/ 1299 h 11"/>
              <a:gd name="T52" fmla="*/ 72667 w 204"/>
              <a:gd name="T53" fmla="*/ 1299 h 11"/>
              <a:gd name="T54" fmla="*/ 72667 w 204"/>
              <a:gd name="T55" fmla="*/ 1299 h 11"/>
              <a:gd name="T56" fmla="*/ 0 w 204"/>
              <a:gd name="T57" fmla="*/ 1299 h 11"/>
              <a:gd name="T58" fmla="*/ 0 w 204"/>
              <a:gd name="T59" fmla="*/ 2165 h 11"/>
              <a:gd name="T60" fmla="*/ 73025 w 204"/>
              <a:gd name="T61" fmla="*/ 2165 h 11"/>
              <a:gd name="T62" fmla="*/ 73025 w 204"/>
              <a:gd name="T63" fmla="*/ 2597 h 11"/>
              <a:gd name="T64" fmla="*/ 0 w 204"/>
              <a:gd name="T65" fmla="*/ 2597 h 11"/>
              <a:gd name="T66" fmla="*/ 0 w 204"/>
              <a:gd name="T67" fmla="*/ 2597 h 11"/>
              <a:gd name="T68" fmla="*/ 73025 w 204"/>
              <a:gd name="T69" fmla="*/ 2597 h 11"/>
              <a:gd name="T70" fmla="*/ 72667 w 204"/>
              <a:gd name="T71" fmla="*/ 3030 h 11"/>
              <a:gd name="T72" fmla="*/ 0 w 204"/>
              <a:gd name="T73" fmla="*/ 3030 h 11"/>
              <a:gd name="T74" fmla="*/ 0 w 204"/>
              <a:gd name="T75" fmla="*/ 3030 h 11"/>
              <a:gd name="T76" fmla="*/ 72667 w 204"/>
              <a:gd name="T77" fmla="*/ 3030 h 11"/>
              <a:gd name="T78" fmla="*/ 72667 w 204"/>
              <a:gd name="T79" fmla="*/ 3030 h 11"/>
              <a:gd name="T80" fmla="*/ 0 w 204"/>
              <a:gd name="T81" fmla="*/ 3030 h 11"/>
              <a:gd name="T82" fmla="*/ 0 w 204"/>
              <a:gd name="T83" fmla="*/ 3463 h 11"/>
              <a:gd name="T84" fmla="*/ 72667 w 204"/>
              <a:gd name="T85" fmla="*/ 3463 h 11"/>
              <a:gd name="T86" fmla="*/ 72667 w 204"/>
              <a:gd name="T87" fmla="*/ 3463 h 11"/>
              <a:gd name="T88" fmla="*/ 0 w 204"/>
              <a:gd name="T89" fmla="*/ 3463 h 11"/>
              <a:gd name="T90" fmla="*/ 358 w 204"/>
              <a:gd name="T91" fmla="*/ 3463 h 11"/>
              <a:gd name="T92" fmla="*/ 72667 w 204"/>
              <a:gd name="T93" fmla="*/ 3463 h 11"/>
              <a:gd name="T94" fmla="*/ 71951 w 204"/>
              <a:gd name="T95" fmla="*/ 4329 h 11"/>
              <a:gd name="T96" fmla="*/ 358 w 204"/>
              <a:gd name="T97" fmla="*/ 4329 h 11"/>
              <a:gd name="T98" fmla="*/ 358 w 204"/>
              <a:gd name="T99" fmla="*/ 4329 h 11"/>
              <a:gd name="T100" fmla="*/ 71951 w 204"/>
              <a:gd name="T101" fmla="*/ 4329 h 11"/>
              <a:gd name="T102" fmla="*/ 71951 w 204"/>
              <a:gd name="T103" fmla="*/ 4329 h 11"/>
              <a:gd name="T104" fmla="*/ 716 w 204"/>
              <a:gd name="T105" fmla="*/ 4329 h 11"/>
              <a:gd name="T106" fmla="*/ 1432 w 204"/>
              <a:gd name="T107" fmla="*/ 4762 h 11"/>
              <a:gd name="T108" fmla="*/ 71593 w 204"/>
              <a:gd name="T109" fmla="*/ 4762 h 11"/>
              <a:gd name="T110" fmla="*/ 71235 w 204"/>
              <a:gd name="T111" fmla="*/ 4762 h 11"/>
              <a:gd name="T112" fmla="*/ 1432 w 204"/>
              <a:gd name="T113" fmla="*/ 4762 h 11"/>
              <a:gd name="T114" fmla="*/ 1432 w 204"/>
              <a:gd name="T115" fmla="*/ 4762 h 11"/>
              <a:gd name="T116" fmla="*/ 71235 w 204"/>
              <a:gd name="T117" fmla="*/ 4762 h 11"/>
              <a:gd name="T118" fmla="*/ 71235 w 204"/>
              <a:gd name="T119" fmla="*/ 4762 h 11"/>
              <a:gd name="T120" fmla="*/ 1790 w 204"/>
              <a:gd name="T121" fmla="*/ 4762 h 11"/>
              <a:gd name="T122" fmla="*/ 1790 w 204"/>
              <a:gd name="T123" fmla="*/ 4762 h 11"/>
              <a:gd name="T124" fmla="*/ 70877 w 204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4" h="11">
                <a:moveTo>
                  <a:pt x="5" y="6"/>
                </a:moveTo>
                <a:lnTo>
                  <a:pt x="5" y="0"/>
                </a:lnTo>
                <a:lnTo>
                  <a:pt x="198" y="0"/>
                </a:lnTo>
                <a:lnTo>
                  <a:pt x="199" y="0"/>
                </a:lnTo>
                <a:lnTo>
                  <a:pt x="5" y="0"/>
                </a:lnTo>
                <a:lnTo>
                  <a:pt x="4" y="0"/>
                </a:lnTo>
                <a:lnTo>
                  <a:pt x="199" y="0"/>
                </a:lnTo>
                <a:lnTo>
                  <a:pt x="4" y="0"/>
                </a:lnTo>
                <a:lnTo>
                  <a:pt x="200" y="0"/>
                </a:lnTo>
                <a:lnTo>
                  <a:pt x="201" y="0"/>
                </a:lnTo>
                <a:lnTo>
                  <a:pt x="2" y="0"/>
                </a:lnTo>
                <a:lnTo>
                  <a:pt x="1" y="1"/>
                </a:lnTo>
                <a:lnTo>
                  <a:pt x="201" y="1"/>
                </a:lnTo>
                <a:lnTo>
                  <a:pt x="1" y="1"/>
                </a:lnTo>
                <a:lnTo>
                  <a:pt x="1" y="2"/>
                </a:lnTo>
                <a:lnTo>
                  <a:pt x="203" y="2"/>
                </a:lnTo>
                <a:lnTo>
                  <a:pt x="0" y="2"/>
                </a:lnTo>
                <a:lnTo>
                  <a:pt x="203" y="2"/>
                </a:lnTo>
                <a:lnTo>
                  <a:pt x="203" y="3"/>
                </a:lnTo>
                <a:lnTo>
                  <a:pt x="0" y="3"/>
                </a:lnTo>
                <a:lnTo>
                  <a:pt x="203" y="3"/>
                </a:lnTo>
                <a:lnTo>
                  <a:pt x="0" y="3"/>
                </a:lnTo>
                <a:lnTo>
                  <a:pt x="0" y="5"/>
                </a:lnTo>
                <a:lnTo>
                  <a:pt x="204" y="5"/>
                </a:lnTo>
                <a:lnTo>
                  <a:pt x="204" y="6"/>
                </a:lnTo>
                <a:lnTo>
                  <a:pt x="0" y="6"/>
                </a:lnTo>
                <a:lnTo>
                  <a:pt x="204" y="6"/>
                </a:lnTo>
                <a:lnTo>
                  <a:pt x="203" y="7"/>
                </a:lnTo>
                <a:lnTo>
                  <a:pt x="0" y="7"/>
                </a:lnTo>
                <a:lnTo>
                  <a:pt x="203" y="7"/>
                </a:lnTo>
                <a:lnTo>
                  <a:pt x="0" y="7"/>
                </a:lnTo>
                <a:lnTo>
                  <a:pt x="0" y="8"/>
                </a:lnTo>
                <a:lnTo>
                  <a:pt x="203" y="8"/>
                </a:lnTo>
                <a:lnTo>
                  <a:pt x="0" y="8"/>
                </a:lnTo>
                <a:lnTo>
                  <a:pt x="1" y="8"/>
                </a:lnTo>
                <a:lnTo>
                  <a:pt x="203" y="8"/>
                </a:lnTo>
                <a:lnTo>
                  <a:pt x="201" y="10"/>
                </a:lnTo>
                <a:lnTo>
                  <a:pt x="1" y="10"/>
                </a:lnTo>
                <a:lnTo>
                  <a:pt x="201" y="10"/>
                </a:lnTo>
                <a:lnTo>
                  <a:pt x="2" y="10"/>
                </a:lnTo>
                <a:lnTo>
                  <a:pt x="4" y="11"/>
                </a:lnTo>
                <a:lnTo>
                  <a:pt x="200" y="11"/>
                </a:lnTo>
                <a:lnTo>
                  <a:pt x="199" y="11"/>
                </a:lnTo>
                <a:lnTo>
                  <a:pt x="4" y="11"/>
                </a:lnTo>
                <a:lnTo>
                  <a:pt x="199" y="11"/>
                </a:lnTo>
                <a:lnTo>
                  <a:pt x="5" y="11"/>
                </a:lnTo>
                <a:lnTo>
                  <a:pt x="198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" name="Freeform 238"/>
          <p:cNvSpPr>
            <a:spLocks/>
          </p:cNvSpPr>
          <p:nvPr/>
        </p:nvSpPr>
        <p:spPr bwMode="auto">
          <a:xfrm>
            <a:off x="3052128" y="2112963"/>
            <a:ext cx="4762" cy="11112"/>
          </a:xfrm>
          <a:custGeom>
            <a:avLst/>
            <a:gdLst>
              <a:gd name="T0" fmla="*/ 2165 w 11"/>
              <a:gd name="T1" fmla="*/ 9196 h 29"/>
              <a:gd name="T2" fmla="*/ 0 w 11"/>
              <a:gd name="T3" fmla="*/ 9196 h 29"/>
              <a:gd name="T4" fmla="*/ 0 w 11"/>
              <a:gd name="T5" fmla="*/ 2299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579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579 h 29"/>
              <a:gd name="T18" fmla="*/ 0 w 11"/>
              <a:gd name="T19" fmla="*/ 9579 h 29"/>
              <a:gd name="T20" fmla="*/ 0 w 11"/>
              <a:gd name="T21" fmla="*/ 1533 h 29"/>
              <a:gd name="T22" fmla="*/ 433 w 11"/>
              <a:gd name="T23" fmla="*/ 766 h 29"/>
              <a:gd name="T24" fmla="*/ 433 w 11"/>
              <a:gd name="T25" fmla="*/ 9962 h 29"/>
              <a:gd name="T26" fmla="*/ 433 w 11"/>
              <a:gd name="T27" fmla="*/ 9962 h 29"/>
              <a:gd name="T28" fmla="*/ 433 w 11"/>
              <a:gd name="T29" fmla="*/ 766 h 29"/>
              <a:gd name="T30" fmla="*/ 433 w 11"/>
              <a:gd name="T31" fmla="*/ 766 h 29"/>
              <a:gd name="T32" fmla="*/ 433 w 11"/>
              <a:gd name="T33" fmla="*/ 9962 h 29"/>
              <a:gd name="T34" fmla="*/ 433 w 11"/>
              <a:gd name="T35" fmla="*/ 10729 h 29"/>
              <a:gd name="T36" fmla="*/ 433 w 11"/>
              <a:gd name="T37" fmla="*/ 383 h 29"/>
              <a:gd name="T38" fmla="*/ 866 w 11"/>
              <a:gd name="T39" fmla="*/ 383 h 29"/>
              <a:gd name="T40" fmla="*/ 866 w 11"/>
              <a:gd name="T41" fmla="*/ 10729 h 29"/>
              <a:gd name="T42" fmla="*/ 866 w 11"/>
              <a:gd name="T43" fmla="*/ 10729 h 29"/>
              <a:gd name="T44" fmla="*/ 866 w 11"/>
              <a:gd name="T45" fmla="*/ 0 h 29"/>
              <a:gd name="T46" fmla="*/ 1299 w 11"/>
              <a:gd name="T47" fmla="*/ 0 h 29"/>
              <a:gd name="T48" fmla="*/ 1299 w 11"/>
              <a:gd name="T49" fmla="*/ 11112 h 29"/>
              <a:gd name="T50" fmla="*/ 1299 w 11"/>
              <a:gd name="T51" fmla="*/ 11112 h 29"/>
              <a:gd name="T52" fmla="*/ 1299 w 11"/>
              <a:gd name="T53" fmla="*/ 0 h 29"/>
              <a:gd name="T54" fmla="*/ 2165 w 11"/>
              <a:gd name="T55" fmla="*/ 0 h 29"/>
              <a:gd name="T56" fmla="*/ 2165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1112 h 29"/>
              <a:gd name="T66" fmla="*/ 2597 w 11"/>
              <a:gd name="T67" fmla="*/ 11112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2 h 29"/>
              <a:gd name="T74" fmla="*/ 2597 w 11"/>
              <a:gd name="T75" fmla="*/ 11112 h 29"/>
              <a:gd name="T76" fmla="*/ 2597 w 11"/>
              <a:gd name="T77" fmla="*/ 0 h 29"/>
              <a:gd name="T78" fmla="*/ 3030 w 11"/>
              <a:gd name="T79" fmla="*/ 0 h 29"/>
              <a:gd name="T80" fmla="*/ 3030 w 11"/>
              <a:gd name="T81" fmla="*/ 11112 h 29"/>
              <a:gd name="T82" fmla="*/ 3463 w 11"/>
              <a:gd name="T83" fmla="*/ 10729 h 29"/>
              <a:gd name="T84" fmla="*/ 3463 w 11"/>
              <a:gd name="T85" fmla="*/ 0 h 29"/>
              <a:gd name="T86" fmla="*/ 3463 w 11"/>
              <a:gd name="T87" fmla="*/ 383 h 29"/>
              <a:gd name="T88" fmla="*/ 3463 w 11"/>
              <a:gd name="T89" fmla="*/ 10729 h 29"/>
              <a:gd name="T90" fmla="*/ 3463 w 11"/>
              <a:gd name="T91" fmla="*/ 10729 h 29"/>
              <a:gd name="T92" fmla="*/ 3463 w 11"/>
              <a:gd name="T93" fmla="*/ 383 h 29"/>
              <a:gd name="T94" fmla="*/ 4329 w 11"/>
              <a:gd name="T95" fmla="*/ 766 h 29"/>
              <a:gd name="T96" fmla="*/ 4329 w 11"/>
              <a:gd name="T97" fmla="*/ 9962 h 29"/>
              <a:gd name="T98" fmla="*/ 4329 w 11"/>
              <a:gd name="T99" fmla="*/ 9962 h 29"/>
              <a:gd name="T100" fmla="*/ 4329 w 11"/>
              <a:gd name="T101" fmla="*/ 766 h 29"/>
              <a:gd name="T102" fmla="*/ 4329 w 11"/>
              <a:gd name="T103" fmla="*/ 766 h 29"/>
              <a:gd name="T104" fmla="*/ 4329 w 11"/>
              <a:gd name="T105" fmla="*/ 9962 h 29"/>
              <a:gd name="T106" fmla="*/ 4329 w 11"/>
              <a:gd name="T107" fmla="*/ 9579 h 29"/>
              <a:gd name="T108" fmla="*/ 4329 w 11"/>
              <a:gd name="T109" fmla="*/ 1533 h 29"/>
              <a:gd name="T110" fmla="*/ 4329 w 11"/>
              <a:gd name="T111" fmla="*/ 1533 h 29"/>
              <a:gd name="T112" fmla="*/ 4329 w 11"/>
              <a:gd name="T113" fmla="*/ 9579 h 29"/>
              <a:gd name="T114" fmla="*/ 4329 w 11"/>
              <a:gd name="T115" fmla="*/ 9579 h 29"/>
              <a:gd name="T116" fmla="*/ 4329 w 11"/>
              <a:gd name="T117" fmla="*/ 1533 h 29"/>
              <a:gd name="T118" fmla="*/ 4762 w 11"/>
              <a:gd name="T119" fmla="*/ 1916 h 29"/>
              <a:gd name="T120" fmla="*/ 4762 w 11"/>
              <a:gd name="T121" fmla="*/ 9196 h 29"/>
              <a:gd name="T122" fmla="*/ 4762 w 11"/>
              <a:gd name="T123" fmla="*/ 9196 h 29"/>
              <a:gd name="T124" fmla="*/ 4762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1" y="2"/>
                </a:lnTo>
                <a:lnTo>
                  <a:pt x="1" y="26"/>
                </a:lnTo>
                <a:lnTo>
                  <a:pt x="1" y="2"/>
                </a:lnTo>
                <a:lnTo>
                  <a:pt x="1" y="26"/>
                </a:lnTo>
                <a:lnTo>
                  <a:pt x="1" y="28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0"/>
                </a:lnTo>
                <a:lnTo>
                  <a:pt x="3" y="0"/>
                </a:lnTo>
                <a:lnTo>
                  <a:pt x="3" y="29"/>
                </a:lnTo>
                <a:lnTo>
                  <a:pt x="3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8" y="28"/>
                </a:lnTo>
                <a:lnTo>
                  <a:pt x="8" y="0"/>
                </a:lnTo>
                <a:lnTo>
                  <a:pt x="8" y="1"/>
                </a:lnTo>
                <a:lnTo>
                  <a:pt x="8" y="28"/>
                </a:lnTo>
                <a:lnTo>
                  <a:pt x="8" y="1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0" y="25"/>
                </a:lnTo>
                <a:lnTo>
                  <a:pt x="10" y="4"/>
                </a:lnTo>
                <a:lnTo>
                  <a:pt x="10" y="25"/>
                </a:lnTo>
                <a:lnTo>
                  <a:pt x="10" y="4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1" name="Freeform 239"/>
          <p:cNvSpPr>
            <a:spLocks/>
          </p:cNvSpPr>
          <p:nvPr/>
        </p:nvSpPr>
        <p:spPr bwMode="auto">
          <a:xfrm>
            <a:off x="3052128" y="2112963"/>
            <a:ext cx="150812" cy="4762"/>
          </a:xfrm>
          <a:custGeom>
            <a:avLst/>
            <a:gdLst>
              <a:gd name="T0" fmla="*/ 1774 w 425"/>
              <a:gd name="T1" fmla="*/ 2597 h 11"/>
              <a:gd name="T2" fmla="*/ 1774 w 425"/>
              <a:gd name="T3" fmla="*/ 0 h 11"/>
              <a:gd name="T4" fmla="*/ 149038 w 425"/>
              <a:gd name="T5" fmla="*/ 0 h 11"/>
              <a:gd name="T6" fmla="*/ 149038 w 425"/>
              <a:gd name="T7" fmla="*/ 0 h 11"/>
              <a:gd name="T8" fmla="*/ 1774 w 425"/>
              <a:gd name="T9" fmla="*/ 0 h 11"/>
              <a:gd name="T10" fmla="*/ 1774 w 425"/>
              <a:gd name="T11" fmla="*/ 0 h 11"/>
              <a:gd name="T12" fmla="*/ 149038 w 425"/>
              <a:gd name="T13" fmla="*/ 0 h 11"/>
              <a:gd name="T14" fmla="*/ 149393 w 425"/>
              <a:gd name="T15" fmla="*/ 0 h 11"/>
              <a:gd name="T16" fmla="*/ 1065 w 425"/>
              <a:gd name="T17" fmla="*/ 0 h 11"/>
              <a:gd name="T18" fmla="*/ 1065 w 425"/>
              <a:gd name="T19" fmla="*/ 0 h 11"/>
              <a:gd name="T20" fmla="*/ 149747 w 425"/>
              <a:gd name="T21" fmla="*/ 0 h 11"/>
              <a:gd name="T22" fmla="*/ 149747 w 425"/>
              <a:gd name="T23" fmla="*/ 0 h 11"/>
              <a:gd name="T24" fmla="*/ 710 w 425"/>
              <a:gd name="T25" fmla="*/ 0 h 11"/>
              <a:gd name="T26" fmla="*/ 710 w 425"/>
              <a:gd name="T27" fmla="*/ 433 h 11"/>
              <a:gd name="T28" fmla="*/ 149747 w 425"/>
              <a:gd name="T29" fmla="*/ 433 h 11"/>
              <a:gd name="T30" fmla="*/ 150102 w 425"/>
              <a:gd name="T31" fmla="*/ 433 h 11"/>
              <a:gd name="T32" fmla="*/ 355 w 425"/>
              <a:gd name="T33" fmla="*/ 433 h 11"/>
              <a:gd name="T34" fmla="*/ 355 w 425"/>
              <a:gd name="T35" fmla="*/ 866 h 11"/>
              <a:gd name="T36" fmla="*/ 150102 w 425"/>
              <a:gd name="T37" fmla="*/ 866 h 11"/>
              <a:gd name="T38" fmla="*/ 150102 w 425"/>
              <a:gd name="T39" fmla="*/ 866 h 11"/>
              <a:gd name="T40" fmla="*/ 355 w 425"/>
              <a:gd name="T41" fmla="*/ 866 h 11"/>
              <a:gd name="T42" fmla="*/ 355 w 425"/>
              <a:gd name="T43" fmla="*/ 866 h 11"/>
              <a:gd name="T44" fmla="*/ 150102 w 425"/>
              <a:gd name="T45" fmla="*/ 866 h 11"/>
              <a:gd name="T46" fmla="*/ 150812 w 425"/>
              <a:gd name="T47" fmla="*/ 1732 h 11"/>
              <a:gd name="T48" fmla="*/ 0 w 425"/>
              <a:gd name="T49" fmla="*/ 1732 h 11"/>
              <a:gd name="T50" fmla="*/ 0 w 425"/>
              <a:gd name="T51" fmla="*/ 1732 h 11"/>
              <a:gd name="T52" fmla="*/ 150812 w 425"/>
              <a:gd name="T53" fmla="*/ 1732 h 11"/>
              <a:gd name="T54" fmla="*/ 150812 w 425"/>
              <a:gd name="T55" fmla="*/ 1732 h 11"/>
              <a:gd name="T56" fmla="*/ 0 w 425"/>
              <a:gd name="T57" fmla="*/ 1732 h 11"/>
              <a:gd name="T58" fmla="*/ 0 w 425"/>
              <a:gd name="T59" fmla="*/ 2165 h 11"/>
              <a:gd name="T60" fmla="*/ 150812 w 425"/>
              <a:gd name="T61" fmla="*/ 2165 h 11"/>
              <a:gd name="T62" fmla="*/ 150812 w 425"/>
              <a:gd name="T63" fmla="*/ 2597 h 11"/>
              <a:gd name="T64" fmla="*/ 0 w 425"/>
              <a:gd name="T65" fmla="*/ 2597 h 11"/>
              <a:gd name="T66" fmla="*/ 0 w 425"/>
              <a:gd name="T67" fmla="*/ 2597 h 11"/>
              <a:gd name="T68" fmla="*/ 150812 w 425"/>
              <a:gd name="T69" fmla="*/ 2597 h 11"/>
              <a:gd name="T70" fmla="*/ 150812 w 425"/>
              <a:gd name="T71" fmla="*/ 2597 h 11"/>
              <a:gd name="T72" fmla="*/ 0 w 425"/>
              <a:gd name="T73" fmla="*/ 2597 h 11"/>
              <a:gd name="T74" fmla="*/ 0 w 425"/>
              <a:gd name="T75" fmla="*/ 3030 h 11"/>
              <a:gd name="T76" fmla="*/ 150812 w 425"/>
              <a:gd name="T77" fmla="*/ 3030 h 11"/>
              <a:gd name="T78" fmla="*/ 150812 w 425"/>
              <a:gd name="T79" fmla="*/ 3030 h 11"/>
              <a:gd name="T80" fmla="*/ 0 w 425"/>
              <a:gd name="T81" fmla="*/ 3030 h 11"/>
              <a:gd name="T82" fmla="*/ 355 w 425"/>
              <a:gd name="T83" fmla="*/ 3896 h 11"/>
              <a:gd name="T84" fmla="*/ 150102 w 425"/>
              <a:gd name="T85" fmla="*/ 3896 h 11"/>
              <a:gd name="T86" fmla="*/ 150102 w 425"/>
              <a:gd name="T87" fmla="*/ 3896 h 11"/>
              <a:gd name="T88" fmla="*/ 355 w 425"/>
              <a:gd name="T89" fmla="*/ 3896 h 11"/>
              <a:gd name="T90" fmla="*/ 355 w 425"/>
              <a:gd name="T91" fmla="*/ 3896 h 11"/>
              <a:gd name="T92" fmla="*/ 150102 w 425"/>
              <a:gd name="T93" fmla="*/ 3896 h 11"/>
              <a:gd name="T94" fmla="*/ 150102 w 425"/>
              <a:gd name="T95" fmla="*/ 3896 h 11"/>
              <a:gd name="T96" fmla="*/ 355 w 425"/>
              <a:gd name="T97" fmla="*/ 3896 h 11"/>
              <a:gd name="T98" fmla="*/ 710 w 425"/>
              <a:gd name="T99" fmla="*/ 4329 h 11"/>
              <a:gd name="T100" fmla="*/ 149747 w 425"/>
              <a:gd name="T101" fmla="*/ 4329 h 11"/>
              <a:gd name="T102" fmla="*/ 149747 w 425"/>
              <a:gd name="T103" fmla="*/ 4329 h 11"/>
              <a:gd name="T104" fmla="*/ 710 w 425"/>
              <a:gd name="T105" fmla="*/ 4329 h 11"/>
              <a:gd name="T106" fmla="*/ 1065 w 425"/>
              <a:gd name="T107" fmla="*/ 4762 h 11"/>
              <a:gd name="T108" fmla="*/ 149747 w 425"/>
              <a:gd name="T109" fmla="*/ 4762 h 11"/>
              <a:gd name="T110" fmla="*/ 149393 w 425"/>
              <a:gd name="T111" fmla="*/ 4762 h 11"/>
              <a:gd name="T112" fmla="*/ 1065 w 425"/>
              <a:gd name="T113" fmla="*/ 4762 h 11"/>
              <a:gd name="T114" fmla="*/ 1774 w 425"/>
              <a:gd name="T115" fmla="*/ 4762 h 11"/>
              <a:gd name="T116" fmla="*/ 149038 w 425"/>
              <a:gd name="T117" fmla="*/ 4762 h 11"/>
              <a:gd name="T118" fmla="*/ 149038 w 425"/>
              <a:gd name="T119" fmla="*/ 4762 h 11"/>
              <a:gd name="T120" fmla="*/ 1774 w 425"/>
              <a:gd name="T121" fmla="*/ 4762 h 11"/>
              <a:gd name="T122" fmla="*/ 1774 w 425"/>
              <a:gd name="T123" fmla="*/ 4762 h 11"/>
              <a:gd name="T124" fmla="*/ 149038 w 425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5" h="11">
                <a:moveTo>
                  <a:pt x="5" y="6"/>
                </a:moveTo>
                <a:lnTo>
                  <a:pt x="5" y="0"/>
                </a:lnTo>
                <a:lnTo>
                  <a:pt x="420" y="0"/>
                </a:lnTo>
                <a:lnTo>
                  <a:pt x="5" y="0"/>
                </a:lnTo>
                <a:lnTo>
                  <a:pt x="420" y="0"/>
                </a:lnTo>
                <a:lnTo>
                  <a:pt x="421" y="0"/>
                </a:lnTo>
                <a:lnTo>
                  <a:pt x="3" y="0"/>
                </a:lnTo>
                <a:lnTo>
                  <a:pt x="422" y="0"/>
                </a:lnTo>
                <a:lnTo>
                  <a:pt x="2" y="0"/>
                </a:lnTo>
                <a:lnTo>
                  <a:pt x="2" y="1"/>
                </a:lnTo>
                <a:lnTo>
                  <a:pt x="422" y="1"/>
                </a:lnTo>
                <a:lnTo>
                  <a:pt x="423" y="1"/>
                </a:lnTo>
                <a:lnTo>
                  <a:pt x="1" y="1"/>
                </a:lnTo>
                <a:lnTo>
                  <a:pt x="1" y="2"/>
                </a:lnTo>
                <a:lnTo>
                  <a:pt x="423" y="2"/>
                </a:lnTo>
                <a:lnTo>
                  <a:pt x="1" y="2"/>
                </a:lnTo>
                <a:lnTo>
                  <a:pt x="423" y="2"/>
                </a:lnTo>
                <a:lnTo>
                  <a:pt x="425" y="4"/>
                </a:lnTo>
                <a:lnTo>
                  <a:pt x="0" y="4"/>
                </a:lnTo>
                <a:lnTo>
                  <a:pt x="425" y="4"/>
                </a:lnTo>
                <a:lnTo>
                  <a:pt x="0" y="4"/>
                </a:lnTo>
                <a:lnTo>
                  <a:pt x="0" y="5"/>
                </a:lnTo>
                <a:lnTo>
                  <a:pt x="425" y="5"/>
                </a:lnTo>
                <a:lnTo>
                  <a:pt x="425" y="6"/>
                </a:lnTo>
                <a:lnTo>
                  <a:pt x="0" y="6"/>
                </a:lnTo>
                <a:lnTo>
                  <a:pt x="425" y="6"/>
                </a:lnTo>
                <a:lnTo>
                  <a:pt x="0" y="6"/>
                </a:lnTo>
                <a:lnTo>
                  <a:pt x="0" y="7"/>
                </a:lnTo>
                <a:lnTo>
                  <a:pt x="425" y="7"/>
                </a:lnTo>
                <a:lnTo>
                  <a:pt x="0" y="7"/>
                </a:lnTo>
                <a:lnTo>
                  <a:pt x="1" y="9"/>
                </a:lnTo>
                <a:lnTo>
                  <a:pt x="423" y="9"/>
                </a:lnTo>
                <a:lnTo>
                  <a:pt x="1" y="9"/>
                </a:lnTo>
                <a:lnTo>
                  <a:pt x="423" y="9"/>
                </a:lnTo>
                <a:lnTo>
                  <a:pt x="1" y="9"/>
                </a:lnTo>
                <a:lnTo>
                  <a:pt x="2" y="10"/>
                </a:lnTo>
                <a:lnTo>
                  <a:pt x="422" y="10"/>
                </a:lnTo>
                <a:lnTo>
                  <a:pt x="2" y="10"/>
                </a:lnTo>
                <a:lnTo>
                  <a:pt x="3" y="11"/>
                </a:lnTo>
                <a:lnTo>
                  <a:pt x="422" y="11"/>
                </a:lnTo>
                <a:lnTo>
                  <a:pt x="421" y="11"/>
                </a:lnTo>
                <a:lnTo>
                  <a:pt x="3" y="11"/>
                </a:lnTo>
                <a:lnTo>
                  <a:pt x="5" y="11"/>
                </a:lnTo>
                <a:lnTo>
                  <a:pt x="420" y="11"/>
                </a:lnTo>
                <a:lnTo>
                  <a:pt x="5" y="11"/>
                </a:lnTo>
                <a:lnTo>
                  <a:pt x="420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2" name="Freeform 240"/>
          <p:cNvSpPr>
            <a:spLocks/>
          </p:cNvSpPr>
          <p:nvPr/>
        </p:nvSpPr>
        <p:spPr bwMode="auto">
          <a:xfrm>
            <a:off x="3198178" y="2105025"/>
            <a:ext cx="4762" cy="12700"/>
          </a:xfrm>
          <a:custGeom>
            <a:avLst/>
            <a:gdLst>
              <a:gd name="T0" fmla="*/ 2778 w 12"/>
              <a:gd name="T1" fmla="*/ 10510 h 29"/>
              <a:gd name="T2" fmla="*/ 0 w 12"/>
              <a:gd name="T3" fmla="*/ 10510 h 29"/>
              <a:gd name="T4" fmla="*/ 0 w 12"/>
              <a:gd name="T5" fmla="*/ 2628 h 29"/>
              <a:gd name="T6" fmla="*/ 0 w 12"/>
              <a:gd name="T7" fmla="*/ 2190 h 29"/>
              <a:gd name="T8" fmla="*/ 0 w 12"/>
              <a:gd name="T9" fmla="*/ 10510 h 29"/>
              <a:gd name="T10" fmla="*/ 0 w 12"/>
              <a:gd name="T11" fmla="*/ 10510 h 29"/>
              <a:gd name="T12" fmla="*/ 0 w 12"/>
              <a:gd name="T13" fmla="*/ 1752 h 29"/>
              <a:gd name="T14" fmla="*/ 794 w 12"/>
              <a:gd name="T15" fmla="*/ 1752 h 29"/>
              <a:gd name="T16" fmla="*/ 794 w 12"/>
              <a:gd name="T17" fmla="*/ 10948 h 29"/>
              <a:gd name="T18" fmla="*/ 794 w 12"/>
              <a:gd name="T19" fmla="*/ 10948 h 29"/>
              <a:gd name="T20" fmla="*/ 794 w 12"/>
              <a:gd name="T21" fmla="*/ 1752 h 29"/>
              <a:gd name="T22" fmla="*/ 794 w 12"/>
              <a:gd name="T23" fmla="*/ 1314 h 29"/>
              <a:gd name="T24" fmla="*/ 794 w 12"/>
              <a:gd name="T25" fmla="*/ 11824 h 29"/>
              <a:gd name="T26" fmla="*/ 794 w 12"/>
              <a:gd name="T27" fmla="*/ 11824 h 29"/>
              <a:gd name="T28" fmla="*/ 794 w 12"/>
              <a:gd name="T29" fmla="*/ 1314 h 29"/>
              <a:gd name="T30" fmla="*/ 794 w 12"/>
              <a:gd name="T31" fmla="*/ 1314 h 29"/>
              <a:gd name="T32" fmla="*/ 794 w 12"/>
              <a:gd name="T33" fmla="*/ 11824 h 29"/>
              <a:gd name="T34" fmla="*/ 1191 w 12"/>
              <a:gd name="T35" fmla="*/ 11824 h 29"/>
              <a:gd name="T36" fmla="*/ 1191 w 12"/>
              <a:gd name="T37" fmla="*/ 438 h 29"/>
              <a:gd name="T38" fmla="*/ 1191 w 12"/>
              <a:gd name="T39" fmla="*/ 438 h 29"/>
              <a:gd name="T40" fmla="*/ 1191 w 12"/>
              <a:gd name="T41" fmla="*/ 12262 h 29"/>
              <a:gd name="T42" fmla="*/ 1587 w 12"/>
              <a:gd name="T43" fmla="*/ 12262 h 29"/>
              <a:gd name="T44" fmla="*/ 1587 w 12"/>
              <a:gd name="T45" fmla="*/ 438 h 29"/>
              <a:gd name="T46" fmla="*/ 1587 w 12"/>
              <a:gd name="T47" fmla="*/ 438 h 29"/>
              <a:gd name="T48" fmla="*/ 1587 w 12"/>
              <a:gd name="T49" fmla="*/ 12700 h 29"/>
              <a:gd name="T50" fmla="*/ 1587 w 12"/>
              <a:gd name="T51" fmla="*/ 12700 h 29"/>
              <a:gd name="T52" fmla="*/ 1587 w 12"/>
              <a:gd name="T53" fmla="*/ 438 h 29"/>
              <a:gd name="T54" fmla="*/ 1984 w 12"/>
              <a:gd name="T55" fmla="*/ 0 h 29"/>
              <a:gd name="T56" fmla="*/ 1984 w 12"/>
              <a:gd name="T57" fmla="*/ 12700 h 29"/>
              <a:gd name="T58" fmla="*/ 1984 w 12"/>
              <a:gd name="T59" fmla="*/ 12700 h 29"/>
              <a:gd name="T60" fmla="*/ 1984 w 12"/>
              <a:gd name="T61" fmla="*/ 0 h 29"/>
              <a:gd name="T62" fmla="*/ 2778 w 12"/>
              <a:gd name="T63" fmla="*/ 0 h 29"/>
              <a:gd name="T64" fmla="*/ 2778 w 12"/>
              <a:gd name="T65" fmla="*/ 12700 h 29"/>
              <a:gd name="T66" fmla="*/ 2778 w 12"/>
              <a:gd name="T67" fmla="*/ 12700 h 29"/>
              <a:gd name="T68" fmla="*/ 2778 w 12"/>
              <a:gd name="T69" fmla="*/ 0 h 29"/>
              <a:gd name="T70" fmla="*/ 2778 w 12"/>
              <a:gd name="T71" fmla="*/ 0 h 29"/>
              <a:gd name="T72" fmla="*/ 2778 w 12"/>
              <a:gd name="T73" fmla="*/ 12700 h 29"/>
              <a:gd name="T74" fmla="*/ 3175 w 12"/>
              <a:gd name="T75" fmla="*/ 12700 h 29"/>
              <a:gd name="T76" fmla="*/ 3175 w 12"/>
              <a:gd name="T77" fmla="*/ 438 h 29"/>
              <a:gd name="T78" fmla="*/ 3572 w 12"/>
              <a:gd name="T79" fmla="*/ 438 h 29"/>
              <a:gd name="T80" fmla="*/ 3572 w 12"/>
              <a:gd name="T81" fmla="*/ 12700 h 29"/>
              <a:gd name="T82" fmla="*/ 3572 w 12"/>
              <a:gd name="T83" fmla="*/ 12262 h 29"/>
              <a:gd name="T84" fmla="*/ 3572 w 12"/>
              <a:gd name="T85" fmla="*/ 438 h 29"/>
              <a:gd name="T86" fmla="*/ 3572 w 12"/>
              <a:gd name="T87" fmla="*/ 438 h 29"/>
              <a:gd name="T88" fmla="*/ 3572 w 12"/>
              <a:gd name="T89" fmla="*/ 12262 h 29"/>
              <a:gd name="T90" fmla="*/ 3968 w 12"/>
              <a:gd name="T91" fmla="*/ 11824 h 29"/>
              <a:gd name="T92" fmla="*/ 3968 w 12"/>
              <a:gd name="T93" fmla="*/ 438 h 29"/>
              <a:gd name="T94" fmla="*/ 3968 w 12"/>
              <a:gd name="T95" fmla="*/ 1314 h 29"/>
              <a:gd name="T96" fmla="*/ 3968 w 12"/>
              <a:gd name="T97" fmla="*/ 11824 h 29"/>
              <a:gd name="T98" fmla="*/ 3968 w 12"/>
              <a:gd name="T99" fmla="*/ 11824 h 29"/>
              <a:gd name="T100" fmla="*/ 3968 w 12"/>
              <a:gd name="T101" fmla="*/ 1314 h 29"/>
              <a:gd name="T102" fmla="*/ 3968 w 12"/>
              <a:gd name="T103" fmla="*/ 1314 h 29"/>
              <a:gd name="T104" fmla="*/ 3968 w 12"/>
              <a:gd name="T105" fmla="*/ 11824 h 29"/>
              <a:gd name="T106" fmla="*/ 4762 w 12"/>
              <a:gd name="T107" fmla="*/ 10948 h 29"/>
              <a:gd name="T108" fmla="*/ 4762 w 12"/>
              <a:gd name="T109" fmla="*/ 1752 h 29"/>
              <a:gd name="T110" fmla="*/ 4762 w 12"/>
              <a:gd name="T111" fmla="*/ 1752 h 29"/>
              <a:gd name="T112" fmla="*/ 4762 w 12"/>
              <a:gd name="T113" fmla="*/ 10948 h 29"/>
              <a:gd name="T114" fmla="*/ 4762 w 12"/>
              <a:gd name="T115" fmla="*/ 10510 h 29"/>
              <a:gd name="T116" fmla="*/ 4762 w 12"/>
              <a:gd name="T117" fmla="*/ 1752 h 29"/>
              <a:gd name="T118" fmla="*/ 4762 w 12"/>
              <a:gd name="T119" fmla="*/ 2190 h 29"/>
              <a:gd name="T120" fmla="*/ 4762 w 12"/>
              <a:gd name="T121" fmla="*/ 10510 h 29"/>
              <a:gd name="T122" fmla="*/ 4762 w 12"/>
              <a:gd name="T123" fmla="*/ 10510 h 29"/>
              <a:gd name="T124" fmla="*/ 4762 w 12"/>
              <a:gd name="T125" fmla="*/ 2628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2" y="4"/>
                </a:lnTo>
                <a:lnTo>
                  <a:pt x="2" y="25"/>
                </a:lnTo>
                <a:lnTo>
                  <a:pt x="2" y="4"/>
                </a:lnTo>
                <a:lnTo>
                  <a:pt x="2" y="3"/>
                </a:lnTo>
                <a:lnTo>
                  <a:pt x="2" y="27"/>
                </a:lnTo>
                <a:lnTo>
                  <a:pt x="2" y="3"/>
                </a:lnTo>
                <a:lnTo>
                  <a:pt x="2" y="27"/>
                </a:lnTo>
                <a:lnTo>
                  <a:pt x="3" y="27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2" y="25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3" name="Freeform 241"/>
          <p:cNvSpPr>
            <a:spLocks/>
          </p:cNvSpPr>
          <p:nvPr/>
        </p:nvSpPr>
        <p:spPr bwMode="auto">
          <a:xfrm>
            <a:off x="3198178" y="2105025"/>
            <a:ext cx="42862" cy="4763"/>
          </a:xfrm>
          <a:custGeom>
            <a:avLst/>
            <a:gdLst>
              <a:gd name="T0" fmla="*/ 2459 w 122"/>
              <a:gd name="T1" fmla="*/ 2598 h 11"/>
              <a:gd name="T2" fmla="*/ 2459 w 122"/>
              <a:gd name="T3" fmla="*/ 0 h 11"/>
              <a:gd name="T4" fmla="*/ 41105 w 122"/>
              <a:gd name="T5" fmla="*/ 0 h 11"/>
              <a:gd name="T6" fmla="*/ 41105 w 122"/>
              <a:gd name="T7" fmla="*/ 0 h 11"/>
              <a:gd name="T8" fmla="*/ 1757 w 122"/>
              <a:gd name="T9" fmla="*/ 0 h 11"/>
              <a:gd name="T10" fmla="*/ 1757 w 122"/>
              <a:gd name="T11" fmla="*/ 0 h 11"/>
              <a:gd name="T12" fmla="*/ 41457 w 122"/>
              <a:gd name="T13" fmla="*/ 0 h 11"/>
              <a:gd name="T14" fmla="*/ 41457 w 122"/>
              <a:gd name="T15" fmla="*/ 433 h 11"/>
              <a:gd name="T16" fmla="*/ 1405 w 122"/>
              <a:gd name="T17" fmla="*/ 433 h 11"/>
              <a:gd name="T18" fmla="*/ 1405 w 122"/>
              <a:gd name="T19" fmla="*/ 433 h 11"/>
              <a:gd name="T20" fmla="*/ 41457 w 122"/>
              <a:gd name="T21" fmla="*/ 433 h 11"/>
              <a:gd name="T22" fmla="*/ 42159 w 122"/>
              <a:gd name="T23" fmla="*/ 433 h 11"/>
              <a:gd name="T24" fmla="*/ 1405 w 122"/>
              <a:gd name="T25" fmla="*/ 433 h 11"/>
              <a:gd name="T26" fmla="*/ 1054 w 122"/>
              <a:gd name="T27" fmla="*/ 433 h 11"/>
              <a:gd name="T28" fmla="*/ 42159 w 122"/>
              <a:gd name="T29" fmla="*/ 433 h 11"/>
              <a:gd name="T30" fmla="*/ 42159 w 122"/>
              <a:gd name="T31" fmla="*/ 433 h 11"/>
              <a:gd name="T32" fmla="*/ 1054 w 122"/>
              <a:gd name="T33" fmla="*/ 433 h 11"/>
              <a:gd name="T34" fmla="*/ 703 w 122"/>
              <a:gd name="T35" fmla="*/ 1299 h 11"/>
              <a:gd name="T36" fmla="*/ 42511 w 122"/>
              <a:gd name="T37" fmla="*/ 1299 h 11"/>
              <a:gd name="T38" fmla="*/ 42511 w 122"/>
              <a:gd name="T39" fmla="*/ 1299 h 11"/>
              <a:gd name="T40" fmla="*/ 703 w 122"/>
              <a:gd name="T41" fmla="*/ 1299 h 11"/>
              <a:gd name="T42" fmla="*/ 703 w 122"/>
              <a:gd name="T43" fmla="*/ 1299 h 11"/>
              <a:gd name="T44" fmla="*/ 42862 w 122"/>
              <a:gd name="T45" fmla="*/ 1299 h 11"/>
              <a:gd name="T46" fmla="*/ 42862 w 122"/>
              <a:gd name="T47" fmla="*/ 1732 h 11"/>
              <a:gd name="T48" fmla="*/ 703 w 122"/>
              <a:gd name="T49" fmla="*/ 1732 h 11"/>
              <a:gd name="T50" fmla="*/ 703 w 122"/>
              <a:gd name="T51" fmla="*/ 1732 h 11"/>
              <a:gd name="T52" fmla="*/ 42862 w 122"/>
              <a:gd name="T53" fmla="*/ 1732 h 11"/>
              <a:gd name="T54" fmla="*/ 42862 w 122"/>
              <a:gd name="T55" fmla="*/ 1732 h 11"/>
              <a:gd name="T56" fmla="*/ 0 w 122"/>
              <a:gd name="T57" fmla="*/ 1732 h 11"/>
              <a:gd name="T58" fmla="*/ 0 w 122"/>
              <a:gd name="T59" fmla="*/ 2165 h 11"/>
              <a:gd name="T60" fmla="*/ 42862 w 122"/>
              <a:gd name="T61" fmla="*/ 2165 h 11"/>
              <a:gd name="T62" fmla="*/ 42862 w 122"/>
              <a:gd name="T63" fmla="*/ 2598 h 11"/>
              <a:gd name="T64" fmla="*/ 0 w 122"/>
              <a:gd name="T65" fmla="*/ 2598 h 11"/>
              <a:gd name="T66" fmla="*/ 0 w 122"/>
              <a:gd name="T67" fmla="*/ 2598 h 11"/>
              <a:gd name="T68" fmla="*/ 42862 w 122"/>
              <a:gd name="T69" fmla="*/ 2598 h 11"/>
              <a:gd name="T70" fmla="*/ 42862 w 122"/>
              <a:gd name="T71" fmla="*/ 2598 h 11"/>
              <a:gd name="T72" fmla="*/ 0 w 122"/>
              <a:gd name="T73" fmla="*/ 2598 h 11"/>
              <a:gd name="T74" fmla="*/ 703 w 122"/>
              <a:gd name="T75" fmla="*/ 3464 h 11"/>
              <a:gd name="T76" fmla="*/ 42862 w 122"/>
              <a:gd name="T77" fmla="*/ 3464 h 11"/>
              <a:gd name="T78" fmla="*/ 42862 w 122"/>
              <a:gd name="T79" fmla="*/ 3464 h 11"/>
              <a:gd name="T80" fmla="*/ 703 w 122"/>
              <a:gd name="T81" fmla="*/ 3464 h 11"/>
              <a:gd name="T82" fmla="*/ 703 w 122"/>
              <a:gd name="T83" fmla="*/ 3464 h 11"/>
              <a:gd name="T84" fmla="*/ 42862 w 122"/>
              <a:gd name="T85" fmla="*/ 3464 h 11"/>
              <a:gd name="T86" fmla="*/ 42511 w 122"/>
              <a:gd name="T87" fmla="*/ 3897 h 11"/>
              <a:gd name="T88" fmla="*/ 703 w 122"/>
              <a:gd name="T89" fmla="*/ 3897 h 11"/>
              <a:gd name="T90" fmla="*/ 703 w 122"/>
              <a:gd name="T91" fmla="*/ 4330 h 11"/>
              <a:gd name="T92" fmla="*/ 42511 w 122"/>
              <a:gd name="T93" fmla="*/ 4330 h 11"/>
              <a:gd name="T94" fmla="*/ 42159 w 122"/>
              <a:gd name="T95" fmla="*/ 4330 h 11"/>
              <a:gd name="T96" fmla="*/ 1054 w 122"/>
              <a:gd name="T97" fmla="*/ 4330 h 11"/>
              <a:gd name="T98" fmla="*/ 1054 w 122"/>
              <a:gd name="T99" fmla="*/ 4330 h 11"/>
              <a:gd name="T100" fmla="*/ 42159 w 122"/>
              <a:gd name="T101" fmla="*/ 4330 h 11"/>
              <a:gd name="T102" fmla="*/ 42159 w 122"/>
              <a:gd name="T103" fmla="*/ 4330 h 11"/>
              <a:gd name="T104" fmla="*/ 1405 w 122"/>
              <a:gd name="T105" fmla="*/ 4330 h 11"/>
              <a:gd name="T106" fmla="*/ 1405 w 122"/>
              <a:gd name="T107" fmla="*/ 4763 h 11"/>
              <a:gd name="T108" fmla="*/ 41457 w 122"/>
              <a:gd name="T109" fmla="*/ 4763 h 11"/>
              <a:gd name="T110" fmla="*/ 41457 w 122"/>
              <a:gd name="T111" fmla="*/ 4763 h 11"/>
              <a:gd name="T112" fmla="*/ 1405 w 122"/>
              <a:gd name="T113" fmla="*/ 4763 h 11"/>
              <a:gd name="T114" fmla="*/ 1757 w 122"/>
              <a:gd name="T115" fmla="*/ 4763 h 11"/>
              <a:gd name="T116" fmla="*/ 41457 w 122"/>
              <a:gd name="T117" fmla="*/ 4763 h 11"/>
              <a:gd name="T118" fmla="*/ 41105 w 122"/>
              <a:gd name="T119" fmla="*/ 4763 h 11"/>
              <a:gd name="T120" fmla="*/ 1757 w 122"/>
              <a:gd name="T121" fmla="*/ 4763 h 11"/>
              <a:gd name="T122" fmla="*/ 2459 w 122"/>
              <a:gd name="T123" fmla="*/ 4763 h 11"/>
              <a:gd name="T124" fmla="*/ 41105 w 122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" h="11">
                <a:moveTo>
                  <a:pt x="7" y="6"/>
                </a:moveTo>
                <a:lnTo>
                  <a:pt x="7" y="0"/>
                </a:lnTo>
                <a:lnTo>
                  <a:pt x="117" y="0"/>
                </a:lnTo>
                <a:lnTo>
                  <a:pt x="5" y="0"/>
                </a:lnTo>
                <a:lnTo>
                  <a:pt x="118" y="0"/>
                </a:lnTo>
                <a:lnTo>
                  <a:pt x="118" y="1"/>
                </a:lnTo>
                <a:lnTo>
                  <a:pt x="4" y="1"/>
                </a:lnTo>
                <a:lnTo>
                  <a:pt x="118" y="1"/>
                </a:lnTo>
                <a:lnTo>
                  <a:pt x="120" y="1"/>
                </a:lnTo>
                <a:lnTo>
                  <a:pt x="4" y="1"/>
                </a:lnTo>
                <a:lnTo>
                  <a:pt x="3" y="1"/>
                </a:lnTo>
                <a:lnTo>
                  <a:pt x="120" y="1"/>
                </a:lnTo>
                <a:lnTo>
                  <a:pt x="3" y="1"/>
                </a:lnTo>
                <a:lnTo>
                  <a:pt x="2" y="3"/>
                </a:lnTo>
                <a:lnTo>
                  <a:pt x="121" y="3"/>
                </a:lnTo>
                <a:lnTo>
                  <a:pt x="2" y="3"/>
                </a:lnTo>
                <a:lnTo>
                  <a:pt x="122" y="3"/>
                </a:lnTo>
                <a:lnTo>
                  <a:pt x="122" y="4"/>
                </a:lnTo>
                <a:lnTo>
                  <a:pt x="2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2" y="8"/>
                </a:lnTo>
                <a:lnTo>
                  <a:pt x="122" y="8"/>
                </a:lnTo>
                <a:lnTo>
                  <a:pt x="2" y="8"/>
                </a:lnTo>
                <a:lnTo>
                  <a:pt x="122" y="8"/>
                </a:lnTo>
                <a:lnTo>
                  <a:pt x="121" y="9"/>
                </a:lnTo>
                <a:lnTo>
                  <a:pt x="2" y="9"/>
                </a:lnTo>
                <a:lnTo>
                  <a:pt x="2" y="10"/>
                </a:lnTo>
                <a:lnTo>
                  <a:pt x="121" y="10"/>
                </a:lnTo>
                <a:lnTo>
                  <a:pt x="120" y="10"/>
                </a:lnTo>
                <a:lnTo>
                  <a:pt x="3" y="10"/>
                </a:lnTo>
                <a:lnTo>
                  <a:pt x="120" y="10"/>
                </a:lnTo>
                <a:lnTo>
                  <a:pt x="4" y="10"/>
                </a:lnTo>
                <a:lnTo>
                  <a:pt x="4" y="11"/>
                </a:lnTo>
                <a:lnTo>
                  <a:pt x="118" y="11"/>
                </a:lnTo>
                <a:lnTo>
                  <a:pt x="4" y="11"/>
                </a:lnTo>
                <a:lnTo>
                  <a:pt x="5" y="11"/>
                </a:lnTo>
                <a:lnTo>
                  <a:pt x="118" y="11"/>
                </a:lnTo>
                <a:lnTo>
                  <a:pt x="117" y="11"/>
                </a:lnTo>
                <a:lnTo>
                  <a:pt x="5" y="11"/>
                </a:lnTo>
                <a:lnTo>
                  <a:pt x="7" y="11"/>
                </a:lnTo>
                <a:lnTo>
                  <a:pt x="117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Freeform 242"/>
          <p:cNvSpPr>
            <a:spLocks/>
          </p:cNvSpPr>
          <p:nvPr/>
        </p:nvSpPr>
        <p:spPr bwMode="auto">
          <a:xfrm>
            <a:off x="3236278" y="2098675"/>
            <a:ext cx="4762" cy="11113"/>
          </a:xfrm>
          <a:custGeom>
            <a:avLst/>
            <a:gdLst>
              <a:gd name="T0" fmla="*/ 2597 w 11"/>
              <a:gd name="T1" fmla="*/ 9197 h 29"/>
              <a:gd name="T2" fmla="*/ 0 w 11"/>
              <a:gd name="T3" fmla="*/ 9197 h 29"/>
              <a:gd name="T4" fmla="*/ 0 w 11"/>
              <a:gd name="T5" fmla="*/ 2682 h 29"/>
              <a:gd name="T6" fmla="*/ 0 w 11"/>
              <a:gd name="T7" fmla="*/ 1916 h 29"/>
              <a:gd name="T8" fmla="*/ 0 w 11"/>
              <a:gd name="T9" fmla="*/ 9197 h 29"/>
              <a:gd name="T10" fmla="*/ 0 w 11"/>
              <a:gd name="T11" fmla="*/ 9197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963 h 29"/>
              <a:gd name="T18" fmla="*/ 0 w 11"/>
              <a:gd name="T19" fmla="*/ 9963 h 29"/>
              <a:gd name="T20" fmla="*/ 0 w 11"/>
              <a:gd name="T21" fmla="*/ 1150 h 29"/>
              <a:gd name="T22" fmla="*/ 433 w 11"/>
              <a:gd name="T23" fmla="*/ 1150 h 29"/>
              <a:gd name="T24" fmla="*/ 433 w 11"/>
              <a:gd name="T25" fmla="*/ 9963 h 29"/>
              <a:gd name="T26" fmla="*/ 433 w 11"/>
              <a:gd name="T27" fmla="*/ 10347 h 29"/>
              <a:gd name="T28" fmla="*/ 433 w 11"/>
              <a:gd name="T29" fmla="*/ 1150 h 29"/>
              <a:gd name="T30" fmla="*/ 866 w 11"/>
              <a:gd name="T31" fmla="*/ 1150 h 29"/>
              <a:gd name="T32" fmla="*/ 866 w 11"/>
              <a:gd name="T33" fmla="*/ 10730 h 29"/>
              <a:gd name="T34" fmla="*/ 866 w 11"/>
              <a:gd name="T35" fmla="*/ 10730 h 29"/>
              <a:gd name="T36" fmla="*/ 866 w 11"/>
              <a:gd name="T37" fmla="*/ 766 h 29"/>
              <a:gd name="T38" fmla="*/ 866 w 11"/>
              <a:gd name="T39" fmla="*/ 766 h 29"/>
              <a:gd name="T40" fmla="*/ 866 w 11"/>
              <a:gd name="T41" fmla="*/ 10730 h 29"/>
              <a:gd name="T42" fmla="*/ 866 w 11"/>
              <a:gd name="T43" fmla="*/ 10730 h 29"/>
              <a:gd name="T44" fmla="*/ 866 w 11"/>
              <a:gd name="T45" fmla="*/ 766 h 29"/>
              <a:gd name="T46" fmla="*/ 1299 w 11"/>
              <a:gd name="T47" fmla="*/ 766 h 29"/>
              <a:gd name="T48" fmla="*/ 1299 w 11"/>
              <a:gd name="T49" fmla="*/ 11113 h 29"/>
              <a:gd name="T50" fmla="*/ 1299 w 11"/>
              <a:gd name="T51" fmla="*/ 11113 h 29"/>
              <a:gd name="T52" fmla="*/ 1299 w 11"/>
              <a:gd name="T53" fmla="*/ 0 h 29"/>
              <a:gd name="T54" fmla="*/ 2165 w 11"/>
              <a:gd name="T55" fmla="*/ 0 h 29"/>
              <a:gd name="T56" fmla="*/ 2165 w 11"/>
              <a:gd name="T57" fmla="*/ 11113 h 29"/>
              <a:gd name="T58" fmla="*/ 2165 w 11"/>
              <a:gd name="T59" fmla="*/ 11113 h 29"/>
              <a:gd name="T60" fmla="*/ 2165 w 11"/>
              <a:gd name="T61" fmla="*/ 0 h 29"/>
              <a:gd name="T62" fmla="*/ 2597 w 11"/>
              <a:gd name="T63" fmla="*/ 0 h 29"/>
              <a:gd name="T64" fmla="*/ 2597 w 11"/>
              <a:gd name="T65" fmla="*/ 11113 h 29"/>
              <a:gd name="T66" fmla="*/ 2597 w 11"/>
              <a:gd name="T67" fmla="*/ 11113 h 29"/>
              <a:gd name="T68" fmla="*/ 2597 w 11"/>
              <a:gd name="T69" fmla="*/ 0 h 29"/>
              <a:gd name="T70" fmla="*/ 3030 w 11"/>
              <a:gd name="T71" fmla="*/ 0 h 29"/>
              <a:gd name="T72" fmla="*/ 3030 w 11"/>
              <a:gd name="T73" fmla="*/ 11113 h 29"/>
              <a:gd name="T74" fmla="*/ 3030 w 11"/>
              <a:gd name="T75" fmla="*/ 11113 h 29"/>
              <a:gd name="T76" fmla="*/ 3030 w 11"/>
              <a:gd name="T77" fmla="*/ 0 h 29"/>
              <a:gd name="T78" fmla="*/ 3030 w 11"/>
              <a:gd name="T79" fmla="*/ 766 h 29"/>
              <a:gd name="T80" fmla="*/ 3030 w 11"/>
              <a:gd name="T81" fmla="*/ 11113 h 29"/>
              <a:gd name="T82" fmla="*/ 3896 w 11"/>
              <a:gd name="T83" fmla="*/ 10730 h 29"/>
              <a:gd name="T84" fmla="*/ 3896 w 11"/>
              <a:gd name="T85" fmla="*/ 766 h 29"/>
              <a:gd name="T86" fmla="*/ 3896 w 11"/>
              <a:gd name="T87" fmla="*/ 766 h 29"/>
              <a:gd name="T88" fmla="*/ 3896 w 11"/>
              <a:gd name="T89" fmla="*/ 10730 h 29"/>
              <a:gd name="T90" fmla="*/ 3896 w 11"/>
              <a:gd name="T91" fmla="*/ 10730 h 29"/>
              <a:gd name="T92" fmla="*/ 3896 w 11"/>
              <a:gd name="T93" fmla="*/ 766 h 29"/>
              <a:gd name="T94" fmla="*/ 4329 w 11"/>
              <a:gd name="T95" fmla="*/ 1150 h 29"/>
              <a:gd name="T96" fmla="*/ 4329 w 11"/>
              <a:gd name="T97" fmla="*/ 10730 h 29"/>
              <a:gd name="T98" fmla="*/ 4329 w 11"/>
              <a:gd name="T99" fmla="*/ 10347 h 29"/>
              <a:gd name="T100" fmla="*/ 4329 w 11"/>
              <a:gd name="T101" fmla="*/ 1150 h 29"/>
              <a:gd name="T102" fmla="*/ 4762 w 11"/>
              <a:gd name="T103" fmla="*/ 1150 h 29"/>
              <a:gd name="T104" fmla="*/ 4762 w 11"/>
              <a:gd name="T105" fmla="*/ 9963 h 29"/>
              <a:gd name="T106" fmla="*/ 4762 w 11"/>
              <a:gd name="T107" fmla="*/ 9963 h 29"/>
              <a:gd name="T108" fmla="*/ 4762 w 11"/>
              <a:gd name="T109" fmla="*/ 1150 h 29"/>
              <a:gd name="T110" fmla="*/ 4762 w 11"/>
              <a:gd name="T111" fmla="*/ 1533 h 29"/>
              <a:gd name="T112" fmla="*/ 4762 w 11"/>
              <a:gd name="T113" fmla="*/ 9963 h 29"/>
              <a:gd name="T114" fmla="*/ 4762 w 11"/>
              <a:gd name="T115" fmla="*/ 9197 h 29"/>
              <a:gd name="T116" fmla="*/ 4762 w 11"/>
              <a:gd name="T117" fmla="*/ 1533 h 29"/>
              <a:gd name="T118" fmla="*/ 4762 w 11"/>
              <a:gd name="T119" fmla="*/ 1916 h 29"/>
              <a:gd name="T120" fmla="*/ 4762 w 11"/>
              <a:gd name="T121" fmla="*/ 9197 h 29"/>
              <a:gd name="T122" fmla="*/ 4762 w 11"/>
              <a:gd name="T123" fmla="*/ 9197 h 29"/>
              <a:gd name="T124" fmla="*/ 4762 w 11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0" y="3"/>
                </a:lnTo>
                <a:lnTo>
                  <a:pt x="1" y="3"/>
                </a:lnTo>
                <a:lnTo>
                  <a:pt x="1" y="26"/>
                </a:lnTo>
                <a:lnTo>
                  <a:pt x="1" y="27"/>
                </a:lnTo>
                <a:lnTo>
                  <a:pt x="1" y="3"/>
                </a:lnTo>
                <a:lnTo>
                  <a:pt x="2" y="3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3" y="2"/>
                </a:lnTo>
                <a:lnTo>
                  <a:pt x="3" y="29"/>
                </a:lnTo>
                <a:lnTo>
                  <a:pt x="3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7" y="2"/>
                </a:lnTo>
                <a:lnTo>
                  <a:pt x="7" y="29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1" y="3"/>
                </a:lnTo>
                <a:lnTo>
                  <a:pt x="11" y="26"/>
                </a:lnTo>
                <a:lnTo>
                  <a:pt x="11" y="3"/>
                </a:lnTo>
                <a:lnTo>
                  <a:pt x="11" y="4"/>
                </a:lnTo>
                <a:lnTo>
                  <a:pt x="11" y="26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" name="Freeform 243"/>
          <p:cNvSpPr>
            <a:spLocks/>
          </p:cNvSpPr>
          <p:nvPr/>
        </p:nvSpPr>
        <p:spPr bwMode="auto">
          <a:xfrm>
            <a:off x="3236278" y="2098675"/>
            <a:ext cx="34925" cy="4763"/>
          </a:xfrm>
          <a:custGeom>
            <a:avLst/>
            <a:gdLst>
              <a:gd name="T0" fmla="*/ 2229 w 94"/>
              <a:gd name="T1" fmla="*/ 2778 h 12"/>
              <a:gd name="T2" fmla="*/ 2229 w 94"/>
              <a:gd name="T3" fmla="*/ 0 h 12"/>
              <a:gd name="T4" fmla="*/ 32696 w 94"/>
              <a:gd name="T5" fmla="*/ 0 h 12"/>
              <a:gd name="T6" fmla="*/ 32696 w 94"/>
              <a:gd name="T7" fmla="*/ 0 h 12"/>
              <a:gd name="T8" fmla="*/ 1858 w 94"/>
              <a:gd name="T9" fmla="*/ 0 h 12"/>
              <a:gd name="T10" fmla="*/ 1858 w 94"/>
              <a:gd name="T11" fmla="*/ 0 h 12"/>
              <a:gd name="T12" fmla="*/ 33439 w 94"/>
              <a:gd name="T13" fmla="*/ 0 h 12"/>
              <a:gd name="T14" fmla="*/ 33810 w 94"/>
              <a:gd name="T15" fmla="*/ 0 h 12"/>
              <a:gd name="T16" fmla="*/ 1115 w 94"/>
              <a:gd name="T17" fmla="*/ 0 h 12"/>
              <a:gd name="T18" fmla="*/ 1115 w 94"/>
              <a:gd name="T19" fmla="*/ 794 h 12"/>
              <a:gd name="T20" fmla="*/ 33810 w 94"/>
              <a:gd name="T21" fmla="*/ 794 h 12"/>
              <a:gd name="T22" fmla="*/ 33810 w 94"/>
              <a:gd name="T23" fmla="*/ 794 h 12"/>
              <a:gd name="T24" fmla="*/ 743 w 94"/>
              <a:gd name="T25" fmla="*/ 794 h 12"/>
              <a:gd name="T26" fmla="*/ 743 w 94"/>
              <a:gd name="T27" fmla="*/ 794 h 12"/>
              <a:gd name="T28" fmla="*/ 34182 w 94"/>
              <a:gd name="T29" fmla="*/ 794 h 12"/>
              <a:gd name="T30" fmla="*/ 34182 w 94"/>
              <a:gd name="T31" fmla="*/ 794 h 12"/>
              <a:gd name="T32" fmla="*/ 743 w 94"/>
              <a:gd name="T33" fmla="*/ 794 h 12"/>
              <a:gd name="T34" fmla="*/ 743 w 94"/>
              <a:gd name="T35" fmla="*/ 1191 h 12"/>
              <a:gd name="T36" fmla="*/ 34182 w 94"/>
              <a:gd name="T37" fmla="*/ 1191 h 12"/>
              <a:gd name="T38" fmla="*/ 34182 w 94"/>
              <a:gd name="T39" fmla="*/ 1191 h 12"/>
              <a:gd name="T40" fmla="*/ 372 w 94"/>
              <a:gd name="T41" fmla="*/ 1191 h 12"/>
              <a:gd name="T42" fmla="*/ 372 w 94"/>
              <a:gd name="T43" fmla="*/ 1191 h 12"/>
              <a:gd name="T44" fmla="*/ 34925 w 94"/>
              <a:gd name="T45" fmla="*/ 1191 h 12"/>
              <a:gd name="T46" fmla="*/ 34925 w 94"/>
              <a:gd name="T47" fmla="*/ 1191 h 12"/>
              <a:gd name="T48" fmla="*/ 0 w 94"/>
              <a:gd name="T49" fmla="*/ 1191 h 12"/>
              <a:gd name="T50" fmla="*/ 0 w 94"/>
              <a:gd name="T51" fmla="*/ 1588 h 12"/>
              <a:gd name="T52" fmla="*/ 34925 w 94"/>
              <a:gd name="T53" fmla="*/ 1588 h 12"/>
              <a:gd name="T54" fmla="*/ 34925 w 94"/>
              <a:gd name="T55" fmla="*/ 1588 h 12"/>
              <a:gd name="T56" fmla="*/ 0 w 94"/>
              <a:gd name="T57" fmla="*/ 1588 h 12"/>
              <a:gd name="T58" fmla="*/ 0 w 94"/>
              <a:gd name="T59" fmla="*/ 1985 h 12"/>
              <a:gd name="T60" fmla="*/ 34925 w 94"/>
              <a:gd name="T61" fmla="*/ 1985 h 12"/>
              <a:gd name="T62" fmla="*/ 34925 w 94"/>
              <a:gd name="T63" fmla="*/ 2778 h 12"/>
              <a:gd name="T64" fmla="*/ 0 w 94"/>
              <a:gd name="T65" fmla="*/ 2778 h 12"/>
              <a:gd name="T66" fmla="*/ 0 w 94"/>
              <a:gd name="T67" fmla="*/ 2778 h 12"/>
              <a:gd name="T68" fmla="*/ 34925 w 94"/>
              <a:gd name="T69" fmla="*/ 2778 h 12"/>
              <a:gd name="T70" fmla="*/ 34925 w 94"/>
              <a:gd name="T71" fmla="*/ 2778 h 12"/>
              <a:gd name="T72" fmla="*/ 0 w 94"/>
              <a:gd name="T73" fmla="*/ 2778 h 12"/>
              <a:gd name="T74" fmla="*/ 0 w 94"/>
              <a:gd name="T75" fmla="*/ 3175 h 12"/>
              <a:gd name="T76" fmla="*/ 34925 w 94"/>
              <a:gd name="T77" fmla="*/ 3175 h 12"/>
              <a:gd name="T78" fmla="*/ 34925 w 94"/>
              <a:gd name="T79" fmla="*/ 3175 h 12"/>
              <a:gd name="T80" fmla="*/ 0 w 94"/>
              <a:gd name="T81" fmla="*/ 3175 h 12"/>
              <a:gd name="T82" fmla="*/ 372 w 94"/>
              <a:gd name="T83" fmla="*/ 3175 h 12"/>
              <a:gd name="T84" fmla="*/ 34925 w 94"/>
              <a:gd name="T85" fmla="*/ 3175 h 12"/>
              <a:gd name="T86" fmla="*/ 34182 w 94"/>
              <a:gd name="T87" fmla="*/ 3572 h 12"/>
              <a:gd name="T88" fmla="*/ 372 w 94"/>
              <a:gd name="T89" fmla="*/ 3572 h 12"/>
              <a:gd name="T90" fmla="*/ 743 w 94"/>
              <a:gd name="T91" fmla="*/ 3969 h 12"/>
              <a:gd name="T92" fmla="*/ 34182 w 94"/>
              <a:gd name="T93" fmla="*/ 3969 h 12"/>
              <a:gd name="T94" fmla="*/ 34182 w 94"/>
              <a:gd name="T95" fmla="*/ 3969 h 12"/>
              <a:gd name="T96" fmla="*/ 743 w 94"/>
              <a:gd name="T97" fmla="*/ 3969 h 12"/>
              <a:gd name="T98" fmla="*/ 743 w 94"/>
              <a:gd name="T99" fmla="*/ 3969 h 12"/>
              <a:gd name="T100" fmla="*/ 34182 w 94"/>
              <a:gd name="T101" fmla="*/ 3969 h 12"/>
              <a:gd name="T102" fmla="*/ 33810 w 94"/>
              <a:gd name="T103" fmla="*/ 3969 h 12"/>
              <a:gd name="T104" fmla="*/ 743 w 94"/>
              <a:gd name="T105" fmla="*/ 3969 h 12"/>
              <a:gd name="T106" fmla="*/ 1115 w 94"/>
              <a:gd name="T107" fmla="*/ 3969 h 12"/>
              <a:gd name="T108" fmla="*/ 33810 w 94"/>
              <a:gd name="T109" fmla="*/ 3969 h 12"/>
              <a:gd name="T110" fmla="*/ 33810 w 94"/>
              <a:gd name="T111" fmla="*/ 4763 h 12"/>
              <a:gd name="T112" fmla="*/ 1115 w 94"/>
              <a:gd name="T113" fmla="*/ 4763 h 12"/>
              <a:gd name="T114" fmla="*/ 1858 w 94"/>
              <a:gd name="T115" fmla="*/ 4763 h 12"/>
              <a:gd name="T116" fmla="*/ 33439 w 94"/>
              <a:gd name="T117" fmla="*/ 4763 h 12"/>
              <a:gd name="T118" fmla="*/ 32696 w 94"/>
              <a:gd name="T119" fmla="*/ 4763 h 12"/>
              <a:gd name="T120" fmla="*/ 1858 w 94"/>
              <a:gd name="T121" fmla="*/ 4763 h 12"/>
              <a:gd name="T122" fmla="*/ 2229 w 94"/>
              <a:gd name="T123" fmla="*/ 4763 h 12"/>
              <a:gd name="T124" fmla="*/ 32696 w 94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2">
                <a:moveTo>
                  <a:pt x="6" y="7"/>
                </a:moveTo>
                <a:lnTo>
                  <a:pt x="6" y="0"/>
                </a:lnTo>
                <a:lnTo>
                  <a:pt x="88" y="0"/>
                </a:lnTo>
                <a:lnTo>
                  <a:pt x="5" y="0"/>
                </a:lnTo>
                <a:lnTo>
                  <a:pt x="90" y="0"/>
                </a:lnTo>
                <a:lnTo>
                  <a:pt x="91" y="0"/>
                </a:lnTo>
                <a:lnTo>
                  <a:pt x="3" y="0"/>
                </a:lnTo>
                <a:lnTo>
                  <a:pt x="3" y="2"/>
                </a:lnTo>
                <a:lnTo>
                  <a:pt x="91" y="2"/>
                </a:lnTo>
                <a:lnTo>
                  <a:pt x="2" y="2"/>
                </a:lnTo>
                <a:lnTo>
                  <a:pt x="92" y="2"/>
                </a:lnTo>
                <a:lnTo>
                  <a:pt x="2" y="2"/>
                </a:lnTo>
                <a:lnTo>
                  <a:pt x="2" y="3"/>
                </a:lnTo>
                <a:lnTo>
                  <a:pt x="92" y="3"/>
                </a:lnTo>
                <a:lnTo>
                  <a:pt x="1" y="3"/>
                </a:lnTo>
                <a:lnTo>
                  <a:pt x="94" y="3"/>
                </a:lnTo>
                <a:lnTo>
                  <a:pt x="0" y="3"/>
                </a:lnTo>
                <a:lnTo>
                  <a:pt x="0" y="4"/>
                </a:lnTo>
                <a:lnTo>
                  <a:pt x="94" y="4"/>
                </a:lnTo>
                <a:lnTo>
                  <a:pt x="0" y="4"/>
                </a:lnTo>
                <a:lnTo>
                  <a:pt x="0" y="5"/>
                </a:lnTo>
                <a:lnTo>
                  <a:pt x="94" y="5"/>
                </a:lnTo>
                <a:lnTo>
                  <a:pt x="94" y="7"/>
                </a:lnTo>
                <a:lnTo>
                  <a:pt x="0" y="7"/>
                </a:lnTo>
                <a:lnTo>
                  <a:pt x="94" y="7"/>
                </a:lnTo>
                <a:lnTo>
                  <a:pt x="0" y="7"/>
                </a:lnTo>
                <a:lnTo>
                  <a:pt x="0" y="8"/>
                </a:lnTo>
                <a:lnTo>
                  <a:pt x="94" y="8"/>
                </a:lnTo>
                <a:lnTo>
                  <a:pt x="0" y="8"/>
                </a:lnTo>
                <a:lnTo>
                  <a:pt x="1" y="8"/>
                </a:lnTo>
                <a:lnTo>
                  <a:pt x="94" y="8"/>
                </a:lnTo>
                <a:lnTo>
                  <a:pt x="92" y="9"/>
                </a:lnTo>
                <a:lnTo>
                  <a:pt x="1" y="9"/>
                </a:lnTo>
                <a:lnTo>
                  <a:pt x="2" y="10"/>
                </a:lnTo>
                <a:lnTo>
                  <a:pt x="92" y="10"/>
                </a:lnTo>
                <a:lnTo>
                  <a:pt x="2" y="10"/>
                </a:lnTo>
                <a:lnTo>
                  <a:pt x="92" y="10"/>
                </a:lnTo>
                <a:lnTo>
                  <a:pt x="91" y="10"/>
                </a:lnTo>
                <a:lnTo>
                  <a:pt x="2" y="10"/>
                </a:lnTo>
                <a:lnTo>
                  <a:pt x="3" y="10"/>
                </a:lnTo>
                <a:lnTo>
                  <a:pt x="91" y="10"/>
                </a:lnTo>
                <a:lnTo>
                  <a:pt x="91" y="12"/>
                </a:lnTo>
                <a:lnTo>
                  <a:pt x="3" y="12"/>
                </a:lnTo>
                <a:lnTo>
                  <a:pt x="5" y="12"/>
                </a:lnTo>
                <a:lnTo>
                  <a:pt x="90" y="12"/>
                </a:lnTo>
                <a:lnTo>
                  <a:pt x="88" y="12"/>
                </a:lnTo>
                <a:lnTo>
                  <a:pt x="5" y="12"/>
                </a:lnTo>
                <a:lnTo>
                  <a:pt x="6" y="12"/>
                </a:lnTo>
                <a:lnTo>
                  <a:pt x="88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6" name="Freeform 244"/>
          <p:cNvSpPr>
            <a:spLocks/>
          </p:cNvSpPr>
          <p:nvPr/>
        </p:nvSpPr>
        <p:spPr bwMode="auto">
          <a:xfrm>
            <a:off x="3266440" y="2090738"/>
            <a:ext cx="4763" cy="12700"/>
          </a:xfrm>
          <a:custGeom>
            <a:avLst/>
            <a:gdLst>
              <a:gd name="T0" fmla="*/ 2165 w 11"/>
              <a:gd name="T1" fmla="*/ 10510 h 29"/>
              <a:gd name="T2" fmla="*/ 0 w 11"/>
              <a:gd name="T3" fmla="*/ 10510 h 29"/>
              <a:gd name="T4" fmla="*/ 0 w 11"/>
              <a:gd name="T5" fmla="*/ 2190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0510 h 29"/>
              <a:gd name="T12" fmla="*/ 0 w 11"/>
              <a:gd name="T13" fmla="*/ 2190 h 29"/>
              <a:gd name="T14" fmla="*/ 0 w 11"/>
              <a:gd name="T15" fmla="*/ 1314 h 29"/>
              <a:gd name="T16" fmla="*/ 0 w 11"/>
              <a:gd name="T17" fmla="*/ 10948 h 29"/>
              <a:gd name="T18" fmla="*/ 0 w 11"/>
              <a:gd name="T19" fmla="*/ 10948 h 29"/>
              <a:gd name="T20" fmla="*/ 0 w 11"/>
              <a:gd name="T21" fmla="*/ 876 h 29"/>
              <a:gd name="T22" fmla="*/ 0 w 11"/>
              <a:gd name="T23" fmla="*/ 876 h 29"/>
              <a:gd name="T24" fmla="*/ 0 w 11"/>
              <a:gd name="T25" fmla="*/ 10948 h 29"/>
              <a:gd name="T26" fmla="*/ 0 w 11"/>
              <a:gd name="T27" fmla="*/ 11386 h 29"/>
              <a:gd name="T28" fmla="*/ 0 w 11"/>
              <a:gd name="T29" fmla="*/ 876 h 29"/>
              <a:gd name="T30" fmla="*/ 866 w 11"/>
              <a:gd name="T31" fmla="*/ 438 h 29"/>
              <a:gd name="T32" fmla="*/ 866 w 11"/>
              <a:gd name="T33" fmla="*/ 11824 h 29"/>
              <a:gd name="T34" fmla="*/ 866 w 11"/>
              <a:gd name="T35" fmla="*/ 11824 h 29"/>
              <a:gd name="T36" fmla="*/ 866 w 11"/>
              <a:gd name="T37" fmla="*/ 438 h 29"/>
              <a:gd name="T38" fmla="*/ 866 w 11"/>
              <a:gd name="T39" fmla="*/ 438 h 29"/>
              <a:gd name="T40" fmla="*/ 866 w 11"/>
              <a:gd name="T41" fmla="*/ 11824 h 29"/>
              <a:gd name="T42" fmla="*/ 1299 w 11"/>
              <a:gd name="T43" fmla="*/ 11824 h 29"/>
              <a:gd name="T44" fmla="*/ 1299 w 11"/>
              <a:gd name="T45" fmla="*/ 438 h 29"/>
              <a:gd name="T46" fmla="*/ 1299 w 11"/>
              <a:gd name="T47" fmla="*/ 438 h 29"/>
              <a:gd name="T48" fmla="*/ 1299 w 11"/>
              <a:gd name="T49" fmla="*/ 11824 h 29"/>
              <a:gd name="T50" fmla="*/ 1732 w 11"/>
              <a:gd name="T51" fmla="*/ 12700 h 29"/>
              <a:gd name="T52" fmla="*/ 1732 w 11"/>
              <a:gd name="T53" fmla="*/ 0 h 29"/>
              <a:gd name="T54" fmla="*/ 1732 w 11"/>
              <a:gd name="T55" fmla="*/ 0 h 29"/>
              <a:gd name="T56" fmla="*/ 1732 w 11"/>
              <a:gd name="T57" fmla="*/ 12700 h 29"/>
              <a:gd name="T58" fmla="*/ 2165 w 11"/>
              <a:gd name="T59" fmla="*/ 12700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2700 h 29"/>
              <a:gd name="T66" fmla="*/ 2165 w 11"/>
              <a:gd name="T67" fmla="*/ 12700 h 29"/>
              <a:gd name="T68" fmla="*/ 2165 w 11"/>
              <a:gd name="T69" fmla="*/ 0 h 29"/>
              <a:gd name="T70" fmla="*/ 3031 w 11"/>
              <a:gd name="T71" fmla="*/ 0 h 29"/>
              <a:gd name="T72" fmla="*/ 3031 w 11"/>
              <a:gd name="T73" fmla="*/ 12700 h 29"/>
              <a:gd name="T74" fmla="*/ 3464 w 11"/>
              <a:gd name="T75" fmla="*/ 12700 h 29"/>
              <a:gd name="T76" fmla="*/ 3464 w 11"/>
              <a:gd name="T77" fmla="*/ 0 h 29"/>
              <a:gd name="T78" fmla="*/ 3464 w 11"/>
              <a:gd name="T79" fmla="*/ 438 h 29"/>
              <a:gd name="T80" fmla="*/ 3464 w 11"/>
              <a:gd name="T81" fmla="*/ 11824 h 29"/>
              <a:gd name="T82" fmla="*/ 3464 w 11"/>
              <a:gd name="T83" fmla="*/ 11824 h 29"/>
              <a:gd name="T84" fmla="*/ 3464 w 11"/>
              <a:gd name="T85" fmla="*/ 438 h 29"/>
              <a:gd name="T86" fmla="*/ 3897 w 11"/>
              <a:gd name="T87" fmla="*/ 438 h 29"/>
              <a:gd name="T88" fmla="*/ 3897 w 11"/>
              <a:gd name="T89" fmla="*/ 11824 h 29"/>
              <a:gd name="T90" fmla="*/ 3897 w 11"/>
              <a:gd name="T91" fmla="*/ 11824 h 29"/>
              <a:gd name="T92" fmla="*/ 3897 w 11"/>
              <a:gd name="T93" fmla="*/ 438 h 29"/>
              <a:gd name="T94" fmla="*/ 3897 w 11"/>
              <a:gd name="T95" fmla="*/ 438 h 29"/>
              <a:gd name="T96" fmla="*/ 3897 w 11"/>
              <a:gd name="T97" fmla="*/ 11824 h 29"/>
              <a:gd name="T98" fmla="*/ 3897 w 11"/>
              <a:gd name="T99" fmla="*/ 11386 h 29"/>
              <a:gd name="T100" fmla="*/ 3897 w 11"/>
              <a:gd name="T101" fmla="*/ 876 h 29"/>
              <a:gd name="T102" fmla="*/ 4763 w 11"/>
              <a:gd name="T103" fmla="*/ 876 h 29"/>
              <a:gd name="T104" fmla="*/ 4763 w 11"/>
              <a:gd name="T105" fmla="*/ 10948 h 29"/>
              <a:gd name="T106" fmla="*/ 4763 w 11"/>
              <a:gd name="T107" fmla="*/ 10948 h 29"/>
              <a:gd name="T108" fmla="*/ 4763 w 11"/>
              <a:gd name="T109" fmla="*/ 876 h 29"/>
              <a:gd name="T110" fmla="*/ 4763 w 11"/>
              <a:gd name="T111" fmla="*/ 1314 h 29"/>
              <a:gd name="T112" fmla="*/ 4763 w 11"/>
              <a:gd name="T113" fmla="*/ 10948 h 29"/>
              <a:gd name="T114" fmla="*/ 4763 w 11"/>
              <a:gd name="T115" fmla="*/ 10510 h 29"/>
              <a:gd name="T116" fmla="*/ 4763 w 11"/>
              <a:gd name="T117" fmla="*/ 2190 h 29"/>
              <a:gd name="T118" fmla="*/ 4763 w 11"/>
              <a:gd name="T119" fmla="*/ 2190 h 29"/>
              <a:gd name="T120" fmla="*/ 4763 w 11"/>
              <a:gd name="T121" fmla="*/ 10510 h 29"/>
              <a:gd name="T122" fmla="*/ 4763 w 11"/>
              <a:gd name="T123" fmla="*/ 10510 h 29"/>
              <a:gd name="T124" fmla="*/ 4763 w 11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3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0" y="26"/>
                </a:lnTo>
                <a:lnTo>
                  <a:pt x="0" y="2"/>
                </a:lnTo>
                <a:lnTo>
                  <a:pt x="2" y="1"/>
                </a:lnTo>
                <a:lnTo>
                  <a:pt x="2" y="27"/>
                </a:lnTo>
                <a:lnTo>
                  <a:pt x="2" y="1"/>
                </a:lnTo>
                <a:lnTo>
                  <a:pt x="2" y="27"/>
                </a:lnTo>
                <a:lnTo>
                  <a:pt x="3" y="27"/>
                </a:lnTo>
                <a:lnTo>
                  <a:pt x="3" y="1"/>
                </a:lnTo>
                <a:lnTo>
                  <a:pt x="3" y="27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1"/>
                </a:lnTo>
                <a:lnTo>
                  <a:pt x="8" y="27"/>
                </a:lnTo>
                <a:lnTo>
                  <a:pt x="8" y="1"/>
                </a:lnTo>
                <a:lnTo>
                  <a:pt x="9" y="1"/>
                </a:lnTo>
                <a:lnTo>
                  <a:pt x="9" y="27"/>
                </a:lnTo>
                <a:lnTo>
                  <a:pt x="9" y="1"/>
                </a:lnTo>
                <a:lnTo>
                  <a:pt x="9" y="27"/>
                </a:lnTo>
                <a:lnTo>
                  <a:pt x="9" y="26"/>
                </a:lnTo>
                <a:lnTo>
                  <a:pt x="9" y="2"/>
                </a:lnTo>
                <a:lnTo>
                  <a:pt x="11" y="2"/>
                </a:lnTo>
                <a:lnTo>
                  <a:pt x="11" y="25"/>
                </a:lnTo>
                <a:lnTo>
                  <a:pt x="11" y="2"/>
                </a:lnTo>
                <a:lnTo>
                  <a:pt x="11" y="3"/>
                </a:lnTo>
                <a:lnTo>
                  <a:pt x="11" y="25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>
            <a:off x="3266440" y="2090738"/>
            <a:ext cx="71438" cy="4762"/>
          </a:xfrm>
          <a:custGeom>
            <a:avLst/>
            <a:gdLst>
              <a:gd name="T0" fmla="*/ 1760 w 203"/>
              <a:gd name="T1" fmla="*/ 2165 h 11"/>
              <a:gd name="T2" fmla="*/ 1760 w 203"/>
              <a:gd name="T3" fmla="*/ 0 h 11"/>
              <a:gd name="T4" fmla="*/ 69678 w 203"/>
              <a:gd name="T5" fmla="*/ 0 h 11"/>
              <a:gd name="T6" fmla="*/ 70382 w 203"/>
              <a:gd name="T7" fmla="*/ 0 h 11"/>
              <a:gd name="T8" fmla="*/ 1760 w 203"/>
              <a:gd name="T9" fmla="*/ 0 h 11"/>
              <a:gd name="T10" fmla="*/ 1408 w 203"/>
              <a:gd name="T11" fmla="*/ 0 h 11"/>
              <a:gd name="T12" fmla="*/ 70382 w 203"/>
              <a:gd name="T13" fmla="*/ 0 h 11"/>
              <a:gd name="T14" fmla="*/ 70382 w 203"/>
              <a:gd name="T15" fmla="*/ 0 h 11"/>
              <a:gd name="T16" fmla="*/ 1408 w 203"/>
              <a:gd name="T17" fmla="*/ 0 h 11"/>
              <a:gd name="T18" fmla="*/ 1056 w 203"/>
              <a:gd name="T19" fmla="*/ 433 h 11"/>
              <a:gd name="T20" fmla="*/ 70734 w 203"/>
              <a:gd name="T21" fmla="*/ 433 h 11"/>
              <a:gd name="T22" fmla="*/ 71086 w 203"/>
              <a:gd name="T23" fmla="*/ 433 h 11"/>
              <a:gd name="T24" fmla="*/ 1056 w 203"/>
              <a:gd name="T25" fmla="*/ 433 h 11"/>
              <a:gd name="T26" fmla="*/ 704 w 203"/>
              <a:gd name="T27" fmla="*/ 433 h 11"/>
              <a:gd name="T28" fmla="*/ 71086 w 203"/>
              <a:gd name="T29" fmla="*/ 433 h 11"/>
              <a:gd name="T30" fmla="*/ 71086 w 203"/>
              <a:gd name="T31" fmla="*/ 433 h 11"/>
              <a:gd name="T32" fmla="*/ 704 w 203"/>
              <a:gd name="T33" fmla="*/ 433 h 11"/>
              <a:gd name="T34" fmla="*/ 704 w 203"/>
              <a:gd name="T35" fmla="*/ 433 h 11"/>
              <a:gd name="T36" fmla="*/ 71086 w 203"/>
              <a:gd name="T37" fmla="*/ 433 h 11"/>
              <a:gd name="T38" fmla="*/ 71438 w 203"/>
              <a:gd name="T39" fmla="*/ 866 h 11"/>
              <a:gd name="T40" fmla="*/ 0 w 203"/>
              <a:gd name="T41" fmla="*/ 866 h 11"/>
              <a:gd name="T42" fmla="*/ 0 w 203"/>
              <a:gd name="T43" fmla="*/ 866 h 11"/>
              <a:gd name="T44" fmla="*/ 71438 w 203"/>
              <a:gd name="T45" fmla="*/ 866 h 11"/>
              <a:gd name="T46" fmla="*/ 71438 w 203"/>
              <a:gd name="T47" fmla="*/ 866 h 11"/>
              <a:gd name="T48" fmla="*/ 0 w 203"/>
              <a:gd name="T49" fmla="*/ 866 h 11"/>
              <a:gd name="T50" fmla="*/ 0 w 203"/>
              <a:gd name="T51" fmla="*/ 1299 h 11"/>
              <a:gd name="T52" fmla="*/ 71438 w 203"/>
              <a:gd name="T53" fmla="*/ 1299 h 11"/>
              <a:gd name="T54" fmla="*/ 71438 w 203"/>
              <a:gd name="T55" fmla="*/ 2165 h 11"/>
              <a:gd name="T56" fmla="*/ 0 w 203"/>
              <a:gd name="T57" fmla="*/ 2165 h 11"/>
              <a:gd name="T58" fmla="*/ 0 w 203"/>
              <a:gd name="T59" fmla="*/ 2165 h 11"/>
              <a:gd name="T60" fmla="*/ 71438 w 203"/>
              <a:gd name="T61" fmla="*/ 2165 h 11"/>
              <a:gd name="T62" fmla="*/ 71438 w 203"/>
              <a:gd name="T63" fmla="*/ 2165 h 11"/>
              <a:gd name="T64" fmla="*/ 0 w 203"/>
              <a:gd name="T65" fmla="*/ 2165 h 11"/>
              <a:gd name="T66" fmla="*/ 0 w 203"/>
              <a:gd name="T67" fmla="*/ 2597 h 11"/>
              <a:gd name="T68" fmla="*/ 71438 w 203"/>
              <a:gd name="T69" fmla="*/ 2597 h 11"/>
              <a:gd name="T70" fmla="*/ 71438 w 203"/>
              <a:gd name="T71" fmla="*/ 2597 h 11"/>
              <a:gd name="T72" fmla="*/ 0 w 203"/>
              <a:gd name="T73" fmla="*/ 2597 h 11"/>
              <a:gd name="T74" fmla="*/ 0 w 203"/>
              <a:gd name="T75" fmla="*/ 3030 h 11"/>
              <a:gd name="T76" fmla="*/ 71438 w 203"/>
              <a:gd name="T77" fmla="*/ 3030 h 11"/>
              <a:gd name="T78" fmla="*/ 71438 w 203"/>
              <a:gd name="T79" fmla="*/ 3030 h 11"/>
              <a:gd name="T80" fmla="*/ 0 w 203"/>
              <a:gd name="T81" fmla="*/ 3030 h 11"/>
              <a:gd name="T82" fmla="*/ 0 w 203"/>
              <a:gd name="T83" fmla="*/ 3030 h 11"/>
              <a:gd name="T84" fmla="*/ 71438 w 203"/>
              <a:gd name="T85" fmla="*/ 3030 h 11"/>
              <a:gd name="T86" fmla="*/ 71438 w 203"/>
              <a:gd name="T87" fmla="*/ 3463 h 11"/>
              <a:gd name="T88" fmla="*/ 0 w 203"/>
              <a:gd name="T89" fmla="*/ 3463 h 11"/>
              <a:gd name="T90" fmla="*/ 704 w 203"/>
              <a:gd name="T91" fmla="*/ 3463 h 11"/>
              <a:gd name="T92" fmla="*/ 71086 w 203"/>
              <a:gd name="T93" fmla="*/ 3463 h 11"/>
              <a:gd name="T94" fmla="*/ 71086 w 203"/>
              <a:gd name="T95" fmla="*/ 4329 h 11"/>
              <a:gd name="T96" fmla="*/ 704 w 203"/>
              <a:gd name="T97" fmla="*/ 4329 h 11"/>
              <a:gd name="T98" fmla="*/ 704 w 203"/>
              <a:gd name="T99" fmla="*/ 4329 h 11"/>
              <a:gd name="T100" fmla="*/ 71086 w 203"/>
              <a:gd name="T101" fmla="*/ 4329 h 11"/>
              <a:gd name="T102" fmla="*/ 71086 w 203"/>
              <a:gd name="T103" fmla="*/ 4329 h 11"/>
              <a:gd name="T104" fmla="*/ 1056 w 203"/>
              <a:gd name="T105" fmla="*/ 4329 h 11"/>
              <a:gd name="T106" fmla="*/ 1056 w 203"/>
              <a:gd name="T107" fmla="*/ 4329 h 11"/>
              <a:gd name="T108" fmla="*/ 70734 w 203"/>
              <a:gd name="T109" fmla="*/ 4329 h 11"/>
              <a:gd name="T110" fmla="*/ 70382 w 203"/>
              <a:gd name="T111" fmla="*/ 4762 h 11"/>
              <a:gd name="T112" fmla="*/ 1408 w 203"/>
              <a:gd name="T113" fmla="*/ 4762 h 11"/>
              <a:gd name="T114" fmla="*/ 1408 w 203"/>
              <a:gd name="T115" fmla="*/ 4762 h 11"/>
              <a:gd name="T116" fmla="*/ 70382 w 203"/>
              <a:gd name="T117" fmla="*/ 4762 h 11"/>
              <a:gd name="T118" fmla="*/ 70382 w 203"/>
              <a:gd name="T119" fmla="*/ 4762 h 11"/>
              <a:gd name="T120" fmla="*/ 1760 w 203"/>
              <a:gd name="T121" fmla="*/ 4762 h 11"/>
              <a:gd name="T122" fmla="*/ 1760 w 203"/>
              <a:gd name="T123" fmla="*/ 4762 h 11"/>
              <a:gd name="T124" fmla="*/ 69678 w 203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3" h="11">
                <a:moveTo>
                  <a:pt x="5" y="5"/>
                </a:moveTo>
                <a:lnTo>
                  <a:pt x="5" y="0"/>
                </a:lnTo>
                <a:lnTo>
                  <a:pt x="198" y="0"/>
                </a:lnTo>
                <a:lnTo>
                  <a:pt x="200" y="0"/>
                </a:lnTo>
                <a:lnTo>
                  <a:pt x="5" y="0"/>
                </a:lnTo>
                <a:lnTo>
                  <a:pt x="4" y="0"/>
                </a:lnTo>
                <a:lnTo>
                  <a:pt x="200" y="0"/>
                </a:lnTo>
                <a:lnTo>
                  <a:pt x="4" y="0"/>
                </a:lnTo>
                <a:lnTo>
                  <a:pt x="3" y="1"/>
                </a:lnTo>
                <a:lnTo>
                  <a:pt x="201" y="1"/>
                </a:lnTo>
                <a:lnTo>
                  <a:pt x="202" y="1"/>
                </a:lnTo>
                <a:lnTo>
                  <a:pt x="3" y="1"/>
                </a:lnTo>
                <a:lnTo>
                  <a:pt x="2" y="1"/>
                </a:lnTo>
                <a:lnTo>
                  <a:pt x="202" y="1"/>
                </a:lnTo>
                <a:lnTo>
                  <a:pt x="2" y="1"/>
                </a:lnTo>
                <a:lnTo>
                  <a:pt x="202" y="1"/>
                </a:lnTo>
                <a:lnTo>
                  <a:pt x="203" y="2"/>
                </a:lnTo>
                <a:lnTo>
                  <a:pt x="0" y="2"/>
                </a:lnTo>
                <a:lnTo>
                  <a:pt x="203" y="2"/>
                </a:lnTo>
                <a:lnTo>
                  <a:pt x="0" y="2"/>
                </a:lnTo>
                <a:lnTo>
                  <a:pt x="0" y="3"/>
                </a:lnTo>
                <a:lnTo>
                  <a:pt x="203" y="3"/>
                </a:lnTo>
                <a:lnTo>
                  <a:pt x="203" y="5"/>
                </a:lnTo>
                <a:lnTo>
                  <a:pt x="0" y="5"/>
                </a:lnTo>
                <a:lnTo>
                  <a:pt x="203" y="5"/>
                </a:lnTo>
                <a:lnTo>
                  <a:pt x="0" y="5"/>
                </a:lnTo>
                <a:lnTo>
                  <a:pt x="0" y="6"/>
                </a:lnTo>
                <a:lnTo>
                  <a:pt x="203" y="6"/>
                </a:lnTo>
                <a:lnTo>
                  <a:pt x="0" y="6"/>
                </a:lnTo>
                <a:lnTo>
                  <a:pt x="0" y="7"/>
                </a:lnTo>
                <a:lnTo>
                  <a:pt x="203" y="7"/>
                </a:lnTo>
                <a:lnTo>
                  <a:pt x="0" y="7"/>
                </a:lnTo>
                <a:lnTo>
                  <a:pt x="203" y="7"/>
                </a:lnTo>
                <a:lnTo>
                  <a:pt x="203" y="8"/>
                </a:lnTo>
                <a:lnTo>
                  <a:pt x="0" y="8"/>
                </a:lnTo>
                <a:lnTo>
                  <a:pt x="2" y="8"/>
                </a:lnTo>
                <a:lnTo>
                  <a:pt x="202" y="8"/>
                </a:lnTo>
                <a:lnTo>
                  <a:pt x="202" y="10"/>
                </a:lnTo>
                <a:lnTo>
                  <a:pt x="2" y="10"/>
                </a:lnTo>
                <a:lnTo>
                  <a:pt x="202" y="10"/>
                </a:lnTo>
                <a:lnTo>
                  <a:pt x="3" y="10"/>
                </a:lnTo>
                <a:lnTo>
                  <a:pt x="201" y="10"/>
                </a:lnTo>
                <a:lnTo>
                  <a:pt x="200" y="11"/>
                </a:lnTo>
                <a:lnTo>
                  <a:pt x="4" y="11"/>
                </a:lnTo>
                <a:lnTo>
                  <a:pt x="200" y="11"/>
                </a:lnTo>
                <a:lnTo>
                  <a:pt x="5" y="11"/>
                </a:lnTo>
                <a:lnTo>
                  <a:pt x="198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8" name="Freeform 246"/>
          <p:cNvSpPr>
            <a:spLocks/>
          </p:cNvSpPr>
          <p:nvPr/>
        </p:nvSpPr>
        <p:spPr bwMode="auto">
          <a:xfrm>
            <a:off x="3336290" y="2084388"/>
            <a:ext cx="1588" cy="11112"/>
          </a:xfrm>
          <a:custGeom>
            <a:avLst/>
            <a:gdLst>
              <a:gd name="T0" fmla="*/ 794 w 10"/>
              <a:gd name="T1" fmla="*/ 8813 h 29"/>
              <a:gd name="T2" fmla="*/ 0 w 10"/>
              <a:gd name="T3" fmla="*/ 8813 h 29"/>
              <a:gd name="T4" fmla="*/ 0 w 10"/>
              <a:gd name="T5" fmla="*/ 1916 h 29"/>
              <a:gd name="T6" fmla="*/ 0 w 10"/>
              <a:gd name="T7" fmla="*/ 1916 h 29"/>
              <a:gd name="T8" fmla="*/ 0 w 10"/>
              <a:gd name="T9" fmla="*/ 9196 h 29"/>
              <a:gd name="T10" fmla="*/ 0 w 10"/>
              <a:gd name="T11" fmla="*/ 9196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579 h 29"/>
              <a:gd name="T18" fmla="*/ 0 w 10"/>
              <a:gd name="T19" fmla="*/ 9579 h 29"/>
              <a:gd name="T20" fmla="*/ 0 w 10"/>
              <a:gd name="T21" fmla="*/ 766 h 29"/>
              <a:gd name="T22" fmla="*/ 0 w 10"/>
              <a:gd name="T23" fmla="*/ 766 h 29"/>
              <a:gd name="T24" fmla="*/ 0 w 10"/>
              <a:gd name="T25" fmla="*/ 9579 h 29"/>
              <a:gd name="T26" fmla="*/ 318 w 10"/>
              <a:gd name="T27" fmla="*/ 9962 h 29"/>
              <a:gd name="T28" fmla="*/ 318 w 10"/>
              <a:gd name="T29" fmla="*/ 766 h 29"/>
              <a:gd name="T30" fmla="*/ 318 w 10"/>
              <a:gd name="T31" fmla="*/ 383 h 29"/>
              <a:gd name="T32" fmla="*/ 318 w 10"/>
              <a:gd name="T33" fmla="*/ 9962 h 29"/>
              <a:gd name="T34" fmla="*/ 318 w 10"/>
              <a:gd name="T35" fmla="*/ 10729 h 29"/>
              <a:gd name="T36" fmla="*/ 318 w 10"/>
              <a:gd name="T37" fmla="*/ 383 h 29"/>
              <a:gd name="T38" fmla="*/ 476 w 10"/>
              <a:gd name="T39" fmla="*/ 383 h 29"/>
              <a:gd name="T40" fmla="*/ 476 w 10"/>
              <a:gd name="T41" fmla="*/ 10729 h 29"/>
              <a:gd name="T42" fmla="*/ 476 w 10"/>
              <a:gd name="T43" fmla="*/ 10729 h 29"/>
              <a:gd name="T44" fmla="*/ 476 w 10"/>
              <a:gd name="T45" fmla="*/ 383 h 29"/>
              <a:gd name="T46" fmla="*/ 635 w 10"/>
              <a:gd name="T47" fmla="*/ 0 h 29"/>
              <a:gd name="T48" fmla="*/ 635 w 10"/>
              <a:gd name="T49" fmla="*/ 10729 h 29"/>
              <a:gd name="T50" fmla="*/ 635 w 10"/>
              <a:gd name="T51" fmla="*/ 11112 h 29"/>
              <a:gd name="T52" fmla="*/ 635 w 10"/>
              <a:gd name="T53" fmla="*/ 0 h 29"/>
              <a:gd name="T54" fmla="*/ 635 w 10"/>
              <a:gd name="T55" fmla="*/ 0 h 29"/>
              <a:gd name="T56" fmla="*/ 635 w 10"/>
              <a:gd name="T57" fmla="*/ 11112 h 29"/>
              <a:gd name="T58" fmla="*/ 794 w 10"/>
              <a:gd name="T59" fmla="*/ 11112 h 29"/>
              <a:gd name="T60" fmla="*/ 794 w 10"/>
              <a:gd name="T61" fmla="*/ 0 h 29"/>
              <a:gd name="T62" fmla="*/ 794 w 10"/>
              <a:gd name="T63" fmla="*/ 0 h 29"/>
              <a:gd name="T64" fmla="*/ 794 w 10"/>
              <a:gd name="T65" fmla="*/ 11112 h 29"/>
              <a:gd name="T66" fmla="*/ 1112 w 10"/>
              <a:gd name="T67" fmla="*/ 11112 h 29"/>
              <a:gd name="T68" fmla="*/ 1112 w 10"/>
              <a:gd name="T69" fmla="*/ 0 h 29"/>
              <a:gd name="T70" fmla="*/ 1112 w 10"/>
              <a:gd name="T71" fmla="*/ 0 h 29"/>
              <a:gd name="T72" fmla="*/ 1112 w 10"/>
              <a:gd name="T73" fmla="*/ 11112 h 29"/>
              <a:gd name="T74" fmla="*/ 1112 w 10"/>
              <a:gd name="T75" fmla="*/ 11112 h 29"/>
              <a:gd name="T76" fmla="*/ 1112 w 10"/>
              <a:gd name="T77" fmla="*/ 0 h 29"/>
              <a:gd name="T78" fmla="*/ 1270 w 10"/>
              <a:gd name="T79" fmla="*/ 0 h 29"/>
              <a:gd name="T80" fmla="*/ 1270 w 10"/>
              <a:gd name="T81" fmla="*/ 10729 h 29"/>
              <a:gd name="T82" fmla="*/ 1429 w 10"/>
              <a:gd name="T83" fmla="*/ 10729 h 29"/>
              <a:gd name="T84" fmla="*/ 1429 w 10"/>
              <a:gd name="T85" fmla="*/ 383 h 29"/>
              <a:gd name="T86" fmla="*/ 1429 w 10"/>
              <a:gd name="T87" fmla="*/ 383 h 29"/>
              <a:gd name="T88" fmla="*/ 1429 w 10"/>
              <a:gd name="T89" fmla="*/ 10729 h 29"/>
              <a:gd name="T90" fmla="*/ 1429 w 10"/>
              <a:gd name="T91" fmla="*/ 10729 h 29"/>
              <a:gd name="T92" fmla="*/ 1429 w 10"/>
              <a:gd name="T93" fmla="*/ 383 h 29"/>
              <a:gd name="T94" fmla="*/ 1429 w 10"/>
              <a:gd name="T95" fmla="*/ 383 h 29"/>
              <a:gd name="T96" fmla="*/ 1429 w 10"/>
              <a:gd name="T97" fmla="*/ 9962 h 29"/>
              <a:gd name="T98" fmla="*/ 1588 w 10"/>
              <a:gd name="T99" fmla="*/ 9962 h 29"/>
              <a:gd name="T100" fmla="*/ 1588 w 10"/>
              <a:gd name="T101" fmla="*/ 766 h 29"/>
              <a:gd name="T102" fmla="*/ 1588 w 10"/>
              <a:gd name="T103" fmla="*/ 766 h 29"/>
              <a:gd name="T104" fmla="*/ 1588 w 10"/>
              <a:gd name="T105" fmla="*/ 9579 h 29"/>
              <a:gd name="T106" fmla="*/ 1588 w 10"/>
              <a:gd name="T107" fmla="*/ 9579 h 29"/>
              <a:gd name="T108" fmla="*/ 1588 w 10"/>
              <a:gd name="T109" fmla="*/ 766 h 29"/>
              <a:gd name="T110" fmla="*/ 1588 w 10"/>
              <a:gd name="T111" fmla="*/ 1533 h 29"/>
              <a:gd name="T112" fmla="*/ 1588 w 10"/>
              <a:gd name="T113" fmla="*/ 9579 h 29"/>
              <a:gd name="T114" fmla="*/ 1588 w 10"/>
              <a:gd name="T115" fmla="*/ 9196 h 29"/>
              <a:gd name="T116" fmla="*/ 1588 w 10"/>
              <a:gd name="T117" fmla="*/ 1916 h 29"/>
              <a:gd name="T118" fmla="*/ 1588 w 10"/>
              <a:gd name="T119" fmla="*/ 1916 h 29"/>
              <a:gd name="T120" fmla="*/ 1588 w 10"/>
              <a:gd name="T121" fmla="*/ 9196 h 29"/>
              <a:gd name="T122" fmla="*/ 1588 w 10"/>
              <a:gd name="T123" fmla="*/ 8813 h 29"/>
              <a:gd name="T124" fmla="*/ 1588 w 10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2" y="26"/>
                </a:lnTo>
                <a:lnTo>
                  <a:pt x="2" y="2"/>
                </a:lnTo>
                <a:lnTo>
                  <a:pt x="2" y="1"/>
                </a:lnTo>
                <a:lnTo>
                  <a:pt x="2" y="26"/>
                </a:lnTo>
                <a:lnTo>
                  <a:pt x="2" y="28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4" y="0"/>
                </a:lnTo>
                <a:lnTo>
                  <a:pt x="4" y="28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6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0" y="4"/>
                </a:lnTo>
                <a:lnTo>
                  <a:pt x="10" y="25"/>
                </a:lnTo>
                <a:lnTo>
                  <a:pt x="10" y="24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>
            <a:off x="3336290" y="2084388"/>
            <a:ext cx="293688" cy="4762"/>
          </a:xfrm>
          <a:custGeom>
            <a:avLst/>
            <a:gdLst>
              <a:gd name="T0" fmla="*/ 1750 w 839"/>
              <a:gd name="T1" fmla="*/ 2165 h 11"/>
              <a:gd name="T2" fmla="*/ 1750 w 839"/>
              <a:gd name="T3" fmla="*/ 0 h 11"/>
              <a:gd name="T4" fmla="*/ 291938 w 839"/>
              <a:gd name="T5" fmla="*/ 0 h 11"/>
              <a:gd name="T6" fmla="*/ 291938 w 839"/>
              <a:gd name="T7" fmla="*/ 0 h 11"/>
              <a:gd name="T8" fmla="*/ 1750 w 839"/>
              <a:gd name="T9" fmla="*/ 0 h 11"/>
              <a:gd name="T10" fmla="*/ 1400 w 839"/>
              <a:gd name="T11" fmla="*/ 0 h 11"/>
              <a:gd name="T12" fmla="*/ 292288 w 839"/>
              <a:gd name="T13" fmla="*/ 0 h 11"/>
              <a:gd name="T14" fmla="*/ 292288 w 839"/>
              <a:gd name="T15" fmla="*/ 0 h 11"/>
              <a:gd name="T16" fmla="*/ 1400 w 839"/>
              <a:gd name="T17" fmla="*/ 0 h 11"/>
              <a:gd name="T18" fmla="*/ 1400 w 839"/>
              <a:gd name="T19" fmla="*/ 0 h 11"/>
              <a:gd name="T20" fmla="*/ 292638 w 839"/>
              <a:gd name="T21" fmla="*/ 0 h 11"/>
              <a:gd name="T22" fmla="*/ 292638 w 839"/>
              <a:gd name="T23" fmla="*/ 433 h 11"/>
              <a:gd name="T24" fmla="*/ 1050 w 839"/>
              <a:gd name="T25" fmla="*/ 433 h 11"/>
              <a:gd name="T26" fmla="*/ 1050 w 839"/>
              <a:gd name="T27" fmla="*/ 433 h 11"/>
              <a:gd name="T28" fmla="*/ 292638 w 839"/>
              <a:gd name="T29" fmla="*/ 433 h 11"/>
              <a:gd name="T30" fmla="*/ 293338 w 839"/>
              <a:gd name="T31" fmla="*/ 433 h 11"/>
              <a:gd name="T32" fmla="*/ 700 w 839"/>
              <a:gd name="T33" fmla="*/ 433 h 11"/>
              <a:gd name="T34" fmla="*/ 700 w 839"/>
              <a:gd name="T35" fmla="*/ 433 h 11"/>
              <a:gd name="T36" fmla="*/ 293338 w 839"/>
              <a:gd name="T37" fmla="*/ 433 h 11"/>
              <a:gd name="T38" fmla="*/ 293338 w 839"/>
              <a:gd name="T39" fmla="*/ 866 h 11"/>
              <a:gd name="T40" fmla="*/ 700 w 839"/>
              <a:gd name="T41" fmla="*/ 866 h 11"/>
              <a:gd name="T42" fmla="*/ 0 w 839"/>
              <a:gd name="T43" fmla="*/ 866 h 11"/>
              <a:gd name="T44" fmla="*/ 293688 w 839"/>
              <a:gd name="T45" fmla="*/ 866 h 11"/>
              <a:gd name="T46" fmla="*/ 293688 w 839"/>
              <a:gd name="T47" fmla="*/ 866 h 11"/>
              <a:gd name="T48" fmla="*/ 0 w 839"/>
              <a:gd name="T49" fmla="*/ 866 h 11"/>
              <a:gd name="T50" fmla="*/ 0 w 839"/>
              <a:gd name="T51" fmla="*/ 1732 h 11"/>
              <a:gd name="T52" fmla="*/ 293688 w 839"/>
              <a:gd name="T53" fmla="*/ 1732 h 11"/>
              <a:gd name="T54" fmla="*/ 293688 w 839"/>
              <a:gd name="T55" fmla="*/ 2165 h 11"/>
              <a:gd name="T56" fmla="*/ 0 w 839"/>
              <a:gd name="T57" fmla="*/ 2165 h 11"/>
              <a:gd name="T58" fmla="*/ 0 w 839"/>
              <a:gd name="T59" fmla="*/ 2165 h 11"/>
              <a:gd name="T60" fmla="*/ 293688 w 839"/>
              <a:gd name="T61" fmla="*/ 2165 h 11"/>
              <a:gd name="T62" fmla="*/ 293688 w 839"/>
              <a:gd name="T63" fmla="*/ 2165 h 11"/>
              <a:gd name="T64" fmla="*/ 0 w 839"/>
              <a:gd name="T65" fmla="*/ 2165 h 11"/>
              <a:gd name="T66" fmla="*/ 0 w 839"/>
              <a:gd name="T67" fmla="*/ 2597 h 11"/>
              <a:gd name="T68" fmla="*/ 293688 w 839"/>
              <a:gd name="T69" fmla="*/ 2597 h 11"/>
              <a:gd name="T70" fmla="*/ 293688 w 839"/>
              <a:gd name="T71" fmla="*/ 2597 h 11"/>
              <a:gd name="T72" fmla="*/ 0 w 839"/>
              <a:gd name="T73" fmla="*/ 2597 h 11"/>
              <a:gd name="T74" fmla="*/ 0 w 839"/>
              <a:gd name="T75" fmla="*/ 3030 h 11"/>
              <a:gd name="T76" fmla="*/ 293688 w 839"/>
              <a:gd name="T77" fmla="*/ 3030 h 11"/>
              <a:gd name="T78" fmla="*/ 293688 w 839"/>
              <a:gd name="T79" fmla="*/ 3030 h 11"/>
              <a:gd name="T80" fmla="*/ 0 w 839"/>
              <a:gd name="T81" fmla="*/ 3030 h 11"/>
              <a:gd name="T82" fmla="*/ 0 w 839"/>
              <a:gd name="T83" fmla="*/ 3030 h 11"/>
              <a:gd name="T84" fmla="*/ 293688 w 839"/>
              <a:gd name="T85" fmla="*/ 3030 h 11"/>
              <a:gd name="T86" fmla="*/ 293338 w 839"/>
              <a:gd name="T87" fmla="*/ 3896 h 11"/>
              <a:gd name="T88" fmla="*/ 700 w 839"/>
              <a:gd name="T89" fmla="*/ 3896 h 11"/>
              <a:gd name="T90" fmla="*/ 700 w 839"/>
              <a:gd name="T91" fmla="*/ 3896 h 11"/>
              <a:gd name="T92" fmla="*/ 293338 w 839"/>
              <a:gd name="T93" fmla="*/ 3896 h 11"/>
              <a:gd name="T94" fmla="*/ 293338 w 839"/>
              <a:gd name="T95" fmla="*/ 4329 h 11"/>
              <a:gd name="T96" fmla="*/ 700 w 839"/>
              <a:gd name="T97" fmla="*/ 4329 h 11"/>
              <a:gd name="T98" fmla="*/ 1050 w 839"/>
              <a:gd name="T99" fmla="*/ 4329 h 11"/>
              <a:gd name="T100" fmla="*/ 292638 w 839"/>
              <a:gd name="T101" fmla="*/ 4329 h 11"/>
              <a:gd name="T102" fmla="*/ 292638 w 839"/>
              <a:gd name="T103" fmla="*/ 4329 h 11"/>
              <a:gd name="T104" fmla="*/ 1050 w 839"/>
              <a:gd name="T105" fmla="*/ 4329 h 11"/>
              <a:gd name="T106" fmla="*/ 1400 w 839"/>
              <a:gd name="T107" fmla="*/ 4329 h 11"/>
              <a:gd name="T108" fmla="*/ 292638 w 839"/>
              <a:gd name="T109" fmla="*/ 4329 h 11"/>
              <a:gd name="T110" fmla="*/ 292288 w 839"/>
              <a:gd name="T111" fmla="*/ 4329 h 11"/>
              <a:gd name="T112" fmla="*/ 1400 w 839"/>
              <a:gd name="T113" fmla="*/ 4329 h 11"/>
              <a:gd name="T114" fmla="*/ 1400 w 839"/>
              <a:gd name="T115" fmla="*/ 4762 h 11"/>
              <a:gd name="T116" fmla="*/ 292288 w 839"/>
              <a:gd name="T117" fmla="*/ 4762 h 11"/>
              <a:gd name="T118" fmla="*/ 291938 w 839"/>
              <a:gd name="T119" fmla="*/ 4762 h 11"/>
              <a:gd name="T120" fmla="*/ 1750 w 839"/>
              <a:gd name="T121" fmla="*/ 4762 h 11"/>
              <a:gd name="T122" fmla="*/ 1750 w 839"/>
              <a:gd name="T123" fmla="*/ 4762 h 11"/>
              <a:gd name="T124" fmla="*/ 291938 w 8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39" h="11">
                <a:moveTo>
                  <a:pt x="5" y="5"/>
                </a:moveTo>
                <a:lnTo>
                  <a:pt x="5" y="0"/>
                </a:lnTo>
                <a:lnTo>
                  <a:pt x="834" y="0"/>
                </a:lnTo>
                <a:lnTo>
                  <a:pt x="5" y="0"/>
                </a:lnTo>
                <a:lnTo>
                  <a:pt x="4" y="0"/>
                </a:lnTo>
                <a:lnTo>
                  <a:pt x="835" y="0"/>
                </a:lnTo>
                <a:lnTo>
                  <a:pt x="4" y="0"/>
                </a:lnTo>
                <a:lnTo>
                  <a:pt x="836" y="0"/>
                </a:lnTo>
                <a:lnTo>
                  <a:pt x="836" y="1"/>
                </a:lnTo>
                <a:lnTo>
                  <a:pt x="3" y="1"/>
                </a:lnTo>
                <a:lnTo>
                  <a:pt x="836" y="1"/>
                </a:lnTo>
                <a:lnTo>
                  <a:pt x="838" y="1"/>
                </a:lnTo>
                <a:lnTo>
                  <a:pt x="2" y="1"/>
                </a:lnTo>
                <a:lnTo>
                  <a:pt x="838" y="1"/>
                </a:lnTo>
                <a:lnTo>
                  <a:pt x="838" y="2"/>
                </a:lnTo>
                <a:lnTo>
                  <a:pt x="2" y="2"/>
                </a:lnTo>
                <a:lnTo>
                  <a:pt x="0" y="2"/>
                </a:lnTo>
                <a:lnTo>
                  <a:pt x="839" y="2"/>
                </a:lnTo>
                <a:lnTo>
                  <a:pt x="0" y="2"/>
                </a:lnTo>
                <a:lnTo>
                  <a:pt x="0" y="4"/>
                </a:lnTo>
                <a:lnTo>
                  <a:pt x="839" y="4"/>
                </a:lnTo>
                <a:lnTo>
                  <a:pt x="839" y="5"/>
                </a:lnTo>
                <a:lnTo>
                  <a:pt x="0" y="5"/>
                </a:lnTo>
                <a:lnTo>
                  <a:pt x="839" y="5"/>
                </a:lnTo>
                <a:lnTo>
                  <a:pt x="0" y="5"/>
                </a:lnTo>
                <a:lnTo>
                  <a:pt x="0" y="6"/>
                </a:lnTo>
                <a:lnTo>
                  <a:pt x="839" y="6"/>
                </a:lnTo>
                <a:lnTo>
                  <a:pt x="0" y="6"/>
                </a:lnTo>
                <a:lnTo>
                  <a:pt x="0" y="7"/>
                </a:lnTo>
                <a:lnTo>
                  <a:pt x="839" y="7"/>
                </a:lnTo>
                <a:lnTo>
                  <a:pt x="0" y="7"/>
                </a:lnTo>
                <a:lnTo>
                  <a:pt x="839" y="7"/>
                </a:lnTo>
                <a:lnTo>
                  <a:pt x="838" y="9"/>
                </a:lnTo>
                <a:lnTo>
                  <a:pt x="2" y="9"/>
                </a:lnTo>
                <a:lnTo>
                  <a:pt x="838" y="9"/>
                </a:lnTo>
                <a:lnTo>
                  <a:pt x="838" y="10"/>
                </a:lnTo>
                <a:lnTo>
                  <a:pt x="2" y="10"/>
                </a:lnTo>
                <a:lnTo>
                  <a:pt x="3" y="10"/>
                </a:lnTo>
                <a:lnTo>
                  <a:pt x="836" y="10"/>
                </a:lnTo>
                <a:lnTo>
                  <a:pt x="3" y="10"/>
                </a:lnTo>
                <a:lnTo>
                  <a:pt x="4" y="10"/>
                </a:lnTo>
                <a:lnTo>
                  <a:pt x="836" y="10"/>
                </a:lnTo>
                <a:lnTo>
                  <a:pt x="835" y="10"/>
                </a:lnTo>
                <a:lnTo>
                  <a:pt x="4" y="10"/>
                </a:lnTo>
                <a:lnTo>
                  <a:pt x="4" y="11"/>
                </a:lnTo>
                <a:lnTo>
                  <a:pt x="835" y="11"/>
                </a:lnTo>
                <a:lnTo>
                  <a:pt x="834" y="11"/>
                </a:lnTo>
                <a:lnTo>
                  <a:pt x="5" y="11"/>
                </a:lnTo>
                <a:lnTo>
                  <a:pt x="8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0" name="Freeform 248"/>
          <p:cNvSpPr>
            <a:spLocks/>
          </p:cNvSpPr>
          <p:nvPr/>
        </p:nvSpPr>
        <p:spPr bwMode="auto">
          <a:xfrm>
            <a:off x="3628390" y="2070100"/>
            <a:ext cx="1588" cy="19050"/>
          </a:xfrm>
          <a:custGeom>
            <a:avLst/>
            <a:gdLst>
              <a:gd name="T0" fmla="*/ 794 w 10"/>
              <a:gd name="T1" fmla="*/ 16618 h 47"/>
              <a:gd name="T2" fmla="*/ 0 w 10"/>
              <a:gd name="T3" fmla="*/ 16618 h 47"/>
              <a:gd name="T4" fmla="*/ 0 w 10"/>
              <a:gd name="T5" fmla="*/ 2027 h 47"/>
              <a:gd name="T6" fmla="*/ 0 w 10"/>
              <a:gd name="T7" fmla="*/ 2027 h 47"/>
              <a:gd name="T8" fmla="*/ 0 w 10"/>
              <a:gd name="T9" fmla="*/ 17023 h 47"/>
              <a:gd name="T10" fmla="*/ 0 w 10"/>
              <a:gd name="T11" fmla="*/ 17023 h 47"/>
              <a:gd name="T12" fmla="*/ 0 w 10"/>
              <a:gd name="T13" fmla="*/ 1621 h 47"/>
              <a:gd name="T14" fmla="*/ 0 w 10"/>
              <a:gd name="T15" fmla="*/ 1621 h 47"/>
              <a:gd name="T16" fmla="*/ 0 w 10"/>
              <a:gd name="T17" fmla="*/ 17429 h 47"/>
              <a:gd name="T18" fmla="*/ 0 w 10"/>
              <a:gd name="T19" fmla="*/ 17429 h 47"/>
              <a:gd name="T20" fmla="*/ 0 w 10"/>
              <a:gd name="T21" fmla="*/ 1216 h 47"/>
              <a:gd name="T22" fmla="*/ 0 w 10"/>
              <a:gd name="T23" fmla="*/ 1216 h 47"/>
              <a:gd name="T24" fmla="*/ 0 w 10"/>
              <a:gd name="T25" fmla="*/ 17429 h 47"/>
              <a:gd name="T26" fmla="*/ 0 w 10"/>
              <a:gd name="T27" fmla="*/ 18239 h 47"/>
              <a:gd name="T28" fmla="*/ 0 w 10"/>
              <a:gd name="T29" fmla="*/ 1216 h 47"/>
              <a:gd name="T30" fmla="*/ 0 w 10"/>
              <a:gd name="T31" fmla="*/ 811 h 47"/>
              <a:gd name="T32" fmla="*/ 0 w 10"/>
              <a:gd name="T33" fmla="*/ 18239 h 47"/>
              <a:gd name="T34" fmla="*/ 159 w 10"/>
              <a:gd name="T35" fmla="*/ 18645 h 47"/>
              <a:gd name="T36" fmla="*/ 159 w 10"/>
              <a:gd name="T37" fmla="*/ 811 h 47"/>
              <a:gd name="T38" fmla="*/ 159 w 10"/>
              <a:gd name="T39" fmla="*/ 811 h 47"/>
              <a:gd name="T40" fmla="*/ 159 w 10"/>
              <a:gd name="T41" fmla="*/ 18645 h 47"/>
              <a:gd name="T42" fmla="*/ 159 w 10"/>
              <a:gd name="T43" fmla="*/ 18645 h 47"/>
              <a:gd name="T44" fmla="*/ 159 w 10"/>
              <a:gd name="T45" fmla="*/ 0 h 47"/>
              <a:gd name="T46" fmla="*/ 318 w 10"/>
              <a:gd name="T47" fmla="*/ 0 h 47"/>
              <a:gd name="T48" fmla="*/ 318 w 10"/>
              <a:gd name="T49" fmla="*/ 18645 h 47"/>
              <a:gd name="T50" fmla="*/ 635 w 10"/>
              <a:gd name="T51" fmla="*/ 18645 h 47"/>
              <a:gd name="T52" fmla="*/ 635 w 10"/>
              <a:gd name="T53" fmla="*/ 0 h 47"/>
              <a:gd name="T54" fmla="*/ 635 w 10"/>
              <a:gd name="T55" fmla="*/ 0 h 47"/>
              <a:gd name="T56" fmla="*/ 635 w 10"/>
              <a:gd name="T57" fmla="*/ 19050 h 47"/>
              <a:gd name="T58" fmla="*/ 635 w 10"/>
              <a:gd name="T59" fmla="*/ 19050 h 47"/>
              <a:gd name="T60" fmla="*/ 635 w 10"/>
              <a:gd name="T61" fmla="*/ 0 h 47"/>
              <a:gd name="T62" fmla="*/ 794 w 10"/>
              <a:gd name="T63" fmla="*/ 0 h 47"/>
              <a:gd name="T64" fmla="*/ 794 w 10"/>
              <a:gd name="T65" fmla="*/ 19050 h 47"/>
              <a:gd name="T66" fmla="*/ 794 w 10"/>
              <a:gd name="T67" fmla="*/ 19050 h 47"/>
              <a:gd name="T68" fmla="*/ 794 w 10"/>
              <a:gd name="T69" fmla="*/ 0 h 47"/>
              <a:gd name="T70" fmla="*/ 953 w 10"/>
              <a:gd name="T71" fmla="*/ 0 h 47"/>
              <a:gd name="T72" fmla="*/ 953 w 10"/>
              <a:gd name="T73" fmla="*/ 19050 h 47"/>
              <a:gd name="T74" fmla="*/ 953 w 10"/>
              <a:gd name="T75" fmla="*/ 18645 h 47"/>
              <a:gd name="T76" fmla="*/ 953 w 10"/>
              <a:gd name="T77" fmla="*/ 0 h 47"/>
              <a:gd name="T78" fmla="*/ 1112 w 10"/>
              <a:gd name="T79" fmla="*/ 0 h 47"/>
              <a:gd name="T80" fmla="*/ 1112 w 10"/>
              <a:gd name="T81" fmla="*/ 18645 h 47"/>
              <a:gd name="T82" fmla="*/ 1112 w 10"/>
              <a:gd name="T83" fmla="*/ 18645 h 47"/>
              <a:gd name="T84" fmla="*/ 1112 w 10"/>
              <a:gd name="T85" fmla="*/ 0 h 47"/>
              <a:gd name="T86" fmla="*/ 1112 w 10"/>
              <a:gd name="T87" fmla="*/ 811 h 47"/>
              <a:gd name="T88" fmla="*/ 1112 w 10"/>
              <a:gd name="T89" fmla="*/ 18645 h 47"/>
              <a:gd name="T90" fmla="*/ 1429 w 10"/>
              <a:gd name="T91" fmla="*/ 18645 h 47"/>
              <a:gd name="T92" fmla="*/ 1429 w 10"/>
              <a:gd name="T93" fmla="*/ 811 h 47"/>
              <a:gd name="T94" fmla="*/ 1429 w 10"/>
              <a:gd name="T95" fmla="*/ 811 h 47"/>
              <a:gd name="T96" fmla="*/ 1429 w 10"/>
              <a:gd name="T97" fmla="*/ 18239 h 47"/>
              <a:gd name="T98" fmla="*/ 1429 w 10"/>
              <a:gd name="T99" fmla="*/ 18239 h 47"/>
              <a:gd name="T100" fmla="*/ 1429 w 10"/>
              <a:gd name="T101" fmla="*/ 1216 h 47"/>
              <a:gd name="T102" fmla="*/ 1588 w 10"/>
              <a:gd name="T103" fmla="*/ 1216 h 47"/>
              <a:gd name="T104" fmla="*/ 1588 w 10"/>
              <a:gd name="T105" fmla="*/ 17429 h 47"/>
              <a:gd name="T106" fmla="*/ 1588 w 10"/>
              <a:gd name="T107" fmla="*/ 17429 h 47"/>
              <a:gd name="T108" fmla="*/ 1588 w 10"/>
              <a:gd name="T109" fmla="*/ 1216 h 47"/>
              <a:gd name="T110" fmla="*/ 1588 w 10"/>
              <a:gd name="T111" fmla="*/ 1621 h 47"/>
              <a:gd name="T112" fmla="*/ 1588 w 10"/>
              <a:gd name="T113" fmla="*/ 17429 h 47"/>
              <a:gd name="T114" fmla="*/ 1588 w 10"/>
              <a:gd name="T115" fmla="*/ 17023 h 47"/>
              <a:gd name="T116" fmla="*/ 1588 w 10"/>
              <a:gd name="T117" fmla="*/ 1621 h 47"/>
              <a:gd name="T118" fmla="*/ 1588 w 10"/>
              <a:gd name="T119" fmla="*/ 2027 h 47"/>
              <a:gd name="T120" fmla="*/ 1588 w 10"/>
              <a:gd name="T121" fmla="*/ 17023 h 47"/>
              <a:gd name="T122" fmla="*/ 1588 w 10"/>
              <a:gd name="T123" fmla="*/ 16618 h 47"/>
              <a:gd name="T124" fmla="*/ 1588 w 10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7">
                <a:moveTo>
                  <a:pt x="5" y="41"/>
                </a:moveTo>
                <a:lnTo>
                  <a:pt x="0" y="41"/>
                </a:lnTo>
                <a:lnTo>
                  <a:pt x="0" y="5"/>
                </a:lnTo>
                <a:lnTo>
                  <a:pt x="0" y="42"/>
                </a:lnTo>
                <a:lnTo>
                  <a:pt x="0" y="4"/>
                </a:lnTo>
                <a:lnTo>
                  <a:pt x="0" y="43"/>
                </a:lnTo>
                <a:lnTo>
                  <a:pt x="0" y="3"/>
                </a:lnTo>
                <a:lnTo>
                  <a:pt x="0" y="43"/>
                </a:lnTo>
                <a:lnTo>
                  <a:pt x="0" y="45"/>
                </a:lnTo>
                <a:lnTo>
                  <a:pt x="0" y="3"/>
                </a:lnTo>
                <a:lnTo>
                  <a:pt x="0" y="2"/>
                </a:lnTo>
                <a:lnTo>
                  <a:pt x="0" y="45"/>
                </a:lnTo>
                <a:lnTo>
                  <a:pt x="1" y="46"/>
                </a:lnTo>
                <a:lnTo>
                  <a:pt x="1" y="2"/>
                </a:lnTo>
                <a:lnTo>
                  <a:pt x="1" y="46"/>
                </a:lnTo>
                <a:lnTo>
                  <a:pt x="1" y="0"/>
                </a:lnTo>
                <a:lnTo>
                  <a:pt x="2" y="0"/>
                </a:lnTo>
                <a:lnTo>
                  <a:pt x="2" y="46"/>
                </a:lnTo>
                <a:lnTo>
                  <a:pt x="4" y="46"/>
                </a:lnTo>
                <a:lnTo>
                  <a:pt x="4" y="0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46"/>
                </a:lnTo>
                <a:lnTo>
                  <a:pt x="6" y="0"/>
                </a:lnTo>
                <a:lnTo>
                  <a:pt x="7" y="0"/>
                </a:lnTo>
                <a:lnTo>
                  <a:pt x="7" y="46"/>
                </a:lnTo>
                <a:lnTo>
                  <a:pt x="7" y="0"/>
                </a:lnTo>
                <a:lnTo>
                  <a:pt x="7" y="2"/>
                </a:lnTo>
                <a:lnTo>
                  <a:pt x="7" y="46"/>
                </a:lnTo>
                <a:lnTo>
                  <a:pt x="9" y="46"/>
                </a:lnTo>
                <a:lnTo>
                  <a:pt x="9" y="2"/>
                </a:lnTo>
                <a:lnTo>
                  <a:pt x="9" y="45"/>
                </a:lnTo>
                <a:lnTo>
                  <a:pt x="9" y="3"/>
                </a:lnTo>
                <a:lnTo>
                  <a:pt x="10" y="3"/>
                </a:lnTo>
                <a:lnTo>
                  <a:pt x="10" y="43"/>
                </a:lnTo>
                <a:lnTo>
                  <a:pt x="10" y="3"/>
                </a:lnTo>
                <a:lnTo>
                  <a:pt x="10" y="4"/>
                </a:lnTo>
                <a:lnTo>
                  <a:pt x="10" y="43"/>
                </a:lnTo>
                <a:lnTo>
                  <a:pt x="10" y="42"/>
                </a:lnTo>
                <a:lnTo>
                  <a:pt x="10" y="4"/>
                </a:lnTo>
                <a:lnTo>
                  <a:pt x="10" y="5"/>
                </a:lnTo>
                <a:lnTo>
                  <a:pt x="10" y="42"/>
                </a:lnTo>
                <a:lnTo>
                  <a:pt x="10" y="41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1" name="Freeform 249"/>
          <p:cNvSpPr>
            <a:spLocks/>
          </p:cNvSpPr>
          <p:nvPr/>
        </p:nvSpPr>
        <p:spPr bwMode="auto">
          <a:xfrm>
            <a:off x="3628390" y="2070100"/>
            <a:ext cx="61913" cy="4763"/>
          </a:xfrm>
          <a:custGeom>
            <a:avLst/>
            <a:gdLst>
              <a:gd name="T0" fmla="*/ 1759 w 176"/>
              <a:gd name="T1" fmla="*/ 2382 h 10"/>
              <a:gd name="T2" fmla="*/ 1759 w 176"/>
              <a:gd name="T3" fmla="*/ 0 h 10"/>
              <a:gd name="T4" fmla="*/ 59802 w 176"/>
              <a:gd name="T5" fmla="*/ 0 h 10"/>
              <a:gd name="T6" fmla="*/ 60154 w 176"/>
              <a:gd name="T7" fmla="*/ 0 h 10"/>
              <a:gd name="T8" fmla="*/ 1407 w 176"/>
              <a:gd name="T9" fmla="*/ 0 h 10"/>
              <a:gd name="T10" fmla="*/ 1407 w 176"/>
              <a:gd name="T11" fmla="*/ 0 h 10"/>
              <a:gd name="T12" fmla="*/ 60154 w 176"/>
              <a:gd name="T13" fmla="*/ 0 h 10"/>
              <a:gd name="T14" fmla="*/ 60506 w 176"/>
              <a:gd name="T15" fmla="*/ 0 h 10"/>
              <a:gd name="T16" fmla="*/ 1407 w 176"/>
              <a:gd name="T17" fmla="*/ 0 h 10"/>
              <a:gd name="T18" fmla="*/ 704 w 176"/>
              <a:gd name="T19" fmla="*/ 0 h 10"/>
              <a:gd name="T20" fmla="*/ 60506 w 176"/>
              <a:gd name="T21" fmla="*/ 0 h 10"/>
              <a:gd name="T22" fmla="*/ 60506 w 176"/>
              <a:gd name="T23" fmla="*/ 0 h 10"/>
              <a:gd name="T24" fmla="*/ 352 w 176"/>
              <a:gd name="T25" fmla="*/ 0 h 10"/>
              <a:gd name="T26" fmla="*/ 352 w 176"/>
              <a:gd name="T27" fmla="*/ 953 h 10"/>
              <a:gd name="T28" fmla="*/ 61209 w 176"/>
              <a:gd name="T29" fmla="*/ 953 h 10"/>
              <a:gd name="T30" fmla="*/ 61209 w 176"/>
              <a:gd name="T31" fmla="*/ 953 h 10"/>
              <a:gd name="T32" fmla="*/ 352 w 176"/>
              <a:gd name="T33" fmla="*/ 953 h 10"/>
              <a:gd name="T34" fmla="*/ 0 w 176"/>
              <a:gd name="T35" fmla="*/ 953 h 10"/>
              <a:gd name="T36" fmla="*/ 61561 w 176"/>
              <a:gd name="T37" fmla="*/ 953 h 10"/>
              <a:gd name="T38" fmla="*/ 61561 w 176"/>
              <a:gd name="T39" fmla="*/ 1429 h 10"/>
              <a:gd name="T40" fmla="*/ 0 w 176"/>
              <a:gd name="T41" fmla="*/ 1429 h 10"/>
              <a:gd name="T42" fmla="*/ 0 w 176"/>
              <a:gd name="T43" fmla="*/ 1429 h 10"/>
              <a:gd name="T44" fmla="*/ 61561 w 176"/>
              <a:gd name="T45" fmla="*/ 1429 h 10"/>
              <a:gd name="T46" fmla="*/ 61561 w 176"/>
              <a:gd name="T47" fmla="*/ 1429 h 10"/>
              <a:gd name="T48" fmla="*/ 0 w 176"/>
              <a:gd name="T49" fmla="*/ 1429 h 10"/>
              <a:gd name="T50" fmla="*/ 0 w 176"/>
              <a:gd name="T51" fmla="*/ 1905 h 10"/>
              <a:gd name="T52" fmla="*/ 61561 w 176"/>
              <a:gd name="T53" fmla="*/ 1905 h 10"/>
              <a:gd name="T54" fmla="*/ 61913 w 176"/>
              <a:gd name="T55" fmla="*/ 1905 h 10"/>
              <a:gd name="T56" fmla="*/ 0 w 176"/>
              <a:gd name="T57" fmla="*/ 1905 h 10"/>
              <a:gd name="T58" fmla="*/ 0 w 176"/>
              <a:gd name="T59" fmla="*/ 2382 h 10"/>
              <a:gd name="T60" fmla="*/ 61913 w 176"/>
              <a:gd name="T61" fmla="*/ 2382 h 10"/>
              <a:gd name="T62" fmla="*/ 61913 w 176"/>
              <a:gd name="T63" fmla="*/ 2382 h 10"/>
              <a:gd name="T64" fmla="*/ 0 w 176"/>
              <a:gd name="T65" fmla="*/ 2382 h 10"/>
              <a:gd name="T66" fmla="*/ 0 w 176"/>
              <a:gd name="T67" fmla="*/ 3334 h 10"/>
              <a:gd name="T68" fmla="*/ 61913 w 176"/>
              <a:gd name="T69" fmla="*/ 3334 h 10"/>
              <a:gd name="T70" fmla="*/ 61913 w 176"/>
              <a:gd name="T71" fmla="*/ 3334 h 10"/>
              <a:gd name="T72" fmla="*/ 0 w 176"/>
              <a:gd name="T73" fmla="*/ 3334 h 10"/>
              <a:gd name="T74" fmla="*/ 0 w 176"/>
              <a:gd name="T75" fmla="*/ 3334 h 10"/>
              <a:gd name="T76" fmla="*/ 61561 w 176"/>
              <a:gd name="T77" fmla="*/ 3334 h 10"/>
              <a:gd name="T78" fmla="*/ 61561 w 176"/>
              <a:gd name="T79" fmla="*/ 3810 h 10"/>
              <a:gd name="T80" fmla="*/ 0 w 176"/>
              <a:gd name="T81" fmla="*/ 3810 h 10"/>
              <a:gd name="T82" fmla="*/ 0 w 176"/>
              <a:gd name="T83" fmla="*/ 4287 h 10"/>
              <a:gd name="T84" fmla="*/ 61561 w 176"/>
              <a:gd name="T85" fmla="*/ 4287 h 10"/>
              <a:gd name="T86" fmla="*/ 61561 w 176"/>
              <a:gd name="T87" fmla="*/ 4287 h 10"/>
              <a:gd name="T88" fmla="*/ 0 w 176"/>
              <a:gd name="T89" fmla="*/ 4287 h 10"/>
              <a:gd name="T90" fmla="*/ 0 w 176"/>
              <a:gd name="T91" fmla="*/ 4287 h 10"/>
              <a:gd name="T92" fmla="*/ 61561 w 176"/>
              <a:gd name="T93" fmla="*/ 4287 h 10"/>
              <a:gd name="T94" fmla="*/ 61209 w 176"/>
              <a:gd name="T95" fmla="*/ 4763 h 10"/>
              <a:gd name="T96" fmla="*/ 352 w 176"/>
              <a:gd name="T97" fmla="*/ 4763 h 10"/>
              <a:gd name="T98" fmla="*/ 352 w 176"/>
              <a:gd name="T99" fmla="*/ 4763 h 10"/>
              <a:gd name="T100" fmla="*/ 61209 w 176"/>
              <a:gd name="T101" fmla="*/ 4763 h 10"/>
              <a:gd name="T102" fmla="*/ 60506 w 176"/>
              <a:gd name="T103" fmla="*/ 4763 h 10"/>
              <a:gd name="T104" fmla="*/ 352 w 176"/>
              <a:gd name="T105" fmla="*/ 4763 h 10"/>
              <a:gd name="T106" fmla="*/ 704 w 176"/>
              <a:gd name="T107" fmla="*/ 4763 h 10"/>
              <a:gd name="T108" fmla="*/ 60506 w 176"/>
              <a:gd name="T109" fmla="*/ 4763 h 10"/>
              <a:gd name="T110" fmla="*/ 60506 w 176"/>
              <a:gd name="T111" fmla="*/ 4763 h 10"/>
              <a:gd name="T112" fmla="*/ 1407 w 176"/>
              <a:gd name="T113" fmla="*/ 4763 h 10"/>
              <a:gd name="T114" fmla="*/ 1407 w 176"/>
              <a:gd name="T115" fmla="*/ 4763 h 10"/>
              <a:gd name="T116" fmla="*/ 60154 w 176"/>
              <a:gd name="T117" fmla="*/ 4763 h 10"/>
              <a:gd name="T118" fmla="*/ 60154 w 176"/>
              <a:gd name="T119" fmla="*/ 4763 h 10"/>
              <a:gd name="T120" fmla="*/ 1407 w 176"/>
              <a:gd name="T121" fmla="*/ 4763 h 10"/>
              <a:gd name="T122" fmla="*/ 1759 w 176"/>
              <a:gd name="T123" fmla="*/ 4763 h 10"/>
              <a:gd name="T124" fmla="*/ 59802 w 176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" h="10">
                <a:moveTo>
                  <a:pt x="5" y="5"/>
                </a:moveTo>
                <a:lnTo>
                  <a:pt x="5" y="0"/>
                </a:lnTo>
                <a:lnTo>
                  <a:pt x="170" y="0"/>
                </a:lnTo>
                <a:lnTo>
                  <a:pt x="171" y="0"/>
                </a:lnTo>
                <a:lnTo>
                  <a:pt x="4" y="0"/>
                </a:lnTo>
                <a:lnTo>
                  <a:pt x="171" y="0"/>
                </a:lnTo>
                <a:lnTo>
                  <a:pt x="172" y="0"/>
                </a:lnTo>
                <a:lnTo>
                  <a:pt x="4" y="0"/>
                </a:lnTo>
                <a:lnTo>
                  <a:pt x="2" y="0"/>
                </a:lnTo>
                <a:lnTo>
                  <a:pt x="172" y="0"/>
                </a:lnTo>
                <a:lnTo>
                  <a:pt x="1" y="0"/>
                </a:lnTo>
                <a:lnTo>
                  <a:pt x="1" y="2"/>
                </a:lnTo>
                <a:lnTo>
                  <a:pt x="174" y="2"/>
                </a:lnTo>
                <a:lnTo>
                  <a:pt x="1" y="2"/>
                </a:lnTo>
                <a:lnTo>
                  <a:pt x="0" y="2"/>
                </a:lnTo>
                <a:lnTo>
                  <a:pt x="175" y="2"/>
                </a:lnTo>
                <a:lnTo>
                  <a:pt x="175" y="3"/>
                </a:lnTo>
                <a:lnTo>
                  <a:pt x="0" y="3"/>
                </a:lnTo>
                <a:lnTo>
                  <a:pt x="175" y="3"/>
                </a:lnTo>
                <a:lnTo>
                  <a:pt x="0" y="3"/>
                </a:lnTo>
                <a:lnTo>
                  <a:pt x="0" y="4"/>
                </a:lnTo>
                <a:lnTo>
                  <a:pt x="175" y="4"/>
                </a:lnTo>
                <a:lnTo>
                  <a:pt x="176" y="4"/>
                </a:lnTo>
                <a:lnTo>
                  <a:pt x="0" y="4"/>
                </a:lnTo>
                <a:lnTo>
                  <a:pt x="0" y="5"/>
                </a:lnTo>
                <a:lnTo>
                  <a:pt x="176" y="5"/>
                </a:lnTo>
                <a:lnTo>
                  <a:pt x="0" y="5"/>
                </a:lnTo>
                <a:lnTo>
                  <a:pt x="0" y="7"/>
                </a:lnTo>
                <a:lnTo>
                  <a:pt x="176" y="7"/>
                </a:lnTo>
                <a:lnTo>
                  <a:pt x="0" y="7"/>
                </a:lnTo>
                <a:lnTo>
                  <a:pt x="175" y="7"/>
                </a:lnTo>
                <a:lnTo>
                  <a:pt x="175" y="8"/>
                </a:lnTo>
                <a:lnTo>
                  <a:pt x="0" y="8"/>
                </a:lnTo>
                <a:lnTo>
                  <a:pt x="0" y="9"/>
                </a:lnTo>
                <a:lnTo>
                  <a:pt x="175" y="9"/>
                </a:lnTo>
                <a:lnTo>
                  <a:pt x="0" y="9"/>
                </a:lnTo>
                <a:lnTo>
                  <a:pt x="175" y="9"/>
                </a:lnTo>
                <a:lnTo>
                  <a:pt x="174" y="10"/>
                </a:lnTo>
                <a:lnTo>
                  <a:pt x="1" y="10"/>
                </a:lnTo>
                <a:lnTo>
                  <a:pt x="174" y="10"/>
                </a:lnTo>
                <a:lnTo>
                  <a:pt x="172" y="10"/>
                </a:lnTo>
                <a:lnTo>
                  <a:pt x="1" y="10"/>
                </a:lnTo>
                <a:lnTo>
                  <a:pt x="2" y="10"/>
                </a:lnTo>
                <a:lnTo>
                  <a:pt x="172" y="10"/>
                </a:lnTo>
                <a:lnTo>
                  <a:pt x="4" y="10"/>
                </a:lnTo>
                <a:lnTo>
                  <a:pt x="171" y="10"/>
                </a:lnTo>
                <a:lnTo>
                  <a:pt x="4" y="10"/>
                </a:lnTo>
                <a:lnTo>
                  <a:pt x="5" y="10"/>
                </a:lnTo>
                <a:lnTo>
                  <a:pt x="170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Freeform 250"/>
          <p:cNvSpPr>
            <a:spLocks/>
          </p:cNvSpPr>
          <p:nvPr/>
        </p:nvSpPr>
        <p:spPr bwMode="auto">
          <a:xfrm>
            <a:off x="3685540" y="2063750"/>
            <a:ext cx="4763" cy="11113"/>
          </a:xfrm>
          <a:custGeom>
            <a:avLst/>
            <a:gdLst>
              <a:gd name="T0" fmla="*/ 2165 w 11"/>
              <a:gd name="T1" fmla="*/ 9129 h 28"/>
              <a:gd name="T2" fmla="*/ 0 w 11"/>
              <a:gd name="T3" fmla="*/ 9129 h 28"/>
              <a:gd name="T4" fmla="*/ 0 w 11"/>
              <a:gd name="T5" fmla="*/ 2381 h 28"/>
              <a:gd name="T6" fmla="*/ 0 w 11"/>
              <a:gd name="T7" fmla="*/ 2381 h 28"/>
              <a:gd name="T8" fmla="*/ 0 w 11"/>
              <a:gd name="T9" fmla="*/ 9922 h 28"/>
              <a:gd name="T10" fmla="*/ 0 w 11"/>
              <a:gd name="T11" fmla="*/ 9922 h 28"/>
              <a:gd name="T12" fmla="*/ 0 w 11"/>
              <a:gd name="T13" fmla="*/ 1588 h 28"/>
              <a:gd name="T14" fmla="*/ 0 w 11"/>
              <a:gd name="T15" fmla="*/ 1191 h 28"/>
              <a:gd name="T16" fmla="*/ 0 w 11"/>
              <a:gd name="T17" fmla="*/ 9922 h 28"/>
              <a:gd name="T18" fmla="*/ 0 w 11"/>
              <a:gd name="T19" fmla="*/ 10319 h 28"/>
              <a:gd name="T20" fmla="*/ 0 w 11"/>
              <a:gd name="T21" fmla="*/ 1191 h 28"/>
              <a:gd name="T22" fmla="*/ 433 w 11"/>
              <a:gd name="T23" fmla="*/ 1191 h 28"/>
              <a:gd name="T24" fmla="*/ 433 w 11"/>
              <a:gd name="T25" fmla="*/ 10716 h 28"/>
              <a:gd name="T26" fmla="*/ 433 w 11"/>
              <a:gd name="T27" fmla="*/ 10716 h 28"/>
              <a:gd name="T28" fmla="*/ 433 w 11"/>
              <a:gd name="T29" fmla="*/ 794 h 28"/>
              <a:gd name="T30" fmla="*/ 433 w 11"/>
              <a:gd name="T31" fmla="*/ 794 h 28"/>
              <a:gd name="T32" fmla="*/ 433 w 11"/>
              <a:gd name="T33" fmla="*/ 10716 h 28"/>
              <a:gd name="T34" fmla="*/ 433 w 11"/>
              <a:gd name="T35" fmla="*/ 11113 h 28"/>
              <a:gd name="T36" fmla="*/ 433 w 11"/>
              <a:gd name="T37" fmla="*/ 794 h 28"/>
              <a:gd name="T38" fmla="*/ 866 w 11"/>
              <a:gd name="T39" fmla="*/ 794 h 28"/>
              <a:gd name="T40" fmla="*/ 866 w 11"/>
              <a:gd name="T41" fmla="*/ 11113 h 28"/>
              <a:gd name="T42" fmla="*/ 866 w 11"/>
              <a:gd name="T43" fmla="*/ 11113 h 28"/>
              <a:gd name="T44" fmla="*/ 866 w 11"/>
              <a:gd name="T45" fmla="*/ 0 h 28"/>
              <a:gd name="T46" fmla="*/ 866 w 11"/>
              <a:gd name="T47" fmla="*/ 0 h 28"/>
              <a:gd name="T48" fmla="*/ 866 w 11"/>
              <a:gd name="T49" fmla="*/ 11113 h 28"/>
              <a:gd name="T50" fmla="*/ 1732 w 11"/>
              <a:gd name="T51" fmla="*/ 11113 h 28"/>
              <a:gd name="T52" fmla="*/ 1732 w 11"/>
              <a:gd name="T53" fmla="*/ 0 h 28"/>
              <a:gd name="T54" fmla="*/ 2165 w 11"/>
              <a:gd name="T55" fmla="*/ 0 h 28"/>
              <a:gd name="T56" fmla="*/ 2165 w 11"/>
              <a:gd name="T57" fmla="*/ 11113 h 28"/>
              <a:gd name="T58" fmla="*/ 2165 w 11"/>
              <a:gd name="T59" fmla="*/ 11113 h 28"/>
              <a:gd name="T60" fmla="*/ 2165 w 11"/>
              <a:gd name="T61" fmla="*/ 0 h 28"/>
              <a:gd name="T62" fmla="*/ 2165 w 11"/>
              <a:gd name="T63" fmla="*/ 0 h 28"/>
              <a:gd name="T64" fmla="*/ 2165 w 11"/>
              <a:gd name="T65" fmla="*/ 11113 h 28"/>
              <a:gd name="T66" fmla="*/ 2598 w 11"/>
              <a:gd name="T67" fmla="*/ 11113 h 28"/>
              <a:gd name="T68" fmla="*/ 2598 w 11"/>
              <a:gd name="T69" fmla="*/ 0 h 28"/>
              <a:gd name="T70" fmla="*/ 2598 w 11"/>
              <a:gd name="T71" fmla="*/ 0 h 28"/>
              <a:gd name="T72" fmla="*/ 2598 w 11"/>
              <a:gd name="T73" fmla="*/ 11113 h 28"/>
              <a:gd name="T74" fmla="*/ 3031 w 11"/>
              <a:gd name="T75" fmla="*/ 11113 h 28"/>
              <a:gd name="T76" fmla="*/ 3031 w 11"/>
              <a:gd name="T77" fmla="*/ 0 h 28"/>
              <a:gd name="T78" fmla="*/ 3031 w 11"/>
              <a:gd name="T79" fmla="*/ 0 h 28"/>
              <a:gd name="T80" fmla="*/ 3031 w 11"/>
              <a:gd name="T81" fmla="*/ 11113 h 28"/>
              <a:gd name="T82" fmla="*/ 3031 w 11"/>
              <a:gd name="T83" fmla="*/ 11113 h 28"/>
              <a:gd name="T84" fmla="*/ 3031 w 11"/>
              <a:gd name="T85" fmla="*/ 0 h 28"/>
              <a:gd name="T86" fmla="*/ 3897 w 11"/>
              <a:gd name="T87" fmla="*/ 794 h 28"/>
              <a:gd name="T88" fmla="*/ 3897 w 11"/>
              <a:gd name="T89" fmla="*/ 11113 h 28"/>
              <a:gd name="T90" fmla="*/ 3897 w 11"/>
              <a:gd name="T91" fmla="*/ 11113 h 28"/>
              <a:gd name="T92" fmla="*/ 3897 w 11"/>
              <a:gd name="T93" fmla="*/ 794 h 28"/>
              <a:gd name="T94" fmla="*/ 4330 w 11"/>
              <a:gd name="T95" fmla="*/ 794 h 28"/>
              <a:gd name="T96" fmla="*/ 4330 w 11"/>
              <a:gd name="T97" fmla="*/ 10716 h 28"/>
              <a:gd name="T98" fmla="*/ 4330 w 11"/>
              <a:gd name="T99" fmla="*/ 10716 h 28"/>
              <a:gd name="T100" fmla="*/ 4330 w 11"/>
              <a:gd name="T101" fmla="*/ 794 h 28"/>
              <a:gd name="T102" fmla="*/ 4330 w 11"/>
              <a:gd name="T103" fmla="*/ 1191 h 28"/>
              <a:gd name="T104" fmla="*/ 4330 w 11"/>
              <a:gd name="T105" fmla="*/ 10716 h 28"/>
              <a:gd name="T106" fmla="*/ 4330 w 11"/>
              <a:gd name="T107" fmla="*/ 10319 h 28"/>
              <a:gd name="T108" fmla="*/ 4330 w 11"/>
              <a:gd name="T109" fmla="*/ 1191 h 28"/>
              <a:gd name="T110" fmla="*/ 4330 w 11"/>
              <a:gd name="T111" fmla="*/ 1191 h 28"/>
              <a:gd name="T112" fmla="*/ 4330 w 11"/>
              <a:gd name="T113" fmla="*/ 9922 h 28"/>
              <a:gd name="T114" fmla="*/ 4763 w 11"/>
              <a:gd name="T115" fmla="*/ 9922 h 28"/>
              <a:gd name="T116" fmla="*/ 4763 w 11"/>
              <a:gd name="T117" fmla="*/ 1588 h 28"/>
              <a:gd name="T118" fmla="*/ 4763 w 11"/>
              <a:gd name="T119" fmla="*/ 2381 h 28"/>
              <a:gd name="T120" fmla="*/ 4763 w 11"/>
              <a:gd name="T121" fmla="*/ 9922 h 28"/>
              <a:gd name="T122" fmla="*/ 4763 w 11"/>
              <a:gd name="T123" fmla="*/ 9129 h 28"/>
              <a:gd name="T124" fmla="*/ 4763 w 11"/>
              <a:gd name="T125" fmla="*/ 2381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5" y="23"/>
                </a:moveTo>
                <a:lnTo>
                  <a:pt x="0" y="23"/>
                </a:lnTo>
                <a:lnTo>
                  <a:pt x="0" y="6"/>
                </a:lnTo>
                <a:lnTo>
                  <a:pt x="0" y="25"/>
                </a:lnTo>
                <a:lnTo>
                  <a:pt x="0" y="4"/>
                </a:lnTo>
                <a:lnTo>
                  <a:pt x="0" y="3"/>
                </a:lnTo>
                <a:lnTo>
                  <a:pt x="0" y="25"/>
                </a:lnTo>
                <a:lnTo>
                  <a:pt x="0" y="26"/>
                </a:lnTo>
                <a:lnTo>
                  <a:pt x="0" y="3"/>
                </a:lnTo>
                <a:lnTo>
                  <a:pt x="1" y="3"/>
                </a:lnTo>
                <a:lnTo>
                  <a:pt x="1" y="27"/>
                </a:lnTo>
                <a:lnTo>
                  <a:pt x="1" y="2"/>
                </a:lnTo>
                <a:lnTo>
                  <a:pt x="1" y="27"/>
                </a:lnTo>
                <a:lnTo>
                  <a:pt x="1" y="28"/>
                </a:lnTo>
                <a:lnTo>
                  <a:pt x="1" y="2"/>
                </a:lnTo>
                <a:lnTo>
                  <a:pt x="2" y="2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0" y="2"/>
                </a:lnTo>
                <a:lnTo>
                  <a:pt x="10" y="27"/>
                </a:lnTo>
                <a:lnTo>
                  <a:pt x="10" y="2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3"/>
                </a:lnTo>
                <a:lnTo>
                  <a:pt x="10" y="25"/>
                </a:lnTo>
                <a:lnTo>
                  <a:pt x="11" y="25"/>
                </a:lnTo>
                <a:lnTo>
                  <a:pt x="11" y="4"/>
                </a:lnTo>
                <a:lnTo>
                  <a:pt x="11" y="6"/>
                </a:lnTo>
                <a:lnTo>
                  <a:pt x="11" y="25"/>
                </a:lnTo>
                <a:lnTo>
                  <a:pt x="11" y="23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3" name="Freeform 251"/>
          <p:cNvSpPr>
            <a:spLocks/>
          </p:cNvSpPr>
          <p:nvPr/>
        </p:nvSpPr>
        <p:spPr bwMode="auto">
          <a:xfrm>
            <a:off x="3685540" y="2063750"/>
            <a:ext cx="22225" cy="3175"/>
          </a:xfrm>
          <a:custGeom>
            <a:avLst/>
            <a:gdLst>
              <a:gd name="T0" fmla="*/ 1684 w 66"/>
              <a:gd name="T1" fmla="*/ 1732 h 11"/>
              <a:gd name="T2" fmla="*/ 1684 w 66"/>
              <a:gd name="T3" fmla="*/ 0 h 11"/>
              <a:gd name="T4" fmla="*/ 20541 w 66"/>
              <a:gd name="T5" fmla="*/ 0 h 11"/>
              <a:gd name="T6" fmla="*/ 20541 w 66"/>
              <a:gd name="T7" fmla="*/ 0 h 11"/>
              <a:gd name="T8" fmla="*/ 1684 w 66"/>
              <a:gd name="T9" fmla="*/ 0 h 11"/>
              <a:gd name="T10" fmla="*/ 1684 w 66"/>
              <a:gd name="T11" fmla="*/ 0 h 11"/>
              <a:gd name="T12" fmla="*/ 20878 w 66"/>
              <a:gd name="T13" fmla="*/ 0 h 11"/>
              <a:gd name="T14" fmla="*/ 20878 w 66"/>
              <a:gd name="T15" fmla="*/ 0 h 11"/>
              <a:gd name="T16" fmla="*/ 1347 w 66"/>
              <a:gd name="T17" fmla="*/ 0 h 11"/>
              <a:gd name="T18" fmla="*/ 673 w 66"/>
              <a:gd name="T19" fmla="*/ 0 h 11"/>
              <a:gd name="T20" fmla="*/ 21215 w 66"/>
              <a:gd name="T21" fmla="*/ 0 h 11"/>
              <a:gd name="T22" fmla="*/ 21215 w 66"/>
              <a:gd name="T23" fmla="*/ 0 h 11"/>
              <a:gd name="T24" fmla="*/ 673 w 66"/>
              <a:gd name="T25" fmla="*/ 0 h 11"/>
              <a:gd name="T26" fmla="*/ 673 w 66"/>
              <a:gd name="T27" fmla="*/ 577 h 11"/>
              <a:gd name="T28" fmla="*/ 21215 w 66"/>
              <a:gd name="T29" fmla="*/ 577 h 11"/>
              <a:gd name="T30" fmla="*/ 21552 w 66"/>
              <a:gd name="T31" fmla="*/ 577 h 11"/>
              <a:gd name="T32" fmla="*/ 337 w 66"/>
              <a:gd name="T33" fmla="*/ 577 h 11"/>
              <a:gd name="T34" fmla="*/ 337 w 66"/>
              <a:gd name="T35" fmla="*/ 577 h 11"/>
              <a:gd name="T36" fmla="*/ 21552 w 66"/>
              <a:gd name="T37" fmla="*/ 577 h 11"/>
              <a:gd name="T38" fmla="*/ 21552 w 66"/>
              <a:gd name="T39" fmla="*/ 577 h 11"/>
              <a:gd name="T40" fmla="*/ 337 w 66"/>
              <a:gd name="T41" fmla="*/ 577 h 11"/>
              <a:gd name="T42" fmla="*/ 337 w 66"/>
              <a:gd name="T43" fmla="*/ 866 h 11"/>
              <a:gd name="T44" fmla="*/ 22225 w 66"/>
              <a:gd name="T45" fmla="*/ 866 h 11"/>
              <a:gd name="T46" fmla="*/ 22225 w 66"/>
              <a:gd name="T47" fmla="*/ 866 h 11"/>
              <a:gd name="T48" fmla="*/ 0 w 66"/>
              <a:gd name="T49" fmla="*/ 866 h 11"/>
              <a:gd name="T50" fmla="*/ 0 w 66"/>
              <a:gd name="T51" fmla="*/ 866 h 11"/>
              <a:gd name="T52" fmla="*/ 22225 w 66"/>
              <a:gd name="T53" fmla="*/ 866 h 11"/>
              <a:gd name="T54" fmla="*/ 22225 w 66"/>
              <a:gd name="T55" fmla="*/ 1155 h 11"/>
              <a:gd name="T56" fmla="*/ 0 w 66"/>
              <a:gd name="T57" fmla="*/ 1155 h 11"/>
              <a:gd name="T58" fmla="*/ 0 w 66"/>
              <a:gd name="T59" fmla="*/ 1732 h 11"/>
              <a:gd name="T60" fmla="*/ 22225 w 66"/>
              <a:gd name="T61" fmla="*/ 1732 h 11"/>
              <a:gd name="T62" fmla="*/ 22225 w 66"/>
              <a:gd name="T63" fmla="*/ 1732 h 11"/>
              <a:gd name="T64" fmla="*/ 0 w 66"/>
              <a:gd name="T65" fmla="*/ 1732 h 11"/>
              <a:gd name="T66" fmla="*/ 0 w 66"/>
              <a:gd name="T67" fmla="*/ 2020 h 11"/>
              <a:gd name="T68" fmla="*/ 22225 w 66"/>
              <a:gd name="T69" fmla="*/ 2020 h 11"/>
              <a:gd name="T70" fmla="*/ 22225 w 66"/>
              <a:gd name="T71" fmla="*/ 2020 h 11"/>
              <a:gd name="T72" fmla="*/ 0 w 66"/>
              <a:gd name="T73" fmla="*/ 2020 h 11"/>
              <a:gd name="T74" fmla="*/ 0 w 66"/>
              <a:gd name="T75" fmla="*/ 2020 h 11"/>
              <a:gd name="T76" fmla="*/ 22225 w 66"/>
              <a:gd name="T77" fmla="*/ 2020 h 11"/>
              <a:gd name="T78" fmla="*/ 22225 w 66"/>
              <a:gd name="T79" fmla="*/ 2309 h 11"/>
              <a:gd name="T80" fmla="*/ 0 w 66"/>
              <a:gd name="T81" fmla="*/ 2309 h 11"/>
              <a:gd name="T82" fmla="*/ 337 w 66"/>
              <a:gd name="T83" fmla="*/ 2598 h 11"/>
              <a:gd name="T84" fmla="*/ 22225 w 66"/>
              <a:gd name="T85" fmla="*/ 2598 h 11"/>
              <a:gd name="T86" fmla="*/ 21552 w 66"/>
              <a:gd name="T87" fmla="*/ 2598 h 11"/>
              <a:gd name="T88" fmla="*/ 337 w 66"/>
              <a:gd name="T89" fmla="*/ 2598 h 11"/>
              <a:gd name="T90" fmla="*/ 337 w 66"/>
              <a:gd name="T91" fmla="*/ 2598 h 11"/>
              <a:gd name="T92" fmla="*/ 21552 w 66"/>
              <a:gd name="T93" fmla="*/ 2598 h 11"/>
              <a:gd name="T94" fmla="*/ 21552 w 66"/>
              <a:gd name="T95" fmla="*/ 2598 h 11"/>
              <a:gd name="T96" fmla="*/ 337 w 66"/>
              <a:gd name="T97" fmla="*/ 2598 h 11"/>
              <a:gd name="T98" fmla="*/ 673 w 66"/>
              <a:gd name="T99" fmla="*/ 3175 h 11"/>
              <a:gd name="T100" fmla="*/ 21215 w 66"/>
              <a:gd name="T101" fmla="*/ 3175 h 11"/>
              <a:gd name="T102" fmla="*/ 21215 w 66"/>
              <a:gd name="T103" fmla="*/ 3175 h 11"/>
              <a:gd name="T104" fmla="*/ 673 w 66"/>
              <a:gd name="T105" fmla="*/ 3175 h 11"/>
              <a:gd name="T106" fmla="*/ 673 w 66"/>
              <a:gd name="T107" fmla="*/ 3175 h 11"/>
              <a:gd name="T108" fmla="*/ 21215 w 66"/>
              <a:gd name="T109" fmla="*/ 3175 h 11"/>
              <a:gd name="T110" fmla="*/ 20878 w 66"/>
              <a:gd name="T111" fmla="*/ 3175 h 11"/>
              <a:gd name="T112" fmla="*/ 1347 w 66"/>
              <a:gd name="T113" fmla="*/ 3175 h 11"/>
              <a:gd name="T114" fmla="*/ 1684 w 66"/>
              <a:gd name="T115" fmla="*/ 3175 h 11"/>
              <a:gd name="T116" fmla="*/ 20878 w 66"/>
              <a:gd name="T117" fmla="*/ 3175 h 11"/>
              <a:gd name="T118" fmla="*/ 20541 w 66"/>
              <a:gd name="T119" fmla="*/ 3175 h 11"/>
              <a:gd name="T120" fmla="*/ 1684 w 66"/>
              <a:gd name="T121" fmla="*/ 3175 h 11"/>
              <a:gd name="T122" fmla="*/ 1684 w 66"/>
              <a:gd name="T123" fmla="*/ 3175 h 11"/>
              <a:gd name="T124" fmla="*/ 20541 w 66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5" y="6"/>
                </a:moveTo>
                <a:lnTo>
                  <a:pt x="5" y="0"/>
                </a:lnTo>
                <a:lnTo>
                  <a:pt x="61" y="0"/>
                </a:lnTo>
                <a:lnTo>
                  <a:pt x="5" y="0"/>
                </a:lnTo>
                <a:lnTo>
                  <a:pt x="62" y="0"/>
                </a:lnTo>
                <a:lnTo>
                  <a:pt x="4" y="0"/>
                </a:lnTo>
                <a:lnTo>
                  <a:pt x="2" y="0"/>
                </a:lnTo>
                <a:lnTo>
                  <a:pt x="63" y="0"/>
                </a:lnTo>
                <a:lnTo>
                  <a:pt x="2" y="0"/>
                </a:lnTo>
                <a:lnTo>
                  <a:pt x="2" y="2"/>
                </a:lnTo>
                <a:lnTo>
                  <a:pt x="63" y="2"/>
                </a:lnTo>
                <a:lnTo>
                  <a:pt x="64" y="2"/>
                </a:lnTo>
                <a:lnTo>
                  <a:pt x="1" y="2"/>
                </a:lnTo>
                <a:lnTo>
                  <a:pt x="64" y="2"/>
                </a:lnTo>
                <a:lnTo>
                  <a:pt x="1" y="2"/>
                </a:lnTo>
                <a:lnTo>
                  <a:pt x="1" y="3"/>
                </a:lnTo>
                <a:lnTo>
                  <a:pt x="66" y="3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66" y="8"/>
                </a:lnTo>
                <a:lnTo>
                  <a:pt x="0" y="8"/>
                </a:lnTo>
                <a:lnTo>
                  <a:pt x="1" y="9"/>
                </a:lnTo>
                <a:lnTo>
                  <a:pt x="66" y="9"/>
                </a:lnTo>
                <a:lnTo>
                  <a:pt x="64" y="9"/>
                </a:lnTo>
                <a:lnTo>
                  <a:pt x="1" y="9"/>
                </a:lnTo>
                <a:lnTo>
                  <a:pt x="64" y="9"/>
                </a:lnTo>
                <a:lnTo>
                  <a:pt x="1" y="9"/>
                </a:lnTo>
                <a:lnTo>
                  <a:pt x="2" y="11"/>
                </a:lnTo>
                <a:lnTo>
                  <a:pt x="63" y="11"/>
                </a:lnTo>
                <a:lnTo>
                  <a:pt x="2" y="11"/>
                </a:lnTo>
                <a:lnTo>
                  <a:pt x="63" y="11"/>
                </a:lnTo>
                <a:lnTo>
                  <a:pt x="62" y="11"/>
                </a:lnTo>
                <a:lnTo>
                  <a:pt x="4" y="11"/>
                </a:lnTo>
                <a:lnTo>
                  <a:pt x="5" y="11"/>
                </a:lnTo>
                <a:lnTo>
                  <a:pt x="62" y="11"/>
                </a:lnTo>
                <a:lnTo>
                  <a:pt x="61" y="11"/>
                </a:lnTo>
                <a:lnTo>
                  <a:pt x="5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Freeform 252"/>
          <p:cNvSpPr>
            <a:spLocks/>
          </p:cNvSpPr>
          <p:nvPr/>
        </p:nvSpPr>
        <p:spPr bwMode="auto">
          <a:xfrm>
            <a:off x="3704590" y="2055813"/>
            <a:ext cx="3175" cy="11112"/>
          </a:xfrm>
          <a:custGeom>
            <a:avLst/>
            <a:gdLst>
              <a:gd name="T0" fmla="*/ 1588 w 10"/>
              <a:gd name="T1" fmla="*/ 9128 h 28"/>
              <a:gd name="T2" fmla="*/ 0 w 10"/>
              <a:gd name="T3" fmla="*/ 9128 h 28"/>
              <a:gd name="T4" fmla="*/ 0 w 10"/>
              <a:gd name="T5" fmla="*/ 1984 h 28"/>
              <a:gd name="T6" fmla="*/ 0 w 10"/>
              <a:gd name="T7" fmla="*/ 1984 h 28"/>
              <a:gd name="T8" fmla="*/ 0 w 10"/>
              <a:gd name="T9" fmla="*/ 9525 h 28"/>
              <a:gd name="T10" fmla="*/ 0 w 10"/>
              <a:gd name="T11" fmla="*/ 9525 h 28"/>
              <a:gd name="T12" fmla="*/ 0 w 10"/>
              <a:gd name="T13" fmla="*/ 1587 h 28"/>
              <a:gd name="T14" fmla="*/ 0 w 10"/>
              <a:gd name="T15" fmla="*/ 794 h 28"/>
              <a:gd name="T16" fmla="*/ 0 w 10"/>
              <a:gd name="T17" fmla="*/ 9525 h 28"/>
              <a:gd name="T18" fmla="*/ 0 w 10"/>
              <a:gd name="T19" fmla="*/ 9921 h 28"/>
              <a:gd name="T20" fmla="*/ 0 w 10"/>
              <a:gd name="T21" fmla="*/ 794 h 28"/>
              <a:gd name="T22" fmla="*/ 0 w 10"/>
              <a:gd name="T23" fmla="*/ 794 h 28"/>
              <a:gd name="T24" fmla="*/ 0 w 10"/>
              <a:gd name="T25" fmla="*/ 10318 h 28"/>
              <a:gd name="T26" fmla="*/ 0 w 10"/>
              <a:gd name="T27" fmla="*/ 10318 h 28"/>
              <a:gd name="T28" fmla="*/ 0 w 10"/>
              <a:gd name="T29" fmla="*/ 397 h 28"/>
              <a:gd name="T30" fmla="*/ 0 w 10"/>
              <a:gd name="T31" fmla="*/ 397 h 28"/>
              <a:gd name="T32" fmla="*/ 0 w 10"/>
              <a:gd name="T33" fmla="*/ 10318 h 28"/>
              <a:gd name="T34" fmla="*/ 318 w 10"/>
              <a:gd name="T35" fmla="*/ 10318 h 28"/>
              <a:gd name="T36" fmla="*/ 318 w 10"/>
              <a:gd name="T37" fmla="*/ 397 h 28"/>
              <a:gd name="T38" fmla="*/ 318 w 10"/>
              <a:gd name="T39" fmla="*/ 397 h 28"/>
              <a:gd name="T40" fmla="*/ 318 w 10"/>
              <a:gd name="T41" fmla="*/ 11112 h 28"/>
              <a:gd name="T42" fmla="*/ 318 w 10"/>
              <a:gd name="T43" fmla="*/ 11112 h 28"/>
              <a:gd name="T44" fmla="*/ 318 w 10"/>
              <a:gd name="T45" fmla="*/ 0 h 28"/>
              <a:gd name="T46" fmla="*/ 635 w 10"/>
              <a:gd name="T47" fmla="*/ 0 h 28"/>
              <a:gd name="T48" fmla="*/ 635 w 10"/>
              <a:gd name="T49" fmla="*/ 11112 h 28"/>
              <a:gd name="T50" fmla="*/ 953 w 10"/>
              <a:gd name="T51" fmla="*/ 11112 h 28"/>
              <a:gd name="T52" fmla="*/ 953 w 10"/>
              <a:gd name="T53" fmla="*/ 0 h 28"/>
              <a:gd name="T54" fmla="*/ 953 w 10"/>
              <a:gd name="T55" fmla="*/ 0 h 28"/>
              <a:gd name="T56" fmla="*/ 953 w 10"/>
              <a:gd name="T57" fmla="*/ 11112 h 28"/>
              <a:gd name="T58" fmla="*/ 953 w 10"/>
              <a:gd name="T59" fmla="*/ 11112 h 28"/>
              <a:gd name="T60" fmla="*/ 953 w 10"/>
              <a:gd name="T61" fmla="*/ 0 h 28"/>
              <a:gd name="T62" fmla="*/ 1588 w 10"/>
              <a:gd name="T63" fmla="*/ 0 h 28"/>
              <a:gd name="T64" fmla="*/ 1588 w 10"/>
              <a:gd name="T65" fmla="*/ 11112 h 28"/>
              <a:gd name="T66" fmla="*/ 1588 w 10"/>
              <a:gd name="T67" fmla="*/ 11112 h 28"/>
              <a:gd name="T68" fmla="*/ 1588 w 10"/>
              <a:gd name="T69" fmla="*/ 0 h 28"/>
              <a:gd name="T70" fmla="*/ 1905 w 10"/>
              <a:gd name="T71" fmla="*/ 0 h 28"/>
              <a:gd name="T72" fmla="*/ 1905 w 10"/>
              <a:gd name="T73" fmla="*/ 11112 h 28"/>
              <a:gd name="T74" fmla="*/ 1905 w 10"/>
              <a:gd name="T75" fmla="*/ 11112 h 28"/>
              <a:gd name="T76" fmla="*/ 1905 w 10"/>
              <a:gd name="T77" fmla="*/ 0 h 28"/>
              <a:gd name="T78" fmla="*/ 2223 w 10"/>
              <a:gd name="T79" fmla="*/ 0 h 28"/>
              <a:gd name="T80" fmla="*/ 2223 w 10"/>
              <a:gd name="T81" fmla="*/ 11112 h 28"/>
              <a:gd name="T82" fmla="*/ 2223 w 10"/>
              <a:gd name="T83" fmla="*/ 11112 h 28"/>
              <a:gd name="T84" fmla="*/ 2223 w 10"/>
              <a:gd name="T85" fmla="*/ 0 h 28"/>
              <a:gd name="T86" fmla="*/ 2223 w 10"/>
              <a:gd name="T87" fmla="*/ 397 h 28"/>
              <a:gd name="T88" fmla="*/ 2223 w 10"/>
              <a:gd name="T89" fmla="*/ 11112 h 28"/>
              <a:gd name="T90" fmla="*/ 2540 w 10"/>
              <a:gd name="T91" fmla="*/ 10318 h 28"/>
              <a:gd name="T92" fmla="*/ 2540 w 10"/>
              <a:gd name="T93" fmla="*/ 397 h 28"/>
              <a:gd name="T94" fmla="*/ 2540 w 10"/>
              <a:gd name="T95" fmla="*/ 397 h 28"/>
              <a:gd name="T96" fmla="*/ 2540 w 10"/>
              <a:gd name="T97" fmla="*/ 10318 h 28"/>
              <a:gd name="T98" fmla="*/ 2540 w 10"/>
              <a:gd name="T99" fmla="*/ 10318 h 28"/>
              <a:gd name="T100" fmla="*/ 2540 w 10"/>
              <a:gd name="T101" fmla="*/ 397 h 28"/>
              <a:gd name="T102" fmla="*/ 3175 w 10"/>
              <a:gd name="T103" fmla="*/ 794 h 28"/>
              <a:gd name="T104" fmla="*/ 3175 w 10"/>
              <a:gd name="T105" fmla="*/ 10318 h 28"/>
              <a:gd name="T106" fmla="*/ 3175 w 10"/>
              <a:gd name="T107" fmla="*/ 9921 h 28"/>
              <a:gd name="T108" fmla="*/ 3175 w 10"/>
              <a:gd name="T109" fmla="*/ 794 h 28"/>
              <a:gd name="T110" fmla="*/ 3175 w 10"/>
              <a:gd name="T111" fmla="*/ 794 h 28"/>
              <a:gd name="T112" fmla="*/ 3175 w 10"/>
              <a:gd name="T113" fmla="*/ 9525 h 28"/>
              <a:gd name="T114" fmla="*/ 3175 w 10"/>
              <a:gd name="T115" fmla="*/ 9525 h 28"/>
              <a:gd name="T116" fmla="*/ 3175 w 10"/>
              <a:gd name="T117" fmla="*/ 1587 h 28"/>
              <a:gd name="T118" fmla="*/ 3175 w 10"/>
              <a:gd name="T119" fmla="*/ 1984 h 28"/>
              <a:gd name="T120" fmla="*/ 3175 w 10"/>
              <a:gd name="T121" fmla="*/ 9525 h 28"/>
              <a:gd name="T122" fmla="*/ 3175 w 10"/>
              <a:gd name="T123" fmla="*/ 9128 h 28"/>
              <a:gd name="T124" fmla="*/ 3175 w 10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"/>
                </a:lnTo>
                <a:lnTo>
                  <a:pt x="0" y="24"/>
                </a:lnTo>
                <a:lnTo>
                  <a:pt x="0" y="25"/>
                </a:lnTo>
                <a:lnTo>
                  <a:pt x="0" y="2"/>
                </a:lnTo>
                <a:lnTo>
                  <a:pt x="0" y="26"/>
                </a:lnTo>
                <a:lnTo>
                  <a:pt x="0" y="1"/>
                </a:lnTo>
                <a:lnTo>
                  <a:pt x="0" y="26"/>
                </a:lnTo>
                <a:lnTo>
                  <a:pt x="1" y="26"/>
                </a:lnTo>
                <a:lnTo>
                  <a:pt x="1" y="1"/>
                </a:lnTo>
                <a:lnTo>
                  <a:pt x="1" y="28"/>
                </a:lnTo>
                <a:lnTo>
                  <a:pt x="1" y="0"/>
                </a:lnTo>
                <a:lnTo>
                  <a:pt x="2" y="0"/>
                </a:lnTo>
                <a:lnTo>
                  <a:pt x="2" y="28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7" y="1"/>
                </a:lnTo>
                <a:lnTo>
                  <a:pt x="7" y="28"/>
                </a:lnTo>
                <a:lnTo>
                  <a:pt x="8" y="26"/>
                </a:lnTo>
                <a:lnTo>
                  <a:pt x="8" y="1"/>
                </a:lnTo>
                <a:lnTo>
                  <a:pt x="8" y="26"/>
                </a:lnTo>
                <a:lnTo>
                  <a:pt x="8" y="1"/>
                </a:lnTo>
                <a:lnTo>
                  <a:pt x="10" y="2"/>
                </a:lnTo>
                <a:lnTo>
                  <a:pt x="10" y="26"/>
                </a:lnTo>
                <a:lnTo>
                  <a:pt x="10" y="25"/>
                </a:lnTo>
                <a:lnTo>
                  <a:pt x="10" y="2"/>
                </a:lnTo>
                <a:lnTo>
                  <a:pt x="10" y="24"/>
                </a:lnTo>
                <a:lnTo>
                  <a:pt x="10" y="4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Freeform 253"/>
          <p:cNvSpPr>
            <a:spLocks/>
          </p:cNvSpPr>
          <p:nvPr/>
        </p:nvSpPr>
        <p:spPr bwMode="auto">
          <a:xfrm>
            <a:off x="3704590" y="2055813"/>
            <a:ext cx="23813" cy="4762"/>
          </a:xfrm>
          <a:custGeom>
            <a:avLst/>
            <a:gdLst>
              <a:gd name="T0" fmla="*/ 1804 w 66"/>
              <a:gd name="T1" fmla="*/ 2381 h 10"/>
              <a:gd name="T2" fmla="*/ 1804 w 66"/>
              <a:gd name="T3" fmla="*/ 0 h 10"/>
              <a:gd name="T4" fmla="*/ 21287 w 66"/>
              <a:gd name="T5" fmla="*/ 0 h 10"/>
              <a:gd name="T6" fmla="*/ 22009 w 66"/>
              <a:gd name="T7" fmla="*/ 0 h 10"/>
              <a:gd name="T8" fmla="*/ 1082 w 66"/>
              <a:gd name="T9" fmla="*/ 0 h 10"/>
              <a:gd name="T10" fmla="*/ 1082 w 66"/>
              <a:gd name="T11" fmla="*/ 0 h 10"/>
              <a:gd name="T12" fmla="*/ 22009 w 66"/>
              <a:gd name="T13" fmla="*/ 0 h 10"/>
              <a:gd name="T14" fmla="*/ 22370 w 66"/>
              <a:gd name="T15" fmla="*/ 0 h 10"/>
              <a:gd name="T16" fmla="*/ 1082 w 66"/>
              <a:gd name="T17" fmla="*/ 0 h 10"/>
              <a:gd name="T18" fmla="*/ 722 w 66"/>
              <a:gd name="T19" fmla="*/ 0 h 10"/>
              <a:gd name="T20" fmla="*/ 22370 w 66"/>
              <a:gd name="T21" fmla="*/ 0 h 10"/>
              <a:gd name="T22" fmla="*/ 22731 w 66"/>
              <a:gd name="T23" fmla="*/ 0 h 10"/>
              <a:gd name="T24" fmla="*/ 361 w 66"/>
              <a:gd name="T25" fmla="*/ 0 h 10"/>
              <a:gd name="T26" fmla="*/ 361 w 66"/>
              <a:gd name="T27" fmla="*/ 476 h 10"/>
              <a:gd name="T28" fmla="*/ 22731 w 66"/>
              <a:gd name="T29" fmla="*/ 476 h 10"/>
              <a:gd name="T30" fmla="*/ 22731 w 66"/>
              <a:gd name="T31" fmla="*/ 476 h 10"/>
              <a:gd name="T32" fmla="*/ 361 w 66"/>
              <a:gd name="T33" fmla="*/ 476 h 10"/>
              <a:gd name="T34" fmla="*/ 0 w 66"/>
              <a:gd name="T35" fmla="*/ 476 h 10"/>
              <a:gd name="T36" fmla="*/ 22731 w 66"/>
              <a:gd name="T37" fmla="*/ 476 h 10"/>
              <a:gd name="T38" fmla="*/ 23091 w 66"/>
              <a:gd name="T39" fmla="*/ 476 h 10"/>
              <a:gd name="T40" fmla="*/ 0 w 66"/>
              <a:gd name="T41" fmla="*/ 476 h 10"/>
              <a:gd name="T42" fmla="*/ 0 w 66"/>
              <a:gd name="T43" fmla="*/ 952 h 10"/>
              <a:gd name="T44" fmla="*/ 23091 w 66"/>
              <a:gd name="T45" fmla="*/ 952 h 10"/>
              <a:gd name="T46" fmla="*/ 23813 w 66"/>
              <a:gd name="T47" fmla="*/ 952 h 10"/>
              <a:gd name="T48" fmla="*/ 0 w 66"/>
              <a:gd name="T49" fmla="*/ 952 h 10"/>
              <a:gd name="T50" fmla="*/ 0 w 66"/>
              <a:gd name="T51" fmla="*/ 952 h 10"/>
              <a:gd name="T52" fmla="*/ 23813 w 66"/>
              <a:gd name="T53" fmla="*/ 952 h 10"/>
              <a:gd name="T54" fmla="*/ 23813 w 66"/>
              <a:gd name="T55" fmla="*/ 1905 h 10"/>
              <a:gd name="T56" fmla="*/ 0 w 66"/>
              <a:gd name="T57" fmla="*/ 1905 h 10"/>
              <a:gd name="T58" fmla="*/ 0 w 66"/>
              <a:gd name="T59" fmla="*/ 2381 h 10"/>
              <a:gd name="T60" fmla="*/ 23813 w 66"/>
              <a:gd name="T61" fmla="*/ 2381 h 10"/>
              <a:gd name="T62" fmla="*/ 23813 w 66"/>
              <a:gd name="T63" fmla="*/ 2381 h 10"/>
              <a:gd name="T64" fmla="*/ 0 w 66"/>
              <a:gd name="T65" fmla="*/ 2381 h 10"/>
              <a:gd name="T66" fmla="*/ 0 w 66"/>
              <a:gd name="T67" fmla="*/ 2381 h 10"/>
              <a:gd name="T68" fmla="*/ 23813 w 66"/>
              <a:gd name="T69" fmla="*/ 2381 h 10"/>
              <a:gd name="T70" fmla="*/ 23813 w 66"/>
              <a:gd name="T71" fmla="*/ 2857 h 10"/>
              <a:gd name="T72" fmla="*/ 0 w 66"/>
              <a:gd name="T73" fmla="*/ 2857 h 10"/>
              <a:gd name="T74" fmla="*/ 0 w 66"/>
              <a:gd name="T75" fmla="*/ 2857 h 10"/>
              <a:gd name="T76" fmla="*/ 23813 w 66"/>
              <a:gd name="T77" fmla="*/ 2857 h 10"/>
              <a:gd name="T78" fmla="*/ 23813 w 66"/>
              <a:gd name="T79" fmla="*/ 3333 h 10"/>
              <a:gd name="T80" fmla="*/ 0 w 66"/>
              <a:gd name="T81" fmla="*/ 3333 h 10"/>
              <a:gd name="T82" fmla="*/ 0 w 66"/>
              <a:gd name="T83" fmla="*/ 3333 h 10"/>
              <a:gd name="T84" fmla="*/ 23091 w 66"/>
              <a:gd name="T85" fmla="*/ 3333 h 10"/>
              <a:gd name="T86" fmla="*/ 23091 w 66"/>
              <a:gd name="T87" fmla="*/ 4286 h 10"/>
              <a:gd name="T88" fmla="*/ 0 w 66"/>
              <a:gd name="T89" fmla="*/ 4286 h 10"/>
              <a:gd name="T90" fmla="*/ 0 w 66"/>
              <a:gd name="T91" fmla="*/ 4286 h 10"/>
              <a:gd name="T92" fmla="*/ 22731 w 66"/>
              <a:gd name="T93" fmla="*/ 4286 h 10"/>
              <a:gd name="T94" fmla="*/ 22731 w 66"/>
              <a:gd name="T95" fmla="*/ 4286 h 10"/>
              <a:gd name="T96" fmla="*/ 361 w 66"/>
              <a:gd name="T97" fmla="*/ 4286 h 10"/>
              <a:gd name="T98" fmla="*/ 361 w 66"/>
              <a:gd name="T99" fmla="*/ 4762 h 10"/>
              <a:gd name="T100" fmla="*/ 22731 w 66"/>
              <a:gd name="T101" fmla="*/ 4762 h 10"/>
              <a:gd name="T102" fmla="*/ 22731 w 66"/>
              <a:gd name="T103" fmla="*/ 4762 h 10"/>
              <a:gd name="T104" fmla="*/ 361 w 66"/>
              <a:gd name="T105" fmla="*/ 4762 h 10"/>
              <a:gd name="T106" fmla="*/ 722 w 66"/>
              <a:gd name="T107" fmla="*/ 4762 h 10"/>
              <a:gd name="T108" fmla="*/ 22370 w 66"/>
              <a:gd name="T109" fmla="*/ 4762 h 10"/>
              <a:gd name="T110" fmla="*/ 22370 w 66"/>
              <a:gd name="T111" fmla="*/ 4762 h 10"/>
              <a:gd name="T112" fmla="*/ 1082 w 66"/>
              <a:gd name="T113" fmla="*/ 4762 h 10"/>
              <a:gd name="T114" fmla="*/ 1082 w 66"/>
              <a:gd name="T115" fmla="*/ 4762 h 10"/>
              <a:gd name="T116" fmla="*/ 22009 w 66"/>
              <a:gd name="T117" fmla="*/ 4762 h 10"/>
              <a:gd name="T118" fmla="*/ 22009 w 66"/>
              <a:gd name="T119" fmla="*/ 4762 h 10"/>
              <a:gd name="T120" fmla="*/ 1082 w 66"/>
              <a:gd name="T121" fmla="*/ 4762 h 10"/>
              <a:gd name="T122" fmla="*/ 1804 w 66"/>
              <a:gd name="T123" fmla="*/ 4762 h 10"/>
              <a:gd name="T124" fmla="*/ 21287 w 66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0">
                <a:moveTo>
                  <a:pt x="5" y="5"/>
                </a:moveTo>
                <a:lnTo>
                  <a:pt x="5" y="0"/>
                </a:lnTo>
                <a:lnTo>
                  <a:pt x="59" y="0"/>
                </a:lnTo>
                <a:lnTo>
                  <a:pt x="61" y="0"/>
                </a:lnTo>
                <a:lnTo>
                  <a:pt x="3" y="0"/>
                </a:lnTo>
                <a:lnTo>
                  <a:pt x="61" y="0"/>
                </a:lnTo>
                <a:lnTo>
                  <a:pt x="62" y="0"/>
                </a:lnTo>
                <a:lnTo>
                  <a:pt x="3" y="0"/>
                </a:lnTo>
                <a:lnTo>
                  <a:pt x="2" y="0"/>
                </a:lnTo>
                <a:lnTo>
                  <a:pt x="62" y="0"/>
                </a:lnTo>
                <a:lnTo>
                  <a:pt x="63" y="0"/>
                </a:lnTo>
                <a:lnTo>
                  <a:pt x="1" y="0"/>
                </a:lnTo>
                <a:lnTo>
                  <a:pt x="1" y="1"/>
                </a:lnTo>
                <a:lnTo>
                  <a:pt x="63" y="1"/>
                </a:lnTo>
                <a:lnTo>
                  <a:pt x="1" y="1"/>
                </a:lnTo>
                <a:lnTo>
                  <a:pt x="0" y="1"/>
                </a:lnTo>
                <a:lnTo>
                  <a:pt x="63" y="1"/>
                </a:lnTo>
                <a:lnTo>
                  <a:pt x="64" y="1"/>
                </a:lnTo>
                <a:lnTo>
                  <a:pt x="0" y="1"/>
                </a:lnTo>
                <a:lnTo>
                  <a:pt x="0" y="2"/>
                </a:lnTo>
                <a:lnTo>
                  <a:pt x="64" y="2"/>
                </a:lnTo>
                <a:lnTo>
                  <a:pt x="66" y="2"/>
                </a:lnTo>
                <a:lnTo>
                  <a:pt x="0" y="2"/>
                </a:lnTo>
                <a:lnTo>
                  <a:pt x="66" y="2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66" y="7"/>
                </a:lnTo>
                <a:lnTo>
                  <a:pt x="0" y="7"/>
                </a:lnTo>
                <a:lnTo>
                  <a:pt x="64" y="7"/>
                </a:lnTo>
                <a:lnTo>
                  <a:pt x="64" y="9"/>
                </a:lnTo>
                <a:lnTo>
                  <a:pt x="0" y="9"/>
                </a:lnTo>
                <a:lnTo>
                  <a:pt x="63" y="9"/>
                </a:lnTo>
                <a:lnTo>
                  <a:pt x="1" y="9"/>
                </a:lnTo>
                <a:lnTo>
                  <a:pt x="1" y="10"/>
                </a:lnTo>
                <a:lnTo>
                  <a:pt x="63" y="10"/>
                </a:lnTo>
                <a:lnTo>
                  <a:pt x="1" y="10"/>
                </a:lnTo>
                <a:lnTo>
                  <a:pt x="2" y="10"/>
                </a:lnTo>
                <a:lnTo>
                  <a:pt x="62" y="10"/>
                </a:lnTo>
                <a:lnTo>
                  <a:pt x="3" y="10"/>
                </a:lnTo>
                <a:lnTo>
                  <a:pt x="61" y="10"/>
                </a:lnTo>
                <a:lnTo>
                  <a:pt x="3" y="10"/>
                </a:lnTo>
                <a:lnTo>
                  <a:pt x="5" y="10"/>
                </a:lnTo>
                <a:lnTo>
                  <a:pt x="59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Freeform 254"/>
          <p:cNvSpPr>
            <a:spLocks/>
          </p:cNvSpPr>
          <p:nvPr/>
        </p:nvSpPr>
        <p:spPr bwMode="auto">
          <a:xfrm>
            <a:off x="3725228" y="2049463"/>
            <a:ext cx="3175" cy="11112"/>
          </a:xfrm>
          <a:custGeom>
            <a:avLst/>
            <a:gdLst>
              <a:gd name="T0" fmla="*/ 1323 w 12"/>
              <a:gd name="T1" fmla="*/ 9128 h 28"/>
              <a:gd name="T2" fmla="*/ 0 w 12"/>
              <a:gd name="T3" fmla="*/ 9128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128 h 28"/>
              <a:gd name="T10" fmla="*/ 0 w 12"/>
              <a:gd name="T11" fmla="*/ 9525 h 28"/>
              <a:gd name="T12" fmla="*/ 0 w 12"/>
              <a:gd name="T13" fmla="*/ 1587 h 28"/>
              <a:gd name="T14" fmla="*/ 0 w 12"/>
              <a:gd name="T15" fmla="*/ 1587 h 28"/>
              <a:gd name="T16" fmla="*/ 0 w 12"/>
              <a:gd name="T17" fmla="*/ 9525 h 28"/>
              <a:gd name="T18" fmla="*/ 0 w 12"/>
              <a:gd name="T19" fmla="*/ 9921 h 28"/>
              <a:gd name="T20" fmla="*/ 0 w 12"/>
              <a:gd name="T21" fmla="*/ 1191 h 28"/>
              <a:gd name="T22" fmla="*/ 0 w 12"/>
              <a:gd name="T23" fmla="*/ 1191 h 28"/>
              <a:gd name="T24" fmla="*/ 0 w 12"/>
              <a:gd name="T25" fmla="*/ 9921 h 28"/>
              <a:gd name="T26" fmla="*/ 265 w 12"/>
              <a:gd name="T27" fmla="*/ 10715 h 28"/>
              <a:gd name="T28" fmla="*/ 265 w 12"/>
              <a:gd name="T29" fmla="*/ 397 h 28"/>
              <a:gd name="T30" fmla="*/ 265 w 12"/>
              <a:gd name="T31" fmla="*/ 397 h 28"/>
              <a:gd name="T32" fmla="*/ 265 w 12"/>
              <a:gd name="T33" fmla="*/ 10715 h 28"/>
              <a:gd name="T34" fmla="*/ 794 w 12"/>
              <a:gd name="T35" fmla="*/ 10715 h 28"/>
              <a:gd name="T36" fmla="*/ 794 w 12"/>
              <a:gd name="T37" fmla="*/ 397 h 28"/>
              <a:gd name="T38" fmla="*/ 794 w 12"/>
              <a:gd name="T39" fmla="*/ 0 h 28"/>
              <a:gd name="T40" fmla="*/ 794 w 12"/>
              <a:gd name="T41" fmla="*/ 11112 h 28"/>
              <a:gd name="T42" fmla="*/ 794 w 12"/>
              <a:gd name="T43" fmla="*/ 11112 h 28"/>
              <a:gd name="T44" fmla="*/ 794 w 12"/>
              <a:gd name="T45" fmla="*/ 0 h 28"/>
              <a:gd name="T46" fmla="*/ 1058 w 12"/>
              <a:gd name="T47" fmla="*/ 0 h 28"/>
              <a:gd name="T48" fmla="*/ 1058 w 12"/>
              <a:gd name="T49" fmla="*/ 11112 h 28"/>
              <a:gd name="T50" fmla="*/ 1058 w 12"/>
              <a:gd name="T51" fmla="*/ 11112 h 28"/>
              <a:gd name="T52" fmla="*/ 1058 w 12"/>
              <a:gd name="T53" fmla="*/ 0 h 28"/>
              <a:gd name="T54" fmla="*/ 1058 w 12"/>
              <a:gd name="T55" fmla="*/ 0 h 28"/>
              <a:gd name="T56" fmla="*/ 1058 w 12"/>
              <a:gd name="T57" fmla="*/ 11112 h 28"/>
              <a:gd name="T58" fmla="*/ 1323 w 12"/>
              <a:gd name="T59" fmla="*/ 11112 h 28"/>
              <a:gd name="T60" fmla="*/ 1323 w 12"/>
              <a:gd name="T61" fmla="*/ 0 h 28"/>
              <a:gd name="T62" fmla="*/ 1323 w 12"/>
              <a:gd name="T63" fmla="*/ 0 h 28"/>
              <a:gd name="T64" fmla="*/ 1323 w 12"/>
              <a:gd name="T65" fmla="*/ 11112 h 28"/>
              <a:gd name="T66" fmla="*/ 1852 w 12"/>
              <a:gd name="T67" fmla="*/ 11112 h 28"/>
              <a:gd name="T68" fmla="*/ 1852 w 12"/>
              <a:gd name="T69" fmla="*/ 0 h 28"/>
              <a:gd name="T70" fmla="*/ 1852 w 12"/>
              <a:gd name="T71" fmla="*/ 0 h 28"/>
              <a:gd name="T72" fmla="*/ 1852 w 12"/>
              <a:gd name="T73" fmla="*/ 11112 h 28"/>
              <a:gd name="T74" fmla="*/ 2117 w 12"/>
              <a:gd name="T75" fmla="*/ 11112 h 28"/>
              <a:gd name="T76" fmla="*/ 2117 w 12"/>
              <a:gd name="T77" fmla="*/ 0 h 28"/>
              <a:gd name="T78" fmla="*/ 2117 w 12"/>
              <a:gd name="T79" fmla="*/ 0 h 28"/>
              <a:gd name="T80" fmla="*/ 2117 w 12"/>
              <a:gd name="T81" fmla="*/ 11112 h 28"/>
              <a:gd name="T82" fmla="*/ 2381 w 12"/>
              <a:gd name="T83" fmla="*/ 11112 h 28"/>
              <a:gd name="T84" fmla="*/ 2381 w 12"/>
              <a:gd name="T85" fmla="*/ 0 h 28"/>
              <a:gd name="T86" fmla="*/ 2381 w 12"/>
              <a:gd name="T87" fmla="*/ 0 h 28"/>
              <a:gd name="T88" fmla="*/ 2381 w 12"/>
              <a:gd name="T89" fmla="*/ 11112 h 28"/>
              <a:gd name="T90" fmla="*/ 2381 w 12"/>
              <a:gd name="T91" fmla="*/ 10715 h 28"/>
              <a:gd name="T92" fmla="*/ 2381 w 12"/>
              <a:gd name="T93" fmla="*/ 397 h 28"/>
              <a:gd name="T94" fmla="*/ 2381 w 12"/>
              <a:gd name="T95" fmla="*/ 397 h 28"/>
              <a:gd name="T96" fmla="*/ 2381 w 12"/>
              <a:gd name="T97" fmla="*/ 10715 h 28"/>
              <a:gd name="T98" fmla="*/ 2646 w 12"/>
              <a:gd name="T99" fmla="*/ 10715 h 28"/>
              <a:gd name="T100" fmla="*/ 2646 w 12"/>
              <a:gd name="T101" fmla="*/ 397 h 28"/>
              <a:gd name="T102" fmla="*/ 2646 w 12"/>
              <a:gd name="T103" fmla="*/ 1191 h 28"/>
              <a:gd name="T104" fmla="*/ 2646 w 12"/>
              <a:gd name="T105" fmla="*/ 9921 h 28"/>
              <a:gd name="T106" fmla="*/ 3175 w 12"/>
              <a:gd name="T107" fmla="*/ 9921 h 28"/>
              <a:gd name="T108" fmla="*/ 3175 w 12"/>
              <a:gd name="T109" fmla="*/ 1191 h 28"/>
              <a:gd name="T110" fmla="*/ 3175 w 12"/>
              <a:gd name="T111" fmla="*/ 1587 h 28"/>
              <a:gd name="T112" fmla="*/ 3175 w 12"/>
              <a:gd name="T113" fmla="*/ 9525 h 28"/>
              <a:gd name="T114" fmla="*/ 3175 w 12"/>
              <a:gd name="T115" fmla="*/ 9525 h 28"/>
              <a:gd name="T116" fmla="*/ 3175 w 12"/>
              <a:gd name="T117" fmla="*/ 1587 h 28"/>
              <a:gd name="T118" fmla="*/ 3175 w 12"/>
              <a:gd name="T119" fmla="*/ 1984 h 28"/>
              <a:gd name="T120" fmla="*/ 3175 w 12"/>
              <a:gd name="T121" fmla="*/ 9128 h 28"/>
              <a:gd name="T122" fmla="*/ 3175 w 12"/>
              <a:gd name="T123" fmla="*/ 9128 h 28"/>
              <a:gd name="T124" fmla="*/ 3175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3"/>
                </a:lnTo>
                <a:lnTo>
                  <a:pt x="0" y="25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3" y="27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9" y="27"/>
                </a:lnTo>
                <a:lnTo>
                  <a:pt x="9" y="1"/>
                </a:lnTo>
                <a:lnTo>
                  <a:pt x="9" y="27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5"/>
                </a:lnTo>
                <a:lnTo>
                  <a:pt x="12" y="25"/>
                </a:lnTo>
                <a:lnTo>
                  <a:pt x="12" y="3"/>
                </a:lnTo>
                <a:lnTo>
                  <a:pt x="12" y="4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" name="Freeform 255"/>
          <p:cNvSpPr>
            <a:spLocks/>
          </p:cNvSpPr>
          <p:nvPr/>
        </p:nvSpPr>
        <p:spPr bwMode="auto">
          <a:xfrm>
            <a:off x="3725228" y="2049463"/>
            <a:ext cx="149225" cy="3175"/>
          </a:xfrm>
          <a:custGeom>
            <a:avLst/>
            <a:gdLst>
              <a:gd name="T0" fmla="*/ 1756 w 425"/>
              <a:gd name="T1" fmla="*/ 1588 h 10"/>
              <a:gd name="T2" fmla="*/ 1756 w 425"/>
              <a:gd name="T3" fmla="*/ 0 h 10"/>
              <a:gd name="T4" fmla="*/ 147118 w 425"/>
              <a:gd name="T5" fmla="*/ 0 h 10"/>
              <a:gd name="T6" fmla="*/ 147469 w 425"/>
              <a:gd name="T7" fmla="*/ 0 h 10"/>
              <a:gd name="T8" fmla="*/ 1756 w 425"/>
              <a:gd name="T9" fmla="*/ 0 h 10"/>
              <a:gd name="T10" fmla="*/ 1404 w 425"/>
              <a:gd name="T11" fmla="*/ 0 h 10"/>
              <a:gd name="T12" fmla="*/ 147821 w 425"/>
              <a:gd name="T13" fmla="*/ 0 h 10"/>
              <a:gd name="T14" fmla="*/ 147821 w 425"/>
              <a:gd name="T15" fmla="*/ 0 h 10"/>
              <a:gd name="T16" fmla="*/ 1404 w 425"/>
              <a:gd name="T17" fmla="*/ 0 h 10"/>
              <a:gd name="T18" fmla="*/ 1404 w 425"/>
              <a:gd name="T19" fmla="*/ 0 h 10"/>
              <a:gd name="T20" fmla="*/ 147821 w 425"/>
              <a:gd name="T21" fmla="*/ 0 h 10"/>
              <a:gd name="T22" fmla="*/ 148523 w 425"/>
              <a:gd name="T23" fmla="*/ 0 h 10"/>
              <a:gd name="T24" fmla="*/ 1053 w 425"/>
              <a:gd name="T25" fmla="*/ 0 h 10"/>
              <a:gd name="T26" fmla="*/ 1053 w 425"/>
              <a:gd name="T27" fmla="*/ 0 h 10"/>
              <a:gd name="T28" fmla="*/ 148523 w 425"/>
              <a:gd name="T29" fmla="*/ 0 h 10"/>
              <a:gd name="T30" fmla="*/ 148523 w 425"/>
              <a:gd name="T31" fmla="*/ 318 h 10"/>
              <a:gd name="T32" fmla="*/ 1053 w 425"/>
              <a:gd name="T33" fmla="*/ 318 h 10"/>
              <a:gd name="T34" fmla="*/ 351 w 425"/>
              <a:gd name="T35" fmla="*/ 318 h 10"/>
              <a:gd name="T36" fmla="*/ 148874 w 425"/>
              <a:gd name="T37" fmla="*/ 318 h 10"/>
              <a:gd name="T38" fmla="*/ 148874 w 425"/>
              <a:gd name="T39" fmla="*/ 318 h 10"/>
              <a:gd name="T40" fmla="*/ 351 w 425"/>
              <a:gd name="T41" fmla="*/ 318 h 10"/>
              <a:gd name="T42" fmla="*/ 0 w 425"/>
              <a:gd name="T43" fmla="*/ 953 h 10"/>
              <a:gd name="T44" fmla="*/ 148874 w 425"/>
              <a:gd name="T45" fmla="*/ 953 h 10"/>
              <a:gd name="T46" fmla="*/ 148874 w 425"/>
              <a:gd name="T47" fmla="*/ 953 h 10"/>
              <a:gd name="T48" fmla="*/ 0 w 425"/>
              <a:gd name="T49" fmla="*/ 953 h 10"/>
              <a:gd name="T50" fmla="*/ 0 w 425"/>
              <a:gd name="T51" fmla="*/ 1270 h 10"/>
              <a:gd name="T52" fmla="*/ 148874 w 425"/>
              <a:gd name="T53" fmla="*/ 1270 h 10"/>
              <a:gd name="T54" fmla="*/ 149225 w 425"/>
              <a:gd name="T55" fmla="*/ 1270 h 10"/>
              <a:gd name="T56" fmla="*/ 0 w 425"/>
              <a:gd name="T57" fmla="*/ 1270 h 10"/>
              <a:gd name="T58" fmla="*/ 0 w 425"/>
              <a:gd name="T59" fmla="*/ 1588 h 10"/>
              <a:gd name="T60" fmla="*/ 149225 w 425"/>
              <a:gd name="T61" fmla="*/ 1588 h 10"/>
              <a:gd name="T62" fmla="*/ 149225 w 425"/>
              <a:gd name="T63" fmla="*/ 1588 h 10"/>
              <a:gd name="T64" fmla="*/ 0 w 425"/>
              <a:gd name="T65" fmla="*/ 1588 h 10"/>
              <a:gd name="T66" fmla="*/ 0 w 425"/>
              <a:gd name="T67" fmla="*/ 1588 h 10"/>
              <a:gd name="T68" fmla="*/ 149225 w 425"/>
              <a:gd name="T69" fmla="*/ 1588 h 10"/>
              <a:gd name="T70" fmla="*/ 149225 w 425"/>
              <a:gd name="T71" fmla="*/ 1905 h 10"/>
              <a:gd name="T72" fmla="*/ 0 w 425"/>
              <a:gd name="T73" fmla="*/ 1905 h 10"/>
              <a:gd name="T74" fmla="*/ 0 w 425"/>
              <a:gd name="T75" fmla="*/ 1905 h 10"/>
              <a:gd name="T76" fmla="*/ 148874 w 425"/>
              <a:gd name="T77" fmla="*/ 1905 h 10"/>
              <a:gd name="T78" fmla="*/ 148874 w 425"/>
              <a:gd name="T79" fmla="*/ 2540 h 10"/>
              <a:gd name="T80" fmla="*/ 0 w 425"/>
              <a:gd name="T81" fmla="*/ 2540 h 10"/>
              <a:gd name="T82" fmla="*/ 0 w 425"/>
              <a:gd name="T83" fmla="*/ 2540 h 10"/>
              <a:gd name="T84" fmla="*/ 148874 w 425"/>
              <a:gd name="T85" fmla="*/ 2540 h 10"/>
              <a:gd name="T86" fmla="*/ 148874 w 425"/>
              <a:gd name="T87" fmla="*/ 2858 h 10"/>
              <a:gd name="T88" fmla="*/ 351 w 425"/>
              <a:gd name="T89" fmla="*/ 2858 h 10"/>
              <a:gd name="T90" fmla="*/ 351 w 425"/>
              <a:gd name="T91" fmla="*/ 2858 h 10"/>
              <a:gd name="T92" fmla="*/ 148874 w 425"/>
              <a:gd name="T93" fmla="*/ 2858 h 10"/>
              <a:gd name="T94" fmla="*/ 148523 w 425"/>
              <a:gd name="T95" fmla="*/ 2858 h 10"/>
              <a:gd name="T96" fmla="*/ 1053 w 425"/>
              <a:gd name="T97" fmla="*/ 2858 h 10"/>
              <a:gd name="T98" fmla="*/ 1053 w 425"/>
              <a:gd name="T99" fmla="*/ 3175 h 10"/>
              <a:gd name="T100" fmla="*/ 148523 w 425"/>
              <a:gd name="T101" fmla="*/ 3175 h 10"/>
              <a:gd name="T102" fmla="*/ 148523 w 425"/>
              <a:gd name="T103" fmla="*/ 3175 h 10"/>
              <a:gd name="T104" fmla="*/ 1053 w 425"/>
              <a:gd name="T105" fmla="*/ 3175 h 10"/>
              <a:gd name="T106" fmla="*/ 1404 w 425"/>
              <a:gd name="T107" fmla="*/ 3175 h 10"/>
              <a:gd name="T108" fmla="*/ 147821 w 425"/>
              <a:gd name="T109" fmla="*/ 3175 h 10"/>
              <a:gd name="T110" fmla="*/ 147821 w 425"/>
              <a:gd name="T111" fmla="*/ 3175 h 10"/>
              <a:gd name="T112" fmla="*/ 1404 w 425"/>
              <a:gd name="T113" fmla="*/ 3175 h 10"/>
              <a:gd name="T114" fmla="*/ 1404 w 425"/>
              <a:gd name="T115" fmla="*/ 3175 h 10"/>
              <a:gd name="T116" fmla="*/ 147821 w 425"/>
              <a:gd name="T117" fmla="*/ 3175 h 10"/>
              <a:gd name="T118" fmla="*/ 147469 w 425"/>
              <a:gd name="T119" fmla="*/ 3175 h 10"/>
              <a:gd name="T120" fmla="*/ 1756 w 425"/>
              <a:gd name="T121" fmla="*/ 3175 h 10"/>
              <a:gd name="T122" fmla="*/ 1756 w 425"/>
              <a:gd name="T123" fmla="*/ 3175 h 10"/>
              <a:gd name="T124" fmla="*/ 147118 w 425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5" h="10">
                <a:moveTo>
                  <a:pt x="5" y="5"/>
                </a:moveTo>
                <a:lnTo>
                  <a:pt x="5" y="0"/>
                </a:lnTo>
                <a:lnTo>
                  <a:pt x="419" y="0"/>
                </a:lnTo>
                <a:lnTo>
                  <a:pt x="420" y="0"/>
                </a:lnTo>
                <a:lnTo>
                  <a:pt x="5" y="0"/>
                </a:lnTo>
                <a:lnTo>
                  <a:pt x="4" y="0"/>
                </a:lnTo>
                <a:lnTo>
                  <a:pt x="421" y="0"/>
                </a:lnTo>
                <a:lnTo>
                  <a:pt x="4" y="0"/>
                </a:lnTo>
                <a:lnTo>
                  <a:pt x="421" y="0"/>
                </a:lnTo>
                <a:lnTo>
                  <a:pt x="423" y="0"/>
                </a:lnTo>
                <a:lnTo>
                  <a:pt x="3" y="0"/>
                </a:lnTo>
                <a:lnTo>
                  <a:pt x="423" y="0"/>
                </a:lnTo>
                <a:lnTo>
                  <a:pt x="423" y="1"/>
                </a:lnTo>
                <a:lnTo>
                  <a:pt x="3" y="1"/>
                </a:lnTo>
                <a:lnTo>
                  <a:pt x="1" y="1"/>
                </a:lnTo>
                <a:lnTo>
                  <a:pt x="424" y="1"/>
                </a:lnTo>
                <a:lnTo>
                  <a:pt x="1" y="1"/>
                </a:lnTo>
                <a:lnTo>
                  <a:pt x="0" y="3"/>
                </a:lnTo>
                <a:lnTo>
                  <a:pt x="424" y="3"/>
                </a:lnTo>
                <a:lnTo>
                  <a:pt x="0" y="3"/>
                </a:lnTo>
                <a:lnTo>
                  <a:pt x="0" y="4"/>
                </a:lnTo>
                <a:lnTo>
                  <a:pt x="424" y="4"/>
                </a:lnTo>
                <a:lnTo>
                  <a:pt x="425" y="4"/>
                </a:lnTo>
                <a:lnTo>
                  <a:pt x="0" y="4"/>
                </a:lnTo>
                <a:lnTo>
                  <a:pt x="0" y="5"/>
                </a:lnTo>
                <a:lnTo>
                  <a:pt x="425" y="5"/>
                </a:lnTo>
                <a:lnTo>
                  <a:pt x="0" y="5"/>
                </a:lnTo>
                <a:lnTo>
                  <a:pt x="425" y="5"/>
                </a:lnTo>
                <a:lnTo>
                  <a:pt x="425" y="6"/>
                </a:lnTo>
                <a:lnTo>
                  <a:pt x="0" y="6"/>
                </a:lnTo>
                <a:lnTo>
                  <a:pt x="424" y="6"/>
                </a:lnTo>
                <a:lnTo>
                  <a:pt x="424" y="8"/>
                </a:lnTo>
                <a:lnTo>
                  <a:pt x="0" y="8"/>
                </a:lnTo>
                <a:lnTo>
                  <a:pt x="424" y="8"/>
                </a:lnTo>
                <a:lnTo>
                  <a:pt x="424" y="9"/>
                </a:lnTo>
                <a:lnTo>
                  <a:pt x="1" y="9"/>
                </a:lnTo>
                <a:lnTo>
                  <a:pt x="424" y="9"/>
                </a:lnTo>
                <a:lnTo>
                  <a:pt x="423" y="9"/>
                </a:lnTo>
                <a:lnTo>
                  <a:pt x="3" y="9"/>
                </a:lnTo>
                <a:lnTo>
                  <a:pt x="3" y="10"/>
                </a:lnTo>
                <a:lnTo>
                  <a:pt x="423" y="10"/>
                </a:lnTo>
                <a:lnTo>
                  <a:pt x="3" y="10"/>
                </a:lnTo>
                <a:lnTo>
                  <a:pt x="4" y="10"/>
                </a:lnTo>
                <a:lnTo>
                  <a:pt x="421" y="10"/>
                </a:lnTo>
                <a:lnTo>
                  <a:pt x="4" y="10"/>
                </a:lnTo>
                <a:lnTo>
                  <a:pt x="421" y="10"/>
                </a:lnTo>
                <a:lnTo>
                  <a:pt x="420" y="10"/>
                </a:lnTo>
                <a:lnTo>
                  <a:pt x="5" y="10"/>
                </a:lnTo>
                <a:lnTo>
                  <a:pt x="419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8" name="Freeform 256"/>
          <p:cNvSpPr>
            <a:spLocks/>
          </p:cNvSpPr>
          <p:nvPr/>
        </p:nvSpPr>
        <p:spPr bwMode="auto">
          <a:xfrm>
            <a:off x="3869690" y="2041525"/>
            <a:ext cx="4763" cy="11113"/>
          </a:xfrm>
          <a:custGeom>
            <a:avLst/>
            <a:gdLst>
              <a:gd name="T0" fmla="*/ 2165 w 11"/>
              <a:gd name="T1" fmla="*/ 9129 h 28"/>
              <a:gd name="T2" fmla="*/ 0 w 11"/>
              <a:gd name="T3" fmla="*/ 9129 h 28"/>
              <a:gd name="T4" fmla="*/ 0 w 11"/>
              <a:gd name="T5" fmla="*/ 1984 h 28"/>
              <a:gd name="T6" fmla="*/ 0 w 11"/>
              <a:gd name="T7" fmla="*/ 1984 h 28"/>
              <a:gd name="T8" fmla="*/ 0 w 11"/>
              <a:gd name="T9" fmla="*/ 9129 h 28"/>
              <a:gd name="T10" fmla="*/ 0 w 11"/>
              <a:gd name="T11" fmla="*/ 9525 h 28"/>
              <a:gd name="T12" fmla="*/ 0 w 11"/>
              <a:gd name="T13" fmla="*/ 1588 h 28"/>
              <a:gd name="T14" fmla="*/ 0 w 11"/>
              <a:gd name="T15" fmla="*/ 1588 h 28"/>
              <a:gd name="T16" fmla="*/ 0 w 11"/>
              <a:gd name="T17" fmla="*/ 9525 h 28"/>
              <a:gd name="T18" fmla="*/ 0 w 11"/>
              <a:gd name="T19" fmla="*/ 10319 h 28"/>
              <a:gd name="T20" fmla="*/ 0 w 11"/>
              <a:gd name="T21" fmla="*/ 1191 h 28"/>
              <a:gd name="T22" fmla="*/ 433 w 11"/>
              <a:gd name="T23" fmla="*/ 1191 h 28"/>
              <a:gd name="T24" fmla="*/ 433 w 11"/>
              <a:gd name="T25" fmla="*/ 10319 h 28"/>
              <a:gd name="T26" fmla="*/ 433 w 11"/>
              <a:gd name="T27" fmla="*/ 10716 h 28"/>
              <a:gd name="T28" fmla="*/ 433 w 11"/>
              <a:gd name="T29" fmla="*/ 397 h 28"/>
              <a:gd name="T30" fmla="*/ 866 w 11"/>
              <a:gd name="T31" fmla="*/ 397 h 28"/>
              <a:gd name="T32" fmla="*/ 866 w 11"/>
              <a:gd name="T33" fmla="*/ 10716 h 28"/>
              <a:gd name="T34" fmla="*/ 866 w 11"/>
              <a:gd name="T35" fmla="*/ 10716 h 28"/>
              <a:gd name="T36" fmla="*/ 866 w 11"/>
              <a:gd name="T37" fmla="*/ 397 h 28"/>
              <a:gd name="T38" fmla="*/ 866 w 11"/>
              <a:gd name="T39" fmla="*/ 0 h 28"/>
              <a:gd name="T40" fmla="*/ 866 w 11"/>
              <a:gd name="T41" fmla="*/ 11113 h 28"/>
              <a:gd name="T42" fmla="*/ 1732 w 11"/>
              <a:gd name="T43" fmla="*/ 11113 h 28"/>
              <a:gd name="T44" fmla="*/ 1732 w 11"/>
              <a:gd name="T45" fmla="*/ 0 h 28"/>
              <a:gd name="T46" fmla="*/ 1732 w 11"/>
              <a:gd name="T47" fmla="*/ 0 h 28"/>
              <a:gd name="T48" fmla="*/ 1732 w 11"/>
              <a:gd name="T49" fmla="*/ 11113 h 28"/>
              <a:gd name="T50" fmla="*/ 1732 w 11"/>
              <a:gd name="T51" fmla="*/ 11113 h 28"/>
              <a:gd name="T52" fmla="*/ 1732 w 11"/>
              <a:gd name="T53" fmla="*/ 0 h 28"/>
              <a:gd name="T54" fmla="*/ 2165 w 11"/>
              <a:gd name="T55" fmla="*/ 0 h 28"/>
              <a:gd name="T56" fmla="*/ 2165 w 11"/>
              <a:gd name="T57" fmla="*/ 11113 h 28"/>
              <a:gd name="T58" fmla="*/ 2165 w 11"/>
              <a:gd name="T59" fmla="*/ 11113 h 28"/>
              <a:gd name="T60" fmla="*/ 2165 w 11"/>
              <a:gd name="T61" fmla="*/ 0 h 28"/>
              <a:gd name="T62" fmla="*/ 2165 w 11"/>
              <a:gd name="T63" fmla="*/ 0 h 28"/>
              <a:gd name="T64" fmla="*/ 2165 w 11"/>
              <a:gd name="T65" fmla="*/ 11113 h 28"/>
              <a:gd name="T66" fmla="*/ 2598 w 11"/>
              <a:gd name="T67" fmla="*/ 11113 h 28"/>
              <a:gd name="T68" fmla="*/ 2598 w 11"/>
              <a:gd name="T69" fmla="*/ 0 h 28"/>
              <a:gd name="T70" fmla="*/ 3031 w 11"/>
              <a:gd name="T71" fmla="*/ 0 h 28"/>
              <a:gd name="T72" fmla="*/ 3031 w 11"/>
              <a:gd name="T73" fmla="*/ 11113 h 28"/>
              <a:gd name="T74" fmla="*/ 3031 w 11"/>
              <a:gd name="T75" fmla="*/ 11113 h 28"/>
              <a:gd name="T76" fmla="*/ 3031 w 11"/>
              <a:gd name="T77" fmla="*/ 0 h 28"/>
              <a:gd name="T78" fmla="*/ 3031 w 11"/>
              <a:gd name="T79" fmla="*/ 0 h 28"/>
              <a:gd name="T80" fmla="*/ 3031 w 11"/>
              <a:gd name="T81" fmla="*/ 11113 h 28"/>
              <a:gd name="T82" fmla="*/ 3897 w 11"/>
              <a:gd name="T83" fmla="*/ 11113 h 28"/>
              <a:gd name="T84" fmla="*/ 3897 w 11"/>
              <a:gd name="T85" fmla="*/ 0 h 28"/>
              <a:gd name="T86" fmla="*/ 3897 w 11"/>
              <a:gd name="T87" fmla="*/ 0 h 28"/>
              <a:gd name="T88" fmla="*/ 3897 w 11"/>
              <a:gd name="T89" fmla="*/ 11113 h 28"/>
              <a:gd name="T90" fmla="*/ 3897 w 11"/>
              <a:gd name="T91" fmla="*/ 10716 h 28"/>
              <a:gd name="T92" fmla="*/ 3897 w 11"/>
              <a:gd name="T93" fmla="*/ 397 h 28"/>
              <a:gd name="T94" fmla="*/ 4330 w 11"/>
              <a:gd name="T95" fmla="*/ 397 h 28"/>
              <a:gd name="T96" fmla="*/ 4330 w 11"/>
              <a:gd name="T97" fmla="*/ 10716 h 28"/>
              <a:gd name="T98" fmla="*/ 4330 w 11"/>
              <a:gd name="T99" fmla="*/ 10716 h 28"/>
              <a:gd name="T100" fmla="*/ 4330 w 11"/>
              <a:gd name="T101" fmla="*/ 397 h 28"/>
              <a:gd name="T102" fmla="*/ 4330 w 11"/>
              <a:gd name="T103" fmla="*/ 1191 h 28"/>
              <a:gd name="T104" fmla="*/ 4330 w 11"/>
              <a:gd name="T105" fmla="*/ 10319 h 28"/>
              <a:gd name="T106" fmla="*/ 4330 w 11"/>
              <a:gd name="T107" fmla="*/ 10319 h 28"/>
              <a:gd name="T108" fmla="*/ 4330 w 11"/>
              <a:gd name="T109" fmla="*/ 1191 h 28"/>
              <a:gd name="T110" fmla="*/ 4330 w 11"/>
              <a:gd name="T111" fmla="*/ 1588 h 28"/>
              <a:gd name="T112" fmla="*/ 4330 w 11"/>
              <a:gd name="T113" fmla="*/ 9525 h 28"/>
              <a:gd name="T114" fmla="*/ 4763 w 11"/>
              <a:gd name="T115" fmla="*/ 9525 h 28"/>
              <a:gd name="T116" fmla="*/ 4763 w 11"/>
              <a:gd name="T117" fmla="*/ 1588 h 28"/>
              <a:gd name="T118" fmla="*/ 4763 w 11"/>
              <a:gd name="T119" fmla="*/ 1984 h 28"/>
              <a:gd name="T120" fmla="*/ 4763 w 11"/>
              <a:gd name="T121" fmla="*/ 9129 h 28"/>
              <a:gd name="T122" fmla="*/ 4763 w 11"/>
              <a:gd name="T123" fmla="*/ 9129 h 28"/>
              <a:gd name="T124" fmla="*/ 4763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6"/>
                </a:lnTo>
                <a:lnTo>
                  <a:pt x="0" y="3"/>
                </a:lnTo>
                <a:lnTo>
                  <a:pt x="1" y="3"/>
                </a:lnTo>
                <a:lnTo>
                  <a:pt x="1" y="26"/>
                </a:lnTo>
                <a:lnTo>
                  <a:pt x="1" y="27"/>
                </a:lnTo>
                <a:lnTo>
                  <a:pt x="1" y="1"/>
                </a:lnTo>
                <a:lnTo>
                  <a:pt x="2" y="1"/>
                </a:lnTo>
                <a:lnTo>
                  <a:pt x="2" y="27"/>
                </a:lnTo>
                <a:lnTo>
                  <a:pt x="2" y="1"/>
                </a:lnTo>
                <a:lnTo>
                  <a:pt x="2" y="0"/>
                </a:lnTo>
                <a:lnTo>
                  <a:pt x="2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6" y="28"/>
                </a:lnTo>
                <a:lnTo>
                  <a:pt x="6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9" y="27"/>
                </a:lnTo>
                <a:lnTo>
                  <a:pt x="9" y="1"/>
                </a:lnTo>
                <a:lnTo>
                  <a:pt x="10" y="1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4"/>
                </a:lnTo>
                <a:lnTo>
                  <a:pt x="10" y="24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9" name="Freeform 257"/>
          <p:cNvSpPr>
            <a:spLocks/>
          </p:cNvSpPr>
          <p:nvPr/>
        </p:nvSpPr>
        <p:spPr bwMode="auto">
          <a:xfrm>
            <a:off x="3869690" y="2041525"/>
            <a:ext cx="122238" cy="4763"/>
          </a:xfrm>
          <a:custGeom>
            <a:avLst/>
            <a:gdLst>
              <a:gd name="T0" fmla="*/ 1787 w 342"/>
              <a:gd name="T1" fmla="*/ 2382 h 10"/>
              <a:gd name="T2" fmla="*/ 1787 w 342"/>
              <a:gd name="T3" fmla="*/ 0 h 10"/>
              <a:gd name="T4" fmla="*/ 120451 w 342"/>
              <a:gd name="T5" fmla="*/ 0 h 10"/>
              <a:gd name="T6" fmla="*/ 120451 w 342"/>
              <a:gd name="T7" fmla="*/ 0 h 10"/>
              <a:gd name="T8" fmla="*/ 1787 w 342"/>
              <a:gd name="T9" fmla="*/ 0 h 10"/>
              <a:gd name="T10" fmla="*/ 1787 w 342"/>
              <a:gd name="T11" fmla="*/ 0 h 10"/>
              <a:gd name="T12" fmla="*/ 120451 w 342"/>
              <a:gd name="T13" fmla="*/ 0 h 10"/>
              <a:gd name="T14" fmla="*/ 121166 w 342"/>
              <a:gd name="T15" fmla="*/ 0 h 10"/>
              <a:gd name="T16" fmla="*/ 1430 w 342"/>
              <a:gd name="T17" fmla="*/ 0 h 10"/>
              <a:gd name="T18" fmla="*/ 1430 w 342"/>
              <a:gd name="T19" fmla="*/ 0 h 10"/>
              <a:gd name="T20" fmla="*/ 121523 w 342"/>
              <a:gd name="T21" fmla="*/ 0 h 10"/>
              <a:gd name="T22" fmla="*/ 121523 w 342"/>
              <a:gd name="T23" fmla="*/ 0 h 10"/>
              <a:gd name="T24" fmla="*/ 1430 w 342"/>
              <a:gd name="T25" fmla="*/ 0 h 10"/>
              <a:gd name="T26" fmla="*/ 715 w 342"/>
              <a:gd name="T27" fmla="*/ 0 h 10"/>
              <a:gd name="T28" fmla="*/ 121523 w 342"/>
              <a:gd name="T29" fmla="*/ 0 h 10"/>
              <a:gd name="T30" fmla="*/ 121881 w 342"/>
              <a:gd name="T31" fmla="*/ 476 h 10"/>
              <a:gd name="T32" fmla="*/ 715 w 342"/>
              <a:gd name="T33" fmla="*/ 476 h 10"/>
              <a:gd name="T34" fmla="*/ 715 w 342"/>
              <a:gd name="T35" fmla="*/ 476 h 10"/>
              <a:gd name="T36" fmla="*/ 121881 w 342"/>
              <a:gd name="T37" fmla="*/ 476 h 10"/>
              <a:gd name="T38" fmla="*/ 121881 w 342"/>
              <a:gd name="T39" fmla="*/ 476 h 10"/>
              <a:gd name="T40" fmla="*/ 357 w 342"/>
              <a:gd name="T41" fmla="*/ 476 h 10"/>
              <a:gd name="T42" fmla="*/ 357 w 342"/>
              <a:gd name="T43" fmla="*/ 1429 h 10"/>
              <a:gd name="T44" fmla="*/ 121881 w 342"/>
              <a:gd name="T45" fmla="*/ 1429 h 10"/>
              <a:gd name="T46" fmla="*/ 122238 w 342"/>
              <a:gd name="T47" fmla="*/ 1429 h 10"/>
              <a:gd name="T48" fmla="*/ 0 w 342"/>
              <a:gd name="T49" fmla="*/ 1429 h 10"/>
              <a:gd name="T50" fmla="*/ 0 w 342"/>
              <a:gd name="T51" fmla="*/ 1905 h 10"/>
              <a:gd name="T52" fmla="*/ 122238 w 342"/>
              <a:gd name="T53" fmla="*/ 1905 h 10"/>
              <a:gd name="T54" fmla="*/ 122238 w 342"/>
              <a:gd name="T55" fmla="*/ 1905 h 10"/>
              <a:gd name="T56" fmla="*/ 0 w 342"/>
              <a:gd name="T57" fmla="*/ 1905 h 10"/>
              <a:gd name="T58" fmla="*/ 0 w 342"/>
              <a:gd name="T59" fmla="*/ 2382 h 10"/>
              <a:gd name="T60" fmla="*/ 122238 w 342"/>
              <a:gd name="T61" fmla="*/ 2382 h 10"/>
              <a:gd name="T62" fmla="*/ 122238 w 342"/>
              <a:gd name="T63" fmla="*/ 2382 h 10"/>
              <a:gd name="T64" fmla="*/ 0 w 342"/>
              <a:gd name="T65" fmla="*/ 2382 h 10"/>
              <a:gd name="T66" fmla="*/ 0 w 342"/>
              <a:gd name="T67" fmla="*/ 2382 h 10"/>
              <a:gd name="T68" fmla="*/ 122238 w 342"/>
              <a:gd name="T69" fmla="*/ 2382 h 10"/>
              <a:gd name="T70" fmla="*/ 122238 w 342"/>
              <a:gd name="T71" fmla="*/ 3334 h 10"/>
              <a:gd name="T72" fmla="*/ 0 w 342"/>
              <a:gd name="T73" fmla="*/ 3334 h 10"/>
              <a:gd name="T74" fmla="*/ 0 w 342"/>
              <a:gd name="T75" fmla="*/ 3334 h 10"/>
              <a:gd name="T76" fmla="*/ 122238 w 342"/>
              <a:gd name="T77" fmla="*/ 3334 h 10"/>
              <a:gd name="T78" fmla="*/ 122238 w 342"/>
              <a:gd name="T79" fmla="*/ 3334 h 10"/>
              <a:gd name="T80" fmla="*/ 0 w 342"/>
              <a:gd name="T81" fmla="*/ 3334 h 10"/>
              <a:gd name="T82" fmla="*/ 357 w 342"/>
              <a:gd name="T83" fmla="*/ 3810 h 10"/>
              <a:gd name="T84" fmla="*/ 121881 w 342"/>
              <a:gd name="T85" fmla="*/ 3810 h 10"/>
              <a:gd name="T86" fmla="*/ 121881 w 342"/>
              <a:gd name="T87" fmla="*/ 4287 h 10"/>
              <a:gd name="T88" fmla="*/ 357 w 342"/>
              <a:gd name="T89" fmla="*/ 4287 h 10"/>
              <a:gd name="T90" fmla="*/ 715 w 342"/>
              <a:gd name="T91" fmla="*/ 4287 h 10"/>
              <a:gd name="T92" fmla="*/ 121881 w 342"/>
              <a:gd name="T93" fmla="*/ 4287 h 10"/>
              <a:gd name="T94" fmla="*/ 121881 w 342"/>
              <a:gd name="T95" fmla="*/ 4287 h 10"/>
              <a:gd name="T96" fmla="*/ 715 w 342"/>
              <a:gd name="T97" fmla="*/ 4287 h 10"/>
              <a:gd name="T98" fmla="*/ 715 w 342"/>
              <a:gd name="T99" fmla="*/ 4287 h 10"/>
              <a:gd name="T100" fmla="*/ 121523 w 342"/>
              <a:gd name="T101" fmla="*/ 4287 h 10"/>
              <a:gd name="T102" fmla="*/ 121523 w 342"/>
              <a:gd name="T103" fmla="*/ 4763 h 10"/>
              <a:gd name="T104" fmla="*/ 1430 w 342"/>
              <a:gd name="T105" fmla="*/ 4763 h 10"/>
              <a:gd name="T106" fmla="*/ 1430 w 342"/>
              <a:gd name="T107" fmla="*/ 4763 h 10"/>
              <a:gd name="T108" fmla="*/ 121523 w 342"/>
              <a:gd name="T109" fmla="*/ 4763 h 10"/>
              <a:gd name="T110" fmla="*/ 121166 w 342"/>
              <a:gd name="T111" fmla="*/ 4763 h 10"/>
              <a:gd name="T112" fmla="*/ 1430 w 342"/>
              <a:gd name="T113" fmla="*/ 4763 h 10"/>
              <a:gd name="T114" fmla="*/ 1787 w 342"/>
              <a:gd name="T115" fmla="*/ 4763 h 10"/>
              <a:gd name="T116" fmla="*/ 120451 w 342"/>
              <a:gd name="T117" fmla="*/ 4763 h 10"/>
              <a:gd name="T118" fmla="*/ 120451 w 342"/>
              <a:gd name="T119" fmla="*/ 4763 h 10"/>
              <a:gd name="T120" fmla="*/ 1787 w 342"/>
              <a:gd name="T121" fmla="*/ 4763 h 10"/>
              <a:gd name="T122" fmla="*/ 1787 w 342"/>
              <a:gd name="T123" fmla="*/ 4763 h 10"/>
              <a:gd name="T124" fmla="*/ 120451 w 342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42" h="10">
                <a:moveTo>
                  <a:pt x="5" y="5"/>
                </a:moveTo>
                <a:lnTo>
                  <a:pt x="5" y="0"/>
                </a:lnTo>
                <a:lnTo>
                  <a:pt x="337" y="0"/>
                </a:lnTo>
                <a:lnTo>
                  <a:pt x="5" y="0"/>
                </a:lnTo>
                <a:lnTo>
                  <a:pt x="337" y="0"/>
                </a:lnTo>
                <a:lnTo>
                  <a:pt x="339" y="0"/>
                </a:lnTo>
                <a:lnTo>
                  <a:pt x="4" y="0"/>
                </a:lnTo>
                <a:lnTo>
                  <a:pt x="340" y="0"/>
                </a:lnTo>
                <a:lnTo>
                  <a:pt x="4" y="0"/>
                </a:lnTo>
                <a:lnTo>
                  <a:pt x="2" y="0"/>
                </a:lnTo>
                <a:lnTo>
                  <a:pt x="340" y="0"/>
                </a:lnTo>
                <a:lnTo>
                  <a:pt x="341" y="1"/>
                </a:lnTo>
                <a:lnTo>
                  <a:pt x="2" y="1"/>
                </a:lnTo>
                <a:lnTo>
                  <a:pt x="341" y="1"/>
                </a:lnTo>
                <a:lnTo>
                  <a:pt x="1" y="1"/>
                </a:lnTo>
                <a:lnTo>
                  <a:pt x="1" y="3"/>
                </a:lnTo>
                <a:lnTo>
                  <a:pt x="341" y="3"/>
                </a:lnTo>
                <a:lnTo>
                  <a:pt x="342" y="3"/>
                </a:lnTo>
                <a:lnTo>
                  <a:pt x="0" y="3"/>
                </a:lnTo>
                <a:lnTo>
                  <a:pt x="0" y="4"/>
                </a:lnTo>
                <a:lnTo>
                  <a:pt x="342" y="4"/>
                </a:lnTo>
                <a:lnTo>
                  <a:pt x="0" y="4"/>
                </a:lnTo>
                <a:lnTo>
                  <a:pt x="0" y="5"/>
                </a:lnTo>
                <a:lnTo>
                  <a:pt x="342" y="5"/>
                </a:lnTo>
                <a:lnTo>
                  <a:pt x="0" y="5"/>
                </a:lnTo>
                <a:lnTo>
                  <a:pt x="342" y="5"/>
                </a:lnTo>
                <a:lnTo>
                  <a:pt x="342" y="7"/>
                </a:lnTo>
                <a:lnTo>
                  <a:pt x="0" y="7"/>
                </a:lnTo>
                <a:lnTo>
                  <a:pt x="342" y="7"/>
                </a:lnTo>
                <a:lnTo>
                  <a:pt x="0" y="7"/>
                </a:lnTo>
                <a:lnTo>
                  <a:pt x="1" y="8"/>
                </a:lnTo>
                <a:lnTo>
                  <a:pt x="341" y="8"/>
                </a:lnTo>
                <a:lnTo>
                  <a:pt x="341" y="9"/>
                </a:lnTo>
                <a:lnTo>
                  <a:pt x="1" y="9"/>
                </a:lnTo>
                <a:lnTo>
                  <a:pt x="2" y="9"/>
                </a:lnTo>
                <a:lnTo>
                  <a:pt x="341" y="9"/>
                </a:lnTo>
                <a:lnTo>
                  <a:pt x="2" y="9"/>
                </a:lnTo>
                <a:lnTo>
                  <a:pt x="340" y="9"/>
                </a:lnTo>
                <a:lnTo>
                  <a:pt x="340" y="10"/>
                </a:lnTo>
                <a:lnTo>
                  <a:pt x="4" y="10"/>
                </a:lnTo>
                <a:lnTo>
                  <a:pt x="340" y="10"/>
                </a:lnTo>
                <a:lnTo>
                  <a:pt x="339" y="10"/>
                </a:lnTo>
                <a:lnTo>
                  <a:pt x="4" y="10"/>
                </a:lnTo>
                <a:lnTo>
                  <a:pt x="5" y="10"/>
                </a:lnTo>
                <a:lnTo>
                  <a:pt x="337" y="10"/>
                </a:lnTo>
                <a:lnTo>
                  <a:pt x="5" y="10"/>
                </a:lnTo>
                <a:lnTo>
                  <a:pt x="337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0" name="Freeform 258"/>
          <p:cNvSpPr>
            <a:spLocks/>
          </p:cNvSpPr>
          <p:nvPr/>
        </p:nvSpPr>
        <p:spPr bwMode="auto">
          <a:xfrm>
            <a:off x="3987165" y="2035175"/>
            <a:ext cx="4763" cy="11113"/>
          </a:xfrm>
          <a:custGeom>
            <a:avLst/>
            <a:gdLst>
              <a:gd name="T0" fmla="*/ 2598 w 11"/>
              <a:gd name="T1" fmla="*/ 9129 h 28"/>
              <a:gd name="T2" fmla="*/ 0 w 11"/>
              <a:gd name="T3" fmla="*/ 9129 h 28"/>
              <a:gd name="T4" fmla="*/ 0 w 11"/>
              <a:gd name="T5" fmla="*/ 2381 h 28"/>
              <a:gd name="T6" fmla="*/ 0 w 11"/>
              <a:gd name="T7" fmla="*/ 1588 h 28"/>
              <a:gd name="T8" fmla="*/ 0 w 11"/>
              <a:gd name="T9" fmla="*/ 9129 h 28"/>
              <a:gd name="T10" fmla="*/ 0 w 11"/>
              <a:gd name="T11" fmla="*/ 9922 h 28"/>
              <a:gd name="T12" fmla="*/ 0 w 11"/>
              <a:gd name="T13" fmla="*/ 1588 h 28"/>
              <a:gd name="T14" fmla="*/ 433 w 11"/>
              <a:gd name="T15" fmla="*/ 1588 h 28"/>
              <a:gd name="T16" fmla="*/ 433 w 11"/>
              <a:gd name="T17" fmla="*/ 9922 h 28"/>
              <a:gd name="T18" fmla="*/ 433 w 11"/>
              <a:gd name="T19" fmla="*/ 9922 h 28"/>
              <a:gd name="T20" fmla="*/ 433 w 11"/>
              <a:gd name="T21" fmla="*/ 1191 h 28"/>
              <a:gd name="T22" fmla="*/ 433 w 11"/>
              <a:gd name="T23" fmla="*/ 794 h 28"/>
              <a:gd name="T24" fmla="*/ 433 w 11"/>
              <a:gd name="T25" fmla="*/ 10319 h 28"/>
              <a:gd name="T26" fmla="*/ 433 w 11"/>
              <a:gd name="T27" fmla="*/ 10716 h 28"/>
              <a:gd name="T28" fmla="*/ 433 w 11"/>
              <a:gd name="T29" fmla="*/ 794 h 28"/>
              <a:gd name="T30" fmla="*/ 433 w 11"/>
              <a:gd name="T31" fmla="*/ 794 h 28"/>
              <a:gd name="T32" fmla="*/ 433 w 11"/>
              <a:gd name="T33" fmla="*/ 10716 h 28"/>
              <a:gd name="T34" fmla="*/ 1299 w 11"/>
              <a:gd name="T35" fmla="*/ 10716 h 28"/>
              <a:gd name="T36" fmla="*/ 1299 w 11"/>
              <a:gd name="T37" fmla="*/ 794 h 28"/>
              <a:gd name="T38" fmla="*/ 1299 w 11"/>
              <a:gd name="T39" fmla="*/ 0 h 28"/>
              <a:gd name="T40" fmla="*/ 1299 w 11"/>
              <a:gd name="T41" fmla="*/ 10716 h 28"/>
              <a:gd name="T42" fmla="*/ 1299 w 11"/>
              <a:gd name="T43" fmla="*/ 11113 h 28"/>
              <a:gd name="T44" fmla="*/ 1299 w 11"/>
              <a:gd name="T45" fmla="*/ 0 h 28"/>
              <a:gd name="T46" fmla="*/ 1732 w 11"/>
              <a:gd name="T47" fmla="*/ 0 h 28"/>
              <a:gd name="T48" fmla="*/ 1732 w 11"/>
              <a:gd name="T49" fmla="*/ 11113 h 28"/>
              <a:gd name="T50" fmla="*/ 1732 w 11"/>
              <a:gd name="T51" fmla="*/ 11113 h 28"/>
              <a:gd name="T52" fmla="*/ 1732 w 11"/>
              <a:gd name="T53" fmla="*/ 0 h 28"/>
              <a:gd name="T54" fmla="*/ 2165 w 11"/>
              <a:gd name="T55" fmla="*/ 0 h 28"/>
              <a:gd name="T56" fmla="*/ 2165 w 11"/>
              <a:gd name="T57" fmla="*/ 11113 h 28"/>
              <a:gd name="T58" fmla="*/ 2165 w 11"/>
              <a:gd name="T59" fmla="*/ 11113 h 28"/>
              <a:gd name="T60" fmla="*/ 2165 w 11"/>
              <a:gd name="T61" fmla="*/ 0 h 28"/>
              <a:gd name="T62" fmla="*/ 2598 w 11"/>
              <a:gd name="T63" fmla="*/ 0 h 28"/>
              <a:gd name="T64" fmla="*/ 2598 w 11"/>
              <a:gd name="T65" fmla="*/ 11113 h 28"/>
              <a:gd name="T66" fmla="*/ 2598 w 11"/>
              <a:gd name="T67" fmla="*/ 11113 h 28"/>
              <a:gd name="T68" fmla="*/ 2598 w 11"/>
              <a:gd name="T69" fmla="*/ 0 h 28"/>
              <a:gd name="T70" fmla="*/ 2598 w 11"/>
              <a:gd name="T71" fmla="*/ 0 h 28"/>
              <a:gd name="T72" fmla="*/ 2598 w 11"/>
              <a:gd name="T73" fmla="*/ 11113 h 28"/>
              <a:gd name="T74" fmla="*/ 3464 w 11"/>
              <a:gd name="T75" fmla="*/ 11113 h 28"/>
              <a:gd name="T76" fmla="*/ 3464 w 11"/>
              <a:gd name="T77" fmla="*/ 0 h 28"/>
              <a:gd name="T78" fmla="*/ 3897 w 11"/>
              <a:gd name="T79" fmla="*/ 0 h 28"/>
              <a:gd name="T80" fmla="*/ 3897 w 11"/>
              <a:gd name="T81" fmla="*/ 11113 h 28"/>
              <a:gd name="T82" fmla="*/ 3897 w 11"/>
              <a:gd name="T83" fmla="*/ 11113 h 28"/>
              <a:gd name="T84" fmla="*/ 3897 w 11"/>
              <a:gd name="T85" fmla="*/ 0 h 28"/>
              <a:gd name="T86" fmla="*/ 3897 w 11"/>
              <a:gd name="T87" fmla="*/ 0 h 28"/>
              <a:gd name="T88" fmla="*/ 3897 w 11"/>
              <a:gd name="T89" fmla="*/ 10716 h 28"/>
              <a:gd name="T90" fmla="*/ 4330 w 11"/>
              <a:gd name="T91" fmla="*/ 10716 h 28"/>
              <a:gd name="T92" fmla="*/ 4330 w 11"/>
              <a:gd name="T93" fmla="*/ 794 h 28"/>
              <a:gd name="T94" fmla="*/ 4330 w 11"/>
              <a:gd name="T95" fmla="*/ 794 h 28"/>
              <a:gd name="T96" fmla="*/ 4330 w 11"/>
              <a:gd name="T97" fmla="*/ 10716 h 28"/>
              <a:gd name="T98" fmla="*/ 4330 w 11"/>
              <a:gd name="T99" fmla="*/ 10716 h 28"/>
              <a:gd name="T100" fmla="*/ 4330 w 11"/>
              <a:gd name="T101" fmla="*/ 794 h 28"/>
              <a:gd name="T102" fmla="*/ 4330 w 11"/>
              <a:gd name="T103" fmla="*/ 794 h 28"/>
              <a:gd name="T104" fmla="*/ 4330 w 11"/>
              <a:gd name="T105" fmla="*/ 10319 h 28"/>
              <a:gd name="T106" fmla="*/ 4763 w 11"/>
              <a:gd name="T107" fmla="*/ 9922 h 28"/>
              <a:gd name="T108" fmla="*/ 4763 w 11"/>
              <a:gd name="T109" fmla="*/ 1191 h 28"/>
              <a:gd name="T110" fmla="*/ 4763 w 11"/>
              <a:gd name="T111" fmla="*/ 1588 h 28"/>
              <a:gd name="T112" fmla="*/ 4763 w 11"/>
              <a:gd name="T113" fmla="*/ 9922 h 28"/>
              <a:gd name="T114" fmla="*/ 4763 w 11"/>
              <a:gd name="T115" fmla="*/ 9922 h 28"/>
              <a:gd name="T116" fmla="*/ 4763 w 11"/>
              <a:gd name="T117" fmla="*/ 1588 h 28"/>
              <a:gd name="T118" fmla="*/ 4763 w 11"/>
              <a:gd name="T119" fmla="*/ 1588 h 28"/>
              <a:gd name="T120" fmla="*/ 4763 w 11"/>
              <a:gd name="T121" fmla="*/ 9129 h 28"/>
              <a:gd name="T122" fmla="*/ 4763 w 11"/>
              <a:gd name="T123" fmla="*/ 9129 h 28"/>
              <a:gd name="T124" fmla="*/ 4763 w 11"/>
              <a:gd name="T125" fmla="*/ 2381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6" y="23"/>
                </a:moveTo>
                <a:lnTo>
                  <a:pt x="0" y="23"/>
                </a:lnTo>
                <a:lnTo>
                  <a:pt x="0" y="6"/>
                </a:lnTo>
                <a:lnTo>
                  <a:pt x="0" y="4"/>
                </a:lnTo>
                <a:lnTo>
                  <a:pt x="0" y="23"/>
                </a:lnTo>
                <a:lnTo>
                  <a:pt x="0" y="25"/>
                </a:lnTo>
                <a:lnTo>
                  <a:pt x="0" y="4"/>
                </a:lnTo>
                <a:lnTo>
                  <a:pt x="1" y="4"/>
                </a:lnTo>
                <a:lnTo>
                  <a:pt x="1" y="25"/>
                </a:lnTo>
                <a:lnTo>
                  <a:pt x="1" y="3"/>
                </a:lnTo>
                <a:lnTo>
                  <a:pt x="1" y="2"/>
                </a:lnTo>
                <a:lnTo>
                  <a:pt x="1" y="26"/>
                </a:lnTo>
                <a:lnTo>
                  <a:pt x="1" y="27"/>
                </a:lnTo>
                <a:lnTo>
                  <a:pt x="1" y="2"/>
                </a:lnTo>
                <a:lnTo>
                  <a:pt x="1" y="27"/>
                </a:lnTo>
                <a:lnTo>
                  <a:pt x="3" y="27"/>
                </a:lnTo>
                <a:lnTo>
                  <a:pt x="3" y="2"/>
                </a:lnTo>
                <a:lnTo>
                  <a:pt x="3" y="0"/>
                </a:lnTo>
                <a:lnTo>
                  <a:pt x="3" y="27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8"/>
                </a:lnTo>
                <a:lnTo>
                  <a:pt x="9" y="0"/>
                </a:lnTo>
                <a:lnTo>
                  <a:pt x="9" y="27"/>
                </a:lnTo>
                <a:lnTo>
                  <a:pt x="10" y="27"/>
                </a:lnTo>
                <a:lnTo>
                  <a:pt x="10" y="2"/>
                </a:lnTo>
                <a:lnTo>
                  <a:pt x="10" y="27"/>
                </a:lnTo>
                <a:lnTo>
                  <a:pt x="10" y="2"/>
                </a:lnTo>
                <a:lnTo>
                  <a:pt x="10" y="26"/>
                </a:lnTo>
                <a:lnTo>
                  <a:pt x="11" y="25"/>
                </a:lnTo>
                <a:lnTo>
                  <a:pt x="11" y="3"/>
                </a:lnTo>
                <a:lnTo>
                  <a:pt x="11" y="4"/>
                </a:lnTo>
                <a:lnTo>
                  <a:pt x="11" y="25"/>
                </a:lnTo>
                <a:lnTo>
                  <a:pt x="11" y="4"/>
                </a:lnTo>
                <a:lnTo>
                  <a:pt x="11" y="23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1" name="Freeform 259"/>
          <p:cNvSpPr>
            <a:spLocks/>
          </p:cNvSpPr>
          <p:nvPr/>
        </p:nvSpPr>
        <p:spPr bwMode="auto">
          <a:xfrm>
            <a:off x="3987165" y="2035175"/>
            <a:ext cx="23813" cy="3175"/>
          </a:xfrm>
          <a:custGeom>
            <a:avLst/>
            <a:gdLst>
              <a:gd name="T0" fmla="*/ 2133 w 67"/>
              <a:gd name="T1" fmla="*/ 1732 h 11"/>
              <a:gd name="T2" fmla="*/ 2133 w 67"/>
              <a:gd name="T3" fmla="*/ 0 h 11"/>
              <a:gd name="T4" fmla="*/ 21680 w 67"/>
              <a:gd name="T5" fmla="*/ 0 h 11"/>
              <a:gd name="T6" fmla="*/ 21680 w 67"/>
              <a:gd name="T7" fmla="*/ 0 h 11"/>
              <a:gd name="T8" fmla="*/ 1777 w 67"/>
              <a:gd name="T9" fmla="*/ 0 h 11"/>
              <a:gd name="T10" fmla="*/ 1777 w 67"/>
              <a:gd name="T11" fmla="*/ 0 h 11"/>
              <a:gd name="T12" fmla="*/ 22036 w 67"/>
              <a:gd name="T13" fmla="*/ 0 h 11"/>
              <a:gd name="T14" fmla="*/ 22391 w 67"/>
              <a:gd name="T15" fmla="*/ 0 h 11"/>
              <a:gd name="T16" fmla="*/ 1422 w 67"/>
              <a:gd name="T17" fmla="*/ 0 h 11"/>
              <a:gd name="T18" fmla="*/ 1422 w 67"/>
              <a:gd name="T19" fmla="*/ 0 h 11"/>
              <a:gd name="T20" fmla="*/ 22391 w 67"/>
              <a:gd name="T21" fmla="*/ 0 h 11"/>
              <a:gd name="T22" fmla="*/ 22391 w 67"/>
              <a:gd name="T23" fmla="*/ 0 h 11"/>
              <a:gd name="T24" fmla="*/ 1066 w 67"/>
              <a:gd name="T25" fmla="*/ 0 h 11"/>
              <a:gd name="T26" fmla="*/ 1066 w 67"/>
              <a:gd name="T27" fmla="*/ 0 h 11"/>
              <a:gd name="T28" fmla="*/ 23102 w 67"/>
              <a:gd name="T29" fmla="*/ 0 h 11"/>
              <a:gd name="T30" fmla="*/ 23102 w 67"/>
              <a:gd name="T31" fmla="*/ 577 h 11"/>
              <a:gd name="T32" fmla="*/ 1066 w 67"/>
              <a:gd name="T33" fmla="*/ 577 h 11"/>
              <a:gd name="T34" fmla="*/ 355 w 67"/>
              <a:gd name="T35" fmla="*/ 577 h 11"/>
              <a:gd name="T36" fmla="*/ 23102 w 67"/>
              <a:gd name="T37" fmla="*/ 577 h 11"/>
              <a:gd name="T38" fmla="*/ 23458 w 67"/>
              <a:gd name="T39" fmla="*/ 577 h 11"/>
              <a:gd name="T40" fmla="*/ 355 w 67"/>
              <a:gd name="T41" fmla="*/ 577 h 11"/>
              <a:gd name="T42" fmla="*/ 355 w 67"/>
              <a:gd name="T43" fmla="*/ 577 h 11"/>
              <a:gd name="T44" fmla="*/ 23458 w 67"/>
              <a:gd name="T45" fmla="*/ 577 h 11"/>
              <a:gd name="T46" fmla="*/ 23458 w 67"/>
              <a:gd name="T47" fmla="*/ 866 h 11"/>
              <a:gd name="T48" fmla="*/ 355 w 67"/>
              <a:gd name="T49" fmla="*/ 866 h 11"/>
              <a:gd name="T50" fmla="*/ 355 w 67"/>
              <a:gd name="T51" fmla="*/ 1155 h 11"/>
              <a:gd name="T52" fmla="*/ 23813 w 67"/>
              <a:gd name="T53" fmla="*/ 1155 h 11"/>
              <a:gd name="T54" fmla="*/ 23813 w 67"/>
              <a:gd name="T55" fmla="*/ 1155 h 11"/>
              <a:gd name="T56" fmla="*/ 0 w 67"/>
              <a:gd name="T57" fmla="*/ 1155 h 11"/>
              <a:gd name="T58" fmla="*/ 0 w 67"/>
              <a:gd name="T59" fmla="*/ 1155 h 11"/>
              <a:gd name="T60" fmla="*/ 23813 w 67"/>
              <a:gd name="T61" fmla="*/ 1155 h 11"/>
              <a:gd name="T62" fmla="*/ 23813 w 67"/>
              <a:gd name="T63" fmla="*/ 1732 h 11"/>
              <a:gd name="T64" fmla="*/ 0 w 67"/>
              <a:gd name="T65" fmla="*/ 1732 h 11"/>
              <a:gd name="T66" fmla="*/ 0 w 67"/>
              <a:gd name="T67" fmla="*/ 1732 h 11"/>
              <a:gd name="T68" fmla="*/ 23813 w 67"/>
              <a:gd name="T69" fmla="*/ 1732 h 11"/>
              <a:gd name="T70" fmla="*/ 23813 w 67"/>
              <a:gd name="T71" fmla="*/ 2020 h 11"/>
              <a:gd name="T72" fmla="*/ 0 w 67"/>
              <a:gd name="T73" fmla="*/ 2020 h 11"/>
              <a:gd name="T74" fmla="*/ 355 w 67"/>
              <a:gd name="T75" fmla="*/ 2020 h 11"/>
              <a:gd name="T76" fmla="*/ 23813 w 67"/>
              <a:gd name="T77" fmla="*/ 2020 h 11"/>
              <a:gd name="T78" fmla="*/ 23458 w 67"/>
              <a:gd name="T79" fmla="*/ 2020 h 11"/>
              <a:gd name="T80" fmla="*/ 355 w 67"/>
              <a:gd name="T81" fmla="*/ 2020 h 11"/>
              <a:gd name="T82" fmla="*/ 355 w 67"/>
              <a:gd name="T83" fmla="*/ 2309 h 11"/>
              <a:gd name="T84" fmla="*/ 23458 w 67"/>
              <a:gd name="T85" fmla="*/ 2309 h 11"/>
              <a:gd name="T86" fmla="*/ 23458 w 67"/>
              <a:gd name="T87" fmla="*/ 2598 h 11"/>
              <a:gd name="T88" fmla="*/ 355 w 67"/>
              <a:gd name="T89" fmla="*/ 2598 h 11"/>
              <a:gd name="T90" fmla="*/ 355 w 67"/>
              <a:gd name="T91" fmla="*/ 2598 h 11"/>
              <a:gd name="T92" fmla="*/ 23102 w 67"/>
              <a:gd name="T93" fmla="*/ 2598 h 11"/>
              <a:gd name="T94" fmla="*/ 23102 w 67"/>
              <a:gd name="T95" fmla="*/ 2598 h 11"/>
              <a:gd name="T96" fmla="*/ 1066 w 67"/>
              <a:gd name="T97" fmla="*/ 2598 h 11"/>
              <a:gd name="T98" fmla="*/ 1066 w 67"/>
              <a:gd name="T99" fmla="*/ 2598 h 11"/>
              <a:gd name="T100" fmla="*/ 23102 w 67"/>
              <a:gd name="T101" fmla="*/ 2598 h 11"/>
              <a:gd name="T102" fmla="*/ 22391 w 67"/>
              <a:gd name="T103" fmla="*/ 3175 h 11"/>
              <a:gd name="T104" fmla="*/ 1066 w 67"/>
              <a:gd name="T105" fmla="*/ 3175 h 11"/>
              <a:gd name="T106" fmla="*/ 1422 w 67"/>
              <a:gd name="T107" fmla="*/ 3175 h 11"/>
              <a:gd name="T108" fmla="*/ 22391 w 67"/>
              <a:gd name="T109" fmla="*/ 3175 h 11"/>
              <a:gd name="T110" fmla="*/ 22391 w 67"/>
              <a:gd name="T111" fmla="*/ 3175 h 11"/>
              <a:gd name="T112" fmla="*/ 1422 w 67"/>
              <a:gd name="T113" fmla="*/ 3175 h 11"/>
              <a:gd name="T114" fmla="*/ 1777 w 67"/>
              <a:gd name="T115" fmla="*/ 3175 h 11"/>
              <a:gd name="T116" fmla="*/ 22036 w 67"/>
              <a:gd name="T117" fmla="*/ 3175 h 11"/>
              <a:gd name="T118" fmla="*/ 21680 w 67"/>
              <a:gd name="T119" fmla="*/ 3175 h 11"/>
              <a:gd name="T120" fmla="*/ 1777 w 67"/>
              <a:gd name="T121" fmla="*/ 3175 h 11"/>
              <a:gd name="T122" fmla="*/ 2133 w 67"/>
              <a:gd name="T123" fmla="*/ 3175 h 11"/>
              <a:gd name="T124" fmla="*/ 21680 w 67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1">
                <a:moveTo>
                  <a:pt x="6" y="6"/>
                </a:moveTo>
                <a:lnTo>
                  <a:pt x="6" y="0"/>
                </a:lnTo>
                <a:lnTo>
                  <a:pt x="61" y="0"/>
                </a:lnTo>
                <a:lnTo>
                  <a:pt x="5" y="0"/>
                </a:lnTo>
                <a:lnTo>
                  <a:pt x="62" y="0"/>
                </a:lnTo>
                <a:lnTo>
                  <a:pt x="63" y="0"/>
                </a:lnTo>
                <a:lnTo>
                  <a:pt x="4" y="0"/>
                </a:lnTo>
                <a:lnTo>
                  <a:pt x="63" y="0"/>
                </a:lnTo>
                <a:lnTo>
                  <a:pt x="3" y="0"/>
                </a:lnTo>
                <a:lnTo>
                  <a:pt x="65" y="0"/>
                </a:lnTo>
                <a:lnTo>
                  <a:pt x="65" y="2"/>
                </a:lnTo>
                <a:lnTo>
                  <a:pt x="3" y="2"/>
                </a:lnTo>
                <a:lnTo>
                  <a:pt x="1" y="2"/>
                </a:lnTo>
                <a:lnTo>
                  <a:pt x="65" y="2"/>
                </a:lnTo>
                <a:lnTo>
                  <a:pt x="66" y="2"/>
                </a:lnTo>
                <a:lnTo>
                  <a:pt x="1" y="2"/>
                </a:lnTo>
                <a:lnTo>
                  <a:pt x="66" y="2"/>
                </a:lnTo>
                <a:lnTo>
                  <a:pt x="66" y="3"/>
                </a:lnTo>
                <a:lnTo>
                  <a:pt x="1" y="3"/>
                </a:lnTo>
                <a:lnTo>
                  <a:pt x="1" y="4"/>
                </a:lnTo>
                <a:lnTo>
                  <a:pt x="67" y="4"/>
                </a:lnTo>
                <a:lnTo>
                  <a:pt x="0" y="4"/>
                </a:lnTo>
                <a:lnTo>
                  <a:pt x="67" y="4"/>
                </a:lnTo>
                <a:lnTo>
                  <a:pt x="67" y="6"/>
                </a:lnTo>
                <a:lnTo>
                  <a:pt x="0" y="6"/>
                </a:lnTo>
                <a:lnTo>
                  <a:pt x="67" y="6"/>
                </a:lnTo>
                <a:lnTo>
                  <a:pt x="67" y="7"/>
                </a:lnTo>
                <a:lnTo>
                  <a:pt x="0" y="7"/>
                </a:lnTo>
                <a:lnTo>
                  <a:pt x="1" y="7"/>
                </a:lnTo>
                <a:lnTo>
                  <a:pt x="67" y="7"/>
                </a:lnTo>
                <a:lnTo>
                  <a:pt x="66" y="7"/>
                </a:lnTo>
                <a:lnTo>
                  <a:pt x="1" y="7"/>
                </a:lnTo>
                <a:lnTo>
                  <a:pt x="1" y="8"/>
                </a:lnTo>
                <a:lnTo>
                  <a:pt x="66" y="8"/>
                </a:lnTo>
                <a:lnTo>
                  <a:pt x="66" y="9"/>
                </a:lnTo>
                <a:lnTo>
                  <a:pt x="1" y="9"/>
                </a:lnTo>
                <a:lnTo>
                  <a:pt x="65" y="9"/>
                </a:lnTo>
                <a:lnTo>
                  <a:pt x="3" y="9"/>
                </a:lnTo>
                <a:lnTo>
                  <a:pt x="65" y="9"/>
                </a:lnTo>
                <a:lnTo>
                  <a:pt x="63" y="11"/>
                </a:lnTo>
                <a:lnTo>
                  <a:pt x="3" y="11"/>
                </a:lnTo>
                <a:lnTo>
                  <a:pt x="4" y="11"/>
                </a:lnTo>
                <a:lnTo>
                  <a:pt x="63" y="11"/>
                </a:lnTo>
                <a:lnTo>
                  <a:pt x="4" y="11"/>
                </a:lnTo>
                <a:lnTo>
                  <a:pt x="5" y="11"/>
                </a:lnTo>
                <a:lnTo>
                  <a:pt x="62" y="11"/>
                </a:lnTo>
                <a:lnTo>
                  <a:pt x="61" y="11"/>
                </a:lnTo>
                <a:lnTo>
                  <a:pt x="5" y="11"/>
                </a:lnTo>
                <a:lnTo>
                  <a:pt x="6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2" name="Freeform 260"/>
          <p:cNvSpPr>
            <a:spLocks/>
          </p:cNvSpPr>
          <p:nvPr/>
        </p:nvSpPr>
        <p:spPr bwMode="auto">
          <a:xfrm>
            <a:off x="4007803" y="2027238"/>
            <a:ext cx="3175" cy="11112"/>
          </a:xfrm>
          <a:custGeom>
            <a:avLst/>
            <a:gdLst>
              <a:gd name="T0" fmla="*/ 1443 w 11"/>
              <a:gd name="T1" fmla="*/ 9128 h 28"/>
              <a:gd name="T2" fmla="*/ 0 w 11"/>
              <a:gd name="T3" fmla="*/ 9128 h 28"/>
              <a:gd name="T4" fmla="*/ 0 w 11"/>
              <a:gd name="T5" fmla="*/ 1984 h 28"/>
              <a:gd name="T6" fmla="*/ 0 w 11"/>
              <a:gd name="T7" fmla="*/ 1191 h 28"/>
              <a:gd name="T8" fmla="*/ 0 w 11"/>
              <a:gd name="T9" fmla="*/ 9128 h 28"/>
              <a:gd name="T10" fmla="*/ 0 w 11"/>
              <a:gd name="T11" fmla="*/ 9525 h 28"/>
              <a:gd name="T12" fmla="*/ 0 w 11"/>
              <a:gd name="T13" fmla="*/ 1191 h 28"/>
              <a:gd name="T14" fmla="*/ 0 w 11"/>
              <a:gd name="T15" fmla="*/ 1191 h 28"/>
              <a:gd name="T16" fmla="*/ 0 w 11"/>
              <a:gd name="T17" fmla="*/ 9525 h 28"/>
              <a:gd name="T18" fmla="*/ 0 w 11"/>
              <a:gd name="T19" fmla="*/ 9525 h 28"/>
              <a:gd name="T20" fmla="*/ 0 w 11"/>
              <a:gd name="T21" fmla="*/ 794 h 28"/>
              <a:gd name="T22" fmla="*/ 0 w 11"/>
              <a:gd name="T23" fmla="*/ 397 h 28"/>
              <a:gd name="T24" fmla="*/ 0 w 11"/>
              <a:gd name="T25" fmla="*/ 9921 h 28"/>
              <a:gd name="T26" fmla="*/ 0 w 11"/>
              <a:gd name="T27" fmla="*/ 10318 h 28"/>
              <a:gd name="T28" fmla="*/ 0 w 11"/>
              <a:gd name="T29" fmla="*/ 397 h 28"/>
              <a:gd name="T30" fmla="*/ 289 w 11"/>
              <a:gd name="T31" fmla="*/ 397 h 28"/>
              <a:gd name="T32" fmla="*/ 289 w 11"/>
              <a:gd name="T33" fmla="*/ 10318 h 28"/>
              <a:gd name="T34" fmla="*/ 577 w 11"/>
              <a:gd name="T35" fmla="*/ 10318 h 28"/>
              <a:gd name="T36" fmla="*/ 577 w 11"/>
              <a:gd name="T37" fmla="*/ 0 h 28"/>
              <a:gd name="T38" fmla="*/ 577 w 11"/>
              <a:gd name="T39" fmla="*/ 0 h 28"/>
              <a:gd name="T40" fmla="*/ 577 w 11"/>
              <a:gd name="T41" fmla="*/ 10318 h 28"/>
              <a:gd name="T42" fmla="*/ 577 w 11"/>
              <a:gd name="T43" fmla="*/ 11112 h 28"/>
              <a:gd name="T44" fmla="*/ 577 w 11"/>
              <a:gd name="T45" fmla="*/ 0 h 28"/>
              <a:gd name="T46" fmla="*/ 577 w 11"/>
              <a:gd name="T47" fmla="*/ 0 h 28"/>
              <a:gd name="T48" fmla="*/ 577 w 11"/>
              <a:gd name="T49" fmla="*/ 11112 h 28"/>
              <a:gd name="T50" fmla="*/ 1155 w 11"/>
              <a:gd name="T51" fmla="*/ 11112 h 28"/>
              <a:gd name="T52" fmla="*/ 1155 w 11"/>
              <a:gd name="T53" fmla="*/ 0 h 28"/>
              <a:gd name="T54" fmla="*/ 1155 w 11"/>
              <a:gd name="T55" fmla="*/ 0 h 28"/>
              <a:gd name="T56" fmla="*/ 1155 w 11"/>
              <a:gd name="T57" fmla="*/ 11112 h 28"/>
              <a:gd name="T58" fmla="*/ 1443 w 11"/>
              <a:gd name="T59" fmla="*/ 11112 h 28"/>
              <a:gd name="T60" fmla="*/ 1443 w 11"/>
              <a:gd name="T61" fmla="*/ 0 h 28"/>
              <a:gd name="T62" fmla="*/ 1443 w 11"/>
              <a:gd name="T63" fmla="*/ 0 h 28"/>
              <a:gd name="T64" fmla="*/ 1443 w 11"/>
              <a:gd name="T65" fmla="*/ 11112 h 28"/>
              <a:gd name="T66" fmla="*/ 1443 w 11"/>
              <a:gd name="T67" fmla="*/ 11112 h 28"/>
              <a:gd name="T68" fmla="*/ 1443 w 11"/>
              <a:gd name="T69" fmla="*/ 0 h 28"/>
              <a:gd name="T70" fmla="*/ 1732 w 11"/>
              <a:gd name="T71" fmla="*/ 0 h 28"/>
              <a:gd name="T72" fmla="*/ 1732 w 11"/>
              <a:gd name="T73" fmla="*/ 11112 h 28"/>
              <a:gd name="T74" fmla="*/ 2020 w 11"/>
              <a:gd name="T75" fmla="*/ 11112 h 28"/>
              <a:gd name="T76" fmla="*/ 2020 w 11"/>
              <a:gd name="T77" fmla="*/ 0 h 28"/>
              <a:gd name="T78" fmla="*/ 2020 w 11"/>
              <a:gd name="T79" fmla="*/ 0 h 28"/>
              <a:gd name="T80" fmla="*/ 2020 w 11"/>
              <a:gd name="T81" fmla="*/ 11112 h 28"/>
              <a:gd name="T82" fmla="*/ 2020 w 11"/>
              <a:gd name="T83" fmla="*/ 11112 h 28"/>
              <a:gd name="T84" fmla="*/ 2020 w 11"/>
              <a:gd name="T85" fmla="*/ 0 h 28"/>
              <a:gd name="T86" fmla="*/ 2598 w 11"/>
              <a:gd name="T87" fmla="*/ 0 h 28"/>
              <a:gd name="T88" fmla="*/ 2598 w 11"/>
              <a:gd name="T89" fmla="*/ 10318 h 28"/>
              <a:gd name="T90" fmla="*/ 2598 w 11"/>
              <a:gd name="T91" fmla="*/ 10318 h 28"/>
              <a:gd name="T92" fmla="*/ 2598 w 11"/>
              <a:gd name="T93" fmla="*/ 0 h 28"/>
              <a:gd name="T94" fmla="*/ 2598 w 11"/>
              <a:gd name="T95" fmla="*/ 397 h 28"/>
              <a:gd name="T96" fmla="*/ 2598 w 11"/>
              <a:gd name="T97" fmla="*/ 10318 h 28"/>
              <a:gd name="T98" fmla="*/ 2886 w 11"/>
              <a:gd name="T99" fmla="*/ 10318 h 28"/>
              <a:gd name="T100" fmla="*/ 2886 w 11"/>
              <a:gd name="T101" fmla="*/ 397 h 28"/>
              <a:gd name="T102" fmla="*/ 2886 w 11"/>
              <a:gd name="T103" fmla="*/ 397 h 28"/>
              <a:gd name="T104" fmla="*/ 2886 w 11"/>
              <a:gd name="T105" fmla="*/ 9921 h 28"/>
              <a:gd name="T106" fmla="*/ 2886 w 11"/>
              <a:gd name="T107" fmla="*/ 9525 h 28"/>
              <a:gd name="T108" fmla="*/ 2886 w 11"/>
              <a:gd name="T109" fmla="*/ 794 h 28"/>
              <a:gd name="T110" fmla="*/ 3175 w 11"/>
              <a:gd name="T111" fmla="*/ 1191 h 28"/>
              <a:gd name="T112" fmla="*/ 3175 w 11"/>
              <a:gd name="T113" fmla="*/ 9525 h 28"/>
              <a:gd name="T114" fmla="*/ 3175 w 11"/>
              <a:gd name="T115" fmla="*/ 9525 h 28"/>
              <a:gd name="T116" fmla="*/ 3175 w 11"/>
              <a:gd name="T117" fmla="*/ 1191 h 28"/>
              <a:gd name="T118" fmla="*/ 3175 w 11"/>
              <a:gd name="T119" fmla="*/ 1191 h 28"/>
              <a:gd name="T120" fmla="*/ 3175 w 11"/>
              <a:gd name="T121" fmla="*/ 9128 h 28"/>
              <a:gd name="T122" fmla="*/ 3175 w 11"/>
              <a:gd name="T123" fmla="*/ 9128 h 28"/>
              <a:gd name="T124" fmla="*/ 3175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3"/>
                </a:lnTo>
                <a:lnTo>
                  <a:pt x="0" y="23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0" y="2"/>
                </a:lnTo>
                <a:lnTo>
                  <a:pt x="0" y="1"/>
                </a:lnTo>
                <a:lnTo>
                  <a:pt x="0" y="25"/>
                </a:lnTo>
                <a:lnTo>
                  <a:pt x="0" y="26"/>
                </a:lnTo>
                <a:lnTo>
                  <a:pt x="0" y="1"/>
                </a:lnTo>
                <a:lnTo>
                  <a:pt x="1" y="1"/>
                </a:lnTo>
                <a:lnTo>
                  <a:pt x="1" y="26"/>
                </a:lnTo>
                <a:lnTo>
                  <a:pt x="2" y="26"/>
                </a:lnTo>
                <a:lnTo>
                  <a:pt x="2" y="0"/>
                </a:lnTo>
                <a:lnTo>
                  <a:pt x="2" y="26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9" y="0"/>
                </a:lnTo>
                <a:lnTo>
                  <a:pt x="9" y="26"/>
                </a:lnTo>
                <a:lnTo>
                  <a:pt x="9" y="0"/>
                </a:lnTo>
                <a:lnTo>
                  <a:pt x="9" y="1"/>
                </a:lnTo>
                <a:lnTo>
                  <a:pt x="9" y="26"/>
                </a:lnTo>
                <a:lnTo>
                  <a:pt x="10" y="26"/>
                </a:lnTo>
                <a:lnTo>
                  <a:pt x="10" y="1"/>
                </a:lnTo>
                <a:lnTo>
                  <a:pt x="10" y="25"/>
                </a:lnTo>
                <a:lnTo>
                  <a:pt x="10" y="24"/>
                </a:lnTo>
                <a:lnTo>
                  <a:pt x="10" y="2"/>
                </a:lnTo>
                <a:lnTo>
                  <a:pt x="11" y="3"/>
                </a:lnTo>
                <a:lnTo>
                  <a:pt x="11" y="24"/>
                </a:lnTo>
                <a:lnTo>
                  <a:pt x="11" y="3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3" name="Freeform 261"/>
          <p:cNvSpPr>
            <a:spLocks/>
          </p:cNvSpPr>
          <p:nvPr/>
        </p:nvSpPr>
        <p:spPr bwMode="auto">
          <a:xfrm>
            <a:off x="4007803" y="2027238"/>
            <a:ext cx="41275" cy="4762"/>
          </a:xfrm>
          <a:custGeom>
            <a:avLst/>
            <a:gdLst>
              <a:gd name="T0" fmla="*/ 1692 w 122"/>
              <a:gd name="T1" fmla="*/ 2381 h 10"/>
              <a:gd name="T2" fmla="*/ 1692 w 122"/>
              <a:gd name="T3" fmla="*/ 0 h 10"/>
              <a:gd name="T4" fmla="*/ 38907 w 122"/>
              <a:gd name="T5" fmla="*/ 0 h 10"/>
              <a:gd name="T6" fmla="*/ 39583 w 122"/>
              <a:gd name="T7" fmla="*/ 0 h 10"/>
              <a:gd name="T8" fmla="*/ 1692 w 122"/>
              <a:gd name="T9" fmla="*/ 0 h 10"/>
              <a:gd name="T10" fmla="*/ 1353 w 122"/>
              <a:gd name="T11" fmla="*/ 0 h 10"/>
              <a:gd name="T12" fmla="*/ 39583 w 122"/>
              <a:gd name="T13" fmla="*/ 0 h 10"/>
              <a:gd name="T14" fmla="*/ 39583 w 122"/>
              <a:gd name="T15" fmla="*/ 0 h 10"/>
              <a:gd name="T16" fmla="*/ 1353 w 122"/>
              <a:gd name="T17" fmla="*/ 0 h 10"/>
              <a:gd name="T18" fmla="*/ 677 w 122"/>
              <a:gd name="T19" fmla="*/ 0 h 10"/>
              <a:gd name="T20" fmla="*/ 39922 w 122"/>
              <a:gd name="T21" fmla="*/ 0 h 10"/>
              <a:gd name="T22" fmla="*/ 39922 w 122"/>
              <a:gd name="T23" fmla="*/ 0 h 10"/>
              <a:gd name="T24" fmla="*/ 677 w 122"/>
              <a:gd name="T25" fmla="*/ 0 h 10"/>
              <a:gd name="T26" fmla="*/ 677 w 122"/>
              <a:gd name="T27" fmla="*/ 0 h 10"/>
              <a:gd name="T28" fmla="*/ 39922 w 122"/>
              <a:gd name="T29" fmla="*/ 0 h 10"/>
              <a:gd name="T30" fmla="*/ 40260 w 122"/>
              <a:gd name="T31" fmla="*/ 0 h 10"/>
              <a:gd name="T32" fmla="*/ 677 w 122"/>
              <a:gd name="T33" fmla="*/ 0 h 10"/>
              <a:gd name="T34" fmla="*/ 338 w 122"/>
              <a:gd name="T35" fmla="*/ 476 h 10"/>
              <a:gd name="T36" fmla="*/ 40598 w 122"/>
              <a:gd name="T37" fmla="*/ 476 h 10"/>
              <a:gd name="T38" fmla="*/ 40598 w 122"/>
              <a:gd name="T39" fmla="*/ 476 h 10"/>
              <a:gd name="T40" fmla="*/ 0 w 122"/>
              <a:gd name="T41" fmla="*/ 476 h 10"/>
              <a:gd name="T42" fmla="*/ 0 w 122"/>
              <a:gd name="T43" fmla="*/ 476 h 10"/>
              <a:gd name="T44" fmla="*/ 40598 w 122"/>
              <a:gd name="T45" fmla="*/ 476 h 10"/>
              <a:gd name="T46" fmla="*/ 40598 w 122"/>
              <a:gd name="T47" fmla="*/ 952 h 10"/>
              <a:gd name="T48" fmla="*/ 0 w 122"/>
              <a:gd name="T49" fmla="*/ 952 h 10"/>
              <a:gd name="T50" fmla="*/ 0 w 122"/>
              <a:gd name="T51" fmla="*/ 1429 h 10"/>
              <a:gd name="T52" fmla="*/ 40598 w 122"/>
              <a:gd name="T53" fmla="*/ 1429 h 10"/>
              <a:gd name="T54" fmla="*/ 40598 w 122"/>
              <a:gd name="T55" fmla="*/ 1429 h 10"/>
              <a:gd name="T56" fmla="*/ 0 w 122"/>
              <a:gd name="T57" fmla="*/ 1429 h 10"/>
              <a:gd name="T58" fmla="*/ 0 w 122"/>
              <a:gd name="T59" fmla="*/ 1429 h 10"/>
              <a:gd name="T60" fmla="*/ 40598 w 122"/>
              <a:gd name="T61" fmla="*/ 1429 h 10"/>
              <a:gd name="T62" fmla="*/ 41275 w 122"/>
              <a:gd name="T63" fmla="*/ 2381 h 10"/>
              <a:gd name="T64" fmla="*/ 0 w 122"/>
              <a:gd name="T65" fmla="*/ 2381 h 10"/>
              <a:gd name="T66" fmla="*/ 0 w 122"/>
              <a:gd name="T67" fmla="*/ 2381 h 10"/>
              <a:gd name="T68" fmla="*/ 40598 w 122"/>
              <a:gd name="T69" fmla="*/ 2381 h 10"/>
              <a:gd name="T70" fmla="*/ 40598 w 122"/>
              <a:gd name="T71" fmla="*/ 2857 h 10"/>
              <a:gd name="T72" fmla="*/ 0 w 122"/>
              <a:gd name="T73" fmla="*/ 2857 h 10"/>
              <a:gd name="T74" fmla="*/ 0 w 122"/>
              <a:gd name="T75" fmla="*/ 2857 h 10"/>
              <a:gd name="T76" fmla="*/ 40598 w 122"/>
              <a:gd name="T77" fmla="*/ 2857 h 10"/>
              <a:gd name="T78" fmla="*/ 40598 w 122"/>
              <a:gd name="T79" fmla="*/ 3333 h 10"/>
              <a:gd name="T80" fmla="*/ 0 w 122"/>
              <a:gd name="T81" fmla="*/ 3333 h 10"/>
              <a:gd name="T82" fmla="*/ 0 w 122"/>
              <a:gd name="T83" fmla="*/ 3333 h 10"/>
              <a:gd name="T84" fmla="*/ 40598 w 122"/>
              <a:gd name="T85" fmla="*/ 3333 h 10"/>
              <a:gd name="T86" fmla="*/ 40598 w 122"/>
              <a:gd name="T87" fmla="*/ 3333 h 10"/>
              <a:gd name="T88" fmla="*/ 0 w 122"/>
              <a:gd name="T89" fmla="*/ 3333 h 10"/>
              <a:gd name="T90" fmla="*/ 338 w 122"/>
              <a:gd name="T91" fmla="*/ 4286 h 10"/>
              <a:gd name="T92" fmla="*/ 40598 w 122"/>
              <a:gd name="T93" fmla="*/ 4286 h 10"/>
              <a:gd name="T94" fmla="*/ 40260 w 122"/>
              <a:gd name="T95" fmla="*/ 4286 h 10"/>
              <a:gd name="T96" fmla="*/ 677 w 122"/>
              <a:gd name="T97" fmla="*/ 4286 h 10"/>
              <a:gd name="T98" fmla="*/ 677 w 122"/>
              <a:gd name="T99" fmla="*/ 4286 h 10"/>
              <a:gd name="T100" fmla="*/ 39922 w 122"/>
              <a:gd name="T101" fmla="*/ 4286 h 10"/>
              <a:gd name="T102" fmla="*/ 39922 w 122"/>
              <a:gd name="T103" fmla="*/ 4762 h 10"/>
              <a:gd name="T104" fmla="*/ 677 w 122"/>
              <a:gd name="T105" fmla="*/ 4762 h 10"/>
              <a:gd name="T106" fmla="*/ 677 w 122"/>
              <a:gd name="T107" fmla="*/ 4762 h 10"/>
              <a:gd name="T108" fmla="*/ 39922 w 122"/>
              <a:gd name="T109" fmla="*/ 4762 h 10"/>
              <a:gd name="T110" fmla="*/ 39583 w 122"/>
              <a:gd name="T111" fmla="*/ 4762 h 10"/>
              <a:gd name="T112" fmla="*/ 1353 w 122"/>
              <a:gd name="T113" fmla="*/ 4762 h 10"/>
              <a:gd name="T114" fmla="*/ 1353 w 122"/>
              <a:gd name="T115" fmla="*/ 4762 h 10"/>
              <a:gd name="T116" fmla="*/ 39583 w 122"/>
              <a:gd name="T117" fmla="*/ 4762 h 10"/>
              <a:gd name="T118" fmla="*/ 39583 w 122"/>
              <a:gd name="T119" fmla="*/ 4762 h 10"/>
              <a:gd name="T120" fmla="*/ 1692 w 122"/>
              <a:gd name="T121" fmla="*/ 4762 h 10"/>
              <a:gd name="T122" fmla="*/ 1692 w 122"/>
              <a:gd name="T123" fmla="*/ 4762 h 10"/>
              <a:gd name="T124" fmla="*/ 38907 w 122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" h="10">
                <a:moveTo>
                  <a:pt x="5" y="5"/>
                </a:moveTo>
                <a:lnTo>
                  <a:pt x="5" y="0"/>
                </a:lnTo>
                <a:lnTo>
                  <a:pt x="115" y="0"/>
                </a:lnTo>
                <a:lnTo>
                  <a:pt x="117" y="0"/>
                </a:lnTo>
                <a:lnTo>
                  <a:pt x="5" y="0"/>
                </a:lnTo>
                <a:lnTo>
                  <a:pt x="4" y="0"/>
                </a:lnTo>
                <a:lnTo>
                  <a:pt x="117" y="0"/>
                </a:lnTo>
                <a:lnTo>
                  <a:pt x="4" y="0"/>
                </a:lnTo>
                <a:lnTo>
                  <a:pt x="2" y="0"/>
                </a:lnTo>
                <a:lnTo>
                  <a:pt x="118" y="0"/>
                </a:lnTo>
                <a:lnTo>
                  <a:pt x="2" y="0"/>
                </a:lnTo>
                <a:lnTo>
                  <a:pt x="118" y="0"/>
                </a:lnTo>
                <a:lnTo>
                  <a:pt x="119" y="0"/>
                </a:lnTo>
                <a:lnTo>
                  <a:pt x="2" y="0"/>
                </a:lnTo>
                <a:lnTo>
                  <a:pt x="1" y="1"/>
                </a:lnTo>
                <a:lnTo>
                  <a:pt x="120" y="1"/>
                </a:lnTo>
                <a:lnTo>
                  <a:pt x="0" y="1"/>
                </a:lnTo>
                <a:lnTo>
                  <a:pt x="120" y="1"/>
                </a:lnTo>
                <a:lnTo>
                  <a:pt x="120" y="2"/>
                </a:lnTo>
                <a:lnTo>
                  <a:pt x="0" y="2"/>
                </a:lnTo>
                <a:lnTo>
                  <a:pt x="0" y="3"/>
                </a:lnTo>
                <a:lnTo>
                  <a:pt x="120" y="3"/>
                </a:lnTo>
                <a:lnTo>
                  <a:pt x="0" y="3"/>
                </a:lnTo>
                <a:lnTo>
                  <a:pt x="120" y="3"/>
                </a:lnTo>
                <a:lnTo>
                  <a:pt x="122" y="5"/>
                </a:lnTo>
                <a:lnTo>
                  <a:pt x="0" y="5"/>
                </a:lnTo>
                <a:lnTo>
                  <a:pt x="120" y="5"/>
                </a:lnTo>
                <a:lnTo>
                  <a:pt x="120" y="6"/>
                </a:lnTo>
                <a:lnTo>
                  <a:pt x="0" y="6"/>
                </a:lnTo>
                <a:lnTo>
                  <a:pt x="120" y="6"/>
                </a:lnTo>
                <a:lnTo>
                  <a:pt x="120" y="7"/>
                </a:lnTo>
                <a:lnTo>
                  <a:pt x="0" y="7"/>
                </a:lnTo>
                <a:lnTo>
                  <a:pt x="120" y="7"/>
                </a:lnTo>
                <a:lnTo>
                  <a:pt x="0" y="7"/>
                </a:lnTo>
                <a:lnTo>
                  <a:pt x="1" y="9"/>
                </a:lnTo>
                <a:lnTo>
                  <a:pt x="120" y="9"/>
                </a:lnTo>
                <a:lnTo>
                  <a:pt x="119" y="9"/>
                </a:lnTo>
                <a:lnTo>
                  <a:pt x="2" y="9"/>
                </a:lnTo>
                <a:lnTo>
                  <a:pt x="118" y="9"/>
                </a:lnTo>
                <a:lnTo>
                  <a:pt x="118" y="10"/>
                </a:lnTo>
                <a:lnTo>
                  <a:pt x="2" y="10"/>
                </a:lnTo>
                <a:lnTo>
                  <a:pt x="118" y="10"/>
                </a:lnTo>
                <a:lnTo>
                  <a:pt x="117" y="10"/>
                </a:lnTo>
                <a:lnTo>
                  <a:pt x="4" y="10"/>
                </a:lnTo>
                <a:lnTo>
                  <a:pt x="117" y="10"/>
                </a:lnTo>
                <a:lnTo>
                  <a:pt x="5" y="10"/>
                </a:lnTo>
                <a:lnTo>
                  <a:pt x="115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4" name="Freeform 262"/>
          <p:cNvSpPr>
            <a:spLocks/>
          </p:cNvSpPr>
          <p:nvPr/>
        </p:nvSpPr>
        <p:spPr bwMode="auto">
          <a:xfrm>
            <a:off x="4045903" y="2012950"/>
            <a:ext cx="3175" cy="19050"/>
          </a:xfrm>
          <a:custGeom>
            <a:avLst/>
            <a:gdLst>
              <a:gd name="T0" fmla="*/ 1323 w 12"/>
              <a:gd name="T1" fmla="*/ 17023 h 47"/>
              <a:gd name="T2" fmla="*/ 0 w 12"/>
              <a:gd name="T3" fmla="*/ 17023 h 47"/>
              <a:gd name="T4" fmla="*/ 0 w 12"/>
              <a:gd name="T5" fmla="*/ 2432 h 47"/>
              <a:gd name="T6" fmla="*/ 0 w 12"/>
              <a:gd name="T7" fmla="*/ 2027 h 47"/>
              <a:gd name="T8" fmla="*/ 0 w 12"/>
              <a:gd name="T9" fmla="*/ 17023 h 47"/>
              <a:gd name="T10" fmla="*/ 0 w 12"/>
              <a:gd name="T11" fmla="*/ 17429 h 47"/>
              <a:gd name="T12" fmla="*/ 0 w 12"/>
              <a:gd name="T13" fmla="*/ 2027 h 47"/>
              <a:gd name="T14" fmla="*/ 0 w 12"/>
              <a:gd name="T15" fmla="*/ 1621 h 47"/>
              <a:gd name="T16" fmla="*/ 0 w 12"/>
              <a:gd name="T17" fmla="*/ 17429 h 47"/>
              <a:gd name="T18" fmla="*/ 0 w 12"/>
              <a:gd name="T19" fmla="*/ 17834 h 47"/>
              <a:gd name="T20" fmla="*/ 0 w 12"/>
              <a:gd name="T21" fmla="*/ 1621 h 47"/>
              <a:gd name="T22" fmla="*/ 265 w 12"/>
              <a:gd name="T23" fmla="*/ 1621 h 47"/>
              <a:gd name="T24" fmla="*/ 265 w 12"/>
              <a:gd name="T25" fmla="*/ 17834 h 47"/>
              <a:gd name="T26" fmla="*/ 265 w 12"/>
              <a:gd name="T27" fmla="*/ 17834 h 47"/>
              <a:gd name="T28" fmla="*/ 265 w 12"/>
              <a:gd name="T29" fmla="*/ 811 h 47"/>
              <a:gd name="T30" fmla="*/ 265 w 12"/>
              <a:gd name="T31" fmla="*/ 811 h 47"/>
              <a:gd name="T32" fmla="*/ 265 w 12"/>
              <a:gd name="T33" fmla="*/ 18645 h 47"/>
              <a:gd name="T34" fmla="*/ 265 w 12"/>
              <a:gd name="T35" fmla="*/ 18645 h 47"/>
              <a:gd name="T36" fmla="*/ 265 w 12"/>
              <a:gd name="T37" fmla="*/ 405 h 47"/>
              <a:gd name="T38" fmla="*/ 794 w 12"/>
              <a:gd name="T39" fmla="*/ 405 h 47"/>
              <a:gd name="T40" fmla="*/ 794 w 12"/>
              <a:gd name="T41" fmla="*/ 18645 h 47"/>
              <a:gd name="T42" fmla="*/ 794 w 12"/>
              <a:gd name="T43" fmla="*/ 19050 h 47"/>
              <a:gd name="T44" fmla="*/ 794 w 12"/>
              <a:gd name="T45" fmla="*/ 405 h 47"/>
              <a:gd name="T46" fmla="*/ 794 w 12"/>
              <a:gd name="T47" fmla="*/ 405 h 47"/>
              <a:gd name="T48" fmla="*/ 794 w 12"/>
              <a:gd name="T49" fmla="*/ 19050 h 47"/>
              <a:gd name="T50" fmla="*/ 1058 w 12"/>
              <a:gd name="T51" fmla="*/ 19050 h 47"/>
              <a:gd name="T52" fmla="*/ 1058 w 12"/>
              <a:gd name="T53" fmla="*/ 405 h 47"/>
              <a:gd name="T54" fmla="*/ 1058 w 12"/>
              <a:gd name="T55" fmla="*/ 0 h 47"/>
              <a:gd name="T56" fmla="*/ 1058 w 12"/>
              <a:gd name="T57" fmla="*/ 19050 h 47"/>
              <a:gd name="T58" fmla="*/ 1323 w 12"/>
              <a:gd name="T59" fmla="*/ 19050 h 47"/>
              <a:gd name="T60" fmla="*/ 1323 w 12"/>
              <a:gd name="T61" fmla="*/ 0 h 47"/>
              <a:gd name="T62" fmla="*/ 1323 w 12"/>
              <a:gd name="T63" fmla="*/ 0 h 47"/>
              <a:gd name="T64" fmla="*/ 1323 w 12"/>
              <a:gd name="T65" fmla="*/ 19050 h 47"/>
              <a:gd name="T66" fmla="*/ 1852 w 12"/>
              <a:gd name="T67" fmla="*/ 19050 h 47"/>
              <a:gd name="T68" fmla="*/ 1852 w 12"/>
              <a:gd name="T69" fmla="*/ 0 h 47"/>
              <a:gd name="T70" fmla="*/ 1852 w 12"/>
              <a:gd name="T71" fmla="*/ 0 h 47"/>
              <a:gd name="T72" fmla="*/ 1852 w 12"/>
              <a:gd name="T73" fmla="*/ 19050 h 47"/>
              <a:gd name="T74" fmla="*/ 1852 w 12"/>
              <a:gd name="T75" fmla="*/ 19050 h 47"/>
              <a:gd name="T76" fmla="*/ 1852 w 12"/>
              <a:gd name="T77" fmla="*/ 405 h 47"/>
              <a:gd name="T78" fmla="*/ 2117 w 12"/>
              <a:gd name="T79" fmla="*/ 405 h 47"/>
              <a:gd name="T80" fmla="*/ 2117 w 12"/>
              <a:gd name="T81" fmla="*/ 19050 h 47"/>
              <a:gd name="T82" fmla="*/ 2117 w 12"/>
              <a:gd name="T83" fmla="*/ 19050 h 47"/>
              <a:gd name="T84" fmla="*/ 2117 w 12"/>
              <a:gd name="T85" fmla="*/ 405 h 47"/>
              <a:gd name="T86" fmla="*/ 2117 w 12"/>
              <a:gd name="T87" fmla="*/ 405 h 47"/>
              <a:gd name="T88" fmla="*/ 2117 w 12"/>
              <a:gd name="T89" fmla="*/ 18645 h 47"/>
              <a:gd name="T90" fmla="*/ 2381 w 12"/>
              <a:gd name="T91" fmla="*/ 18645 h 47"/>
              <a:gd name="T92" fmla="*/ 2381 w 12"/>
              <a:gd name="T93" fmla="*/ 405 h 47"/>
              <a:gd name="T94" fmla="*/ 2646 w 12"/>
              <a:gd name="T95" fmla="*/ 811 h 47"/>
              <a:gd name="T96" fmla="*/ 2646 w 12"/>
              <a:gd name="T97" fmla="*/ 18645 h 47"/>
              <a:gd name="T98" fmla="*/ 2646 w 12"/>
              <a:gd name="T99" fmla="*/ 17834 h 47"/>
              <a:gd name="T100" fmla="*/ 2646 w 12"/>
              <a:gd name="T101" fmla="*/ 811 h 47"/>
              <a:gd name="T102" fmla="*/ 2646 w 12"/>
              <a:gd name="T103" fmla="*/ 1621 h 47"/>
              <a:gd name="T104" fmla="*/ 2646 w 12"/>
              <a:gd name="T105" fmla="*/ 17834 h 47"/>
              <a:gd name="T106" fmla="*/ 2646 w 12"/>
              <a:gd name="T107" fmla="*/ 17834 h 47"/>
              <a:gd name="T108" fmla="*/ 2646 w 12"/>
              <a:gd name="T109" fmla="*/ 1621 h 47"/>
              <a:gd name="T110" fmla="*/ 2646 w 12"/>
              <a:gd name="T111" fmla="*/ 1621 h 47"/>
              <a:gd name="T112" fmla="*/ 2646 w 12"/>
              <a:gd name="T113" fmla="*/ 17429 h 47"/>
              <a:gd name="T114" fmla="*/ 2646 w 12"/>
              <a:gd name="T115" fmla="*/ 17429 h 47"/>
              <a:gd name="T116" fmla="*/ 2646 w 12"/>
              <a:gd name="T117" fmla="*/ 2027 h 47"/>
              <a:gd name="T118" fmla="*/ 2646 w 12"/>
              <a:gd name="T119" fmla="*/ 2027 h 47"/>
              <a:gd name="T120" fmla="*/ 2646 w 12"/>
              <a:gd name="T121" fmla="*/ 17023 h 47"/>
              <a:gd name="T122" fmla="*/ 3175 w 12"/>
              <a:gd name="T123" fmla="*/ 17023 h 47"/>
              <a:gd name="T124" fmla="*/ 3175 w 12"/>
              <a:gd name="T125" fmla="*/ 2432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5" y="42"/>
                </a:moveTo>
                <a:lnTo>
                  <a:pt x="0" y="42"/>
                </a:lnTo>
                <a:lnTo>
                  <a:pt x="0" y="6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44"/>
                </a:lnTo>
                <a:lnTo>
                  <a:pt x="0" y="4"/>
                </a:lnTo>
                <a:lnTo>
                  <a:pt x="1" y="4"/>
                </a:lnTo>
                <a:lnTo>
                  <a:pt x="1" y="44"/>
                </a:lnTo>
                <a:lnTo>
                  <a:pt x="1" y="2"/>
                </a:lnTo>
                <a:lnTo>
                  <a:pt x="1" y="46"/>
                </a:lnTo>
                <a:lnTo>
                  <a:pt x="1" y="1"/>
                </a:lnTo>
                <a:lnTo>
                  <a:pt x="3" y="1"/>
                </a:lnTo>
                <a:lnTo>
                  <a:pt x="3" y="46"/>
                </a:lnTo>
                <a:lnTo>
                  <a:pt x="3" y="47"/>
                </a:lnTo>
                <a:lnTo>
                  <a:pt x="3" y="1"/>
                </a:lnTo>
                <a:lnTo>
                  <a:pt x="3" y="47"/>
                </a:lnTo>
                <a:lnTo>
                  <a:pt x="4" y="47"/>
                </a:lnTo>
                <a:lnTo>
                  <a:pt x="4" y="1"/>
                </a:lnTo>
                <a:lnTo>
                  <a:pt x="4" y="0"/>
                </a:lnTo>
                <a:lnTo>
                  <a:pt x="4" y="47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7" y="47"/>
                </a:lnTo>
                <a:lnTo>
                  <a:pt x="7" y="0"/>
                </a:lnTo>
                <a:lnTo>
                  <a:pt x="7" y="47"/>
                </a:lnTo>
                <a:lnTo>
                  <a:pt x="7" y="1"/>
                </a:lnTo>
                <a:lnTo>
                  <a:pt x="8" y="1"/>
                </a:lnTo>
                <a:lnTo>
                  <a:pt x="8" y="47"/>
                </a:lnTo>
                <a:lnTo>
                  <a:pt x="8" y="1"/>
                </a:lnTo>
                <a:lnTo>
                  <a:pt x="8" y="46"/>
                </a:lnTo>
                <a:lnTo>
                  <a:pt x="9" y="46"/>
                </a:lnTo>
                <a:lnTo>
                  <a:pt x="9" y="1"/>
                </a:lnTo>
                <a:lnTo>
                  <a:pt x="10" y="2"/>
                </a:lnTo>
                <a:lnTo>
                  <a:pt x="10" y="46"/>
                </a:lnTo>
                <a:lnTo>
                  <a:pt x="10" y="44"/>
                </a:lnTo>
                <a:lnTo>
                  <a:pt x="10" y="2"/>
                </a:lnTo>
                <a:lnTo>
                  <a:pt x="10" y="4"/>
                </a:lnTo>
                <a:lnTo>
                  <a:pt x="10" y="44"/>
                </a:lnTo>
                <a:lnTo>
                  <a:pt x="10" y="4"/>
                </a:lnTo>
                <a:lnTo>
                  <a:pt x="10" y="43"/>
                </a:lnTo>
                <a:lnTo>
                  <a:pt x="10" y="5"/>
                </a:lnTo>
                <a:lnTo>
                  <a:pt x="10" y="42"/>
                </a:lnTo>
                <a:lnTo>
                  <a:pt x="12" y="42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" name="Freeform 263"/>
          <p:cNvSpPr>
            <a:spLocks/>
          </p:cNvSpPr>
          <p:nvPr/>
        </p:nvSpPr>
        <p:spPr bwMode="auto">
          <a:xfrm>
            <a:off x="4045903" y="2012950"/>
            <a:ext cx="14287" cy="4763"/>
          </a:xfrm>
          <a:custGeom>
            <a:avLst/>
            <a:gdLst>
              <a:gd name="T0" fmla="*/ 1880 w 38"/>
              <a:gd name="T1" fmla="*/ 2598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2783 w 38"/>
              <a:gd name="T15" fmla="*/ 433 h 11"/>
              <a:gd name="T16" fmla="*/ 1504 w 38"/>
              <a:gd name="T17" fmla="*/ 433 h 11"/>
              <a:gd name="T18" fmla="*/ 1128 w 38"/>
              <a:gd name="T19" fmla="*/ 433 h 11"/>
              <a:gd name="T20" fmla="*/ 12783 w 38"/>
              <a:gd name="T21" fmla="*/ 433 h 11"/>
              <a:gd name="T22" fmla="*/ 13535 w 38"/>
              <a:gd name="T23" fmla="*/ 433 h 11"/>
              <a:gd name="T24" fmla="*/ 1128 w 38"/>
              <a:gd name="T25" fmla="*/ 433 h 11"/>
              <a:gd name="T26" fmla="*/ 1128 w 38"/>
              <a:gd name="T27" fmla="*/ 433 h 11"/>
              <a:gd name="T28" fmla="*/ 13911 w 38"/>
              <a:gd name="T29" fmla="*/ 433 h 11"/>
              <a:gd name="T30" fmla="*/ 13911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376 w 38"/>
              <a:gd name="T41" fmla="*/ 866 h 11"/>
              <a:gd name="T42" fmla="*/ 376 w 38"/>
              <a:gd name="T43" fmla="*/ 1732 h 11"/>
              <a:gd name="T44" fmla="*/ 14287 w 38"/>
              <a:gd name="T45" fmla="*/ 1732 h 11"/>
              <a:gd name="T46" fmla="*/ 14287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4287 w 38"/>
              <a:gd name="T69" fmla="*/ 2598 h 11"/>
              <a:gd name="T70" fmla="*/ 14287 w 38"/>
              <a:gd name="T71" fmla="*/ 2598 h 11"/>
              <a:gd name="T72" fmla="*/ 0 w 38"/>
              <a:gd name="T73" fmla="*/ 2598 h 11"/>
              <a:gd name="T74" fmla="*/ 0 w 38"/>
              <a:gd name="T75" fmla="*/ 3464 h 11"/>
              <a:gd name="T76" fmla="*/ 14287 w 38"/>
              <a:gd name="T77" fmla="*/ 3464 h 11"/>
              <a:gd name="T78" fmla="*/ 14287 w 38"/>
              <a:gd name="T79" fmla="*/ 3897 h 11"/>
              <a:gd name="T80" fmla="*/ 0 w 38"/>
              <a:gd name="T81" fmla="*/ 3897 h 11"/>
              <a:gd name="T82" fmla="*/ 376 w 38"/>
              <a:gd name="T83" fmla="*/ 3897 h 11"/>
              <a:gd name="T84" fmla="*/ 14287 w 38"/>
              <a:gd name="T85" fmla="*/ 3897 h 11"/>
              <a:gd name="T86" fmla="*/ 13911 w 38"/>
              <a:gd name="T87" fmla="*/ 3897 h 11"/>
              <a:gd name="T88" fmla="*/ 376 w 38"/>
              <a:gd name="T89" fmla="*/ 3897 h 11"/>
              <a:gd name="T90" fmla="*/ 376 w 38"/>
              <a:gd name="T91" fmla="*/ 4330 h 11"/>
              <a:gd name="T92" fmla="*/ 13911 w 38"/>
              <a:gd name="T93" fmla="*/ 4330 h 11"/>
              <a:gd name="T94" fmla="*/ 13911 w 38"/>
              <a:gd name="T95" fmla="*/ 4330 h 11"/>
              <a:gd name="T96" fmla="*/ 376 w 38"/>
              <a:gd name="T97" fmla="*/ 4330 h 11"/>
              <a:gd name="T98" fmla="*/ 1128 w 38"/>
              <a:gd name="T99" fmla="*/ 4330 h 11"/>
              <a:gd name="T100" fmla="*/ 13911 w 38"/>
              <a:gd name="T101" fmla="*/ 4330 h 11"/>
              <a:gd name="T102" fmla="*/ 13535 w 38"/>
              <a:gd name="T103" fmla="*/ 4330 h 11"/>
              <a:gd name="T104" fmla="*/ 1128 w 38"/>
              <a:gd name="T105" fmla="*/ 4330 h 11"/>
              <a:gd name="T106" fmla="*/ 1128 w 38"/>
              <a:gd name="T107" fmla="*/ 4763 h 11"/>
              <a:gd name="T108" fmla="*/ 12783 w 38"/>
              <a:gd name="T109" fmla="*/ 4763 h 11"/>
              <a:gd name="T110" fmla="*/ 12783 w 38"/>
              <a:gd name="T111" fmla="*/ 4763 h 11"/>
              <a:gd name="T112" fmla="*/ 1504 w 38"/>
              <a:gd name="T113" fmla="*/ 4763 h 11"/>
              <a:gd name="T114" fmla="*/ 1504 w 38"/>
              <a:gd name="T115" fmla="*/ 4763 h 11"/>
              <a:gd name="T116" fmla="*/ 12783 w 38"/>
              <a:gd name="T117" fmla="*/ 4763 h 11"/>
              <a:gd name="T118" fmla="*/ 12407 w 38"/>
              <a:gd name="T119" fmla="*/ 4763 h 11"/>
              <a:gd name="T120" fmla="*/ 1880 w 38"/>
              <a:gd name="T121" fmla="*/ 4763 h 11"/>
              <a:gd name="T122" fmla="*/ 1880 w 38"/>
              <a:gd name="T123" fmla="*/ 4763 h 11"/>
              <a:gd name="T124" fmla="*/ 12407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1"/>
                </a:lnTo>
                <a:lnTo>
                  <a:pt x="4" y="1"/>
                </a:lnTo>
                <a:lnTo>
                  <a:pt x="3" y="1"/>
                </a:lnTo>
                <a:lnTo>
                  <a:pt x="34" y="1"/>
                </a:lnTo>
                <a:lnTo>
                  <a:pt x="36" y="1"/>
                </a:lnTo>
                <a:lnTo>
                  <a:pt x="3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1" y="2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1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3" y="11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" name="Freeform 264"/>
          <p:cNvSpPr>
            <a:spLocks/>
          </p:cNvSpPr>
          <p:nvPr/>
        </p:nvSpPr>
        <p:spPr bwMode="auto">
          <a:xfrm>
            <a:off x="4055428" y="2006600"/>
            <a:ext cx="4762" cy="11113"/>
          </a:xfrm>
          <a:custGeom>
            <a:avLst/>
            <a:gdLst>
              <a:gd name="T0" fmla="*/ 2381 w 10"/>
              <a:gd name="T1" fmla="*/ 9197 h 29"/>
              <a:gd name="T2" fmla="*/ 0 w 10"/>
              <a:gd name="T3" fmla="*/ 9197 h 29"/>
              <a:gd name="T4" fmla="*/ 0 w 10"/>
              <a:gd name="T5" fmla="*/ 2299 h 29"/>
              <a:gd name="T6" fmla="*/ 0 w 10"/>
              <a:gd name="T7" fmla="*/ 1916 h 29"/>
              <a:gd name="T8" fmla="*/ 0 w 10"/>
              <a:gd name="T9" fmla="*/ 9197 h 29"/>
              <a:gd name="T10" fmla="*/ 0 w 10"/>
              <a:gd name="T11" fmla="*/ 9197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963 h 29"/>
              <a:gd name="T18" fmla="*/ 0 w 10"/>
              <a:gd name="T19" fmla="*/ 10347 h 29"/>
              <a:gd name="T20" fmla="*/ 0 w 10"/>
              <a:gd name="T21" fmla="*/ 1533 h 29"/>
              <a:gd name="T22" fmla="*/ 0 w 10"/>
              <a:gd name="T23" fmla="*/ 1533 h 29"/>
              <a:gd name="T24" fmla="*/ 0 w 10"/>
              <a:gd name="T25" fmla="*/ 10347 h 29"/>
              <a:gd name="T26" fmla="*/ 0 w 10"/>
              <a:gd name="T27" fmla="*/ 10347 h 29"/>
              <a:gd name="T28" fmla="*/ 0 w 10"/>
              <a:gd name="T29" fmla="*/ 1150 h 29"/>
              <a:gd name="T30" fmla="*/ 476 w 10"/>
              <a:gd name="T31" fmla="*/ 1150 h 29"/>
              <a:gd name="T32" fmla="*/ 476 w 10"/>
              <a:gd name="T33" fmla="*/ 10730 h 29"/>
              <a:gd name="T34" fmla="*/ 476 w 10"/>
              <a:gd name="T35" fmla="*/ 10730 h 29"/>
              <a:gd name="T36" fmla="*/ 476 w 10"/>
              <a:gd name="T37" fmla="*/ 383 h 29"/>
              <a:gd name="T38" fmla="*/ 476 w 10"/>
              <a:gd name="T39" fmla="*/ 383 h 29"/>
              <a:gd name="T40" fmla="*/ 476 w 10"/>
              <a:gd name="T41" fmla="*/ 10730 h 29"/>
              <a:gd name="T42" fmla="*/ 1429 w 10"/>
              <a:gd name="T43" fmla="*/ 10730 h 29"/>
              <a:gd name="T44" fmla="*/ 1429 w 10"/>
              <a:gd name="T45" fmla="*/ 383 h 29"/>
              <a:gd name="T46" fmla="*/ 1429 w 10"/>
              <a:gd name="T47" fmla="*/ 383 h 29"/>
              <a:gd name="T48" fmla="*/ 1429 w 10"/>
              <a:gd name="T49" fmla="*/ 11113 h 29"/>
              <a:gd name="T50" fmla="*/ 1905 w 10"/>
              <a:gd name="T51" fmla="*/ 11113 h 29"/>
              <a:gd name="T52" fmla="*/ 1905 w 10"/>
              <a:gd name="T53" fmla="*/ 0 h 29"/>
              <a:gd name="T54" fmla="*/ 1905 w 10"/>
              <a:gd name="T55" fmla="*/ 0 h 29"/>
              <a:gd name="T56" fmla="*/ 1905 w 10"/>
              <a:gd name="T57" fmla="*/ 11113 h 29"/>
              <a:gd name="T58" fmla="*/ 2381 w 10"/>
              <a:gd name="T59" fmla="*/ 11113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1113 h 29"/>
              <a:gd name="T66" fmla="*/ 2381 w 10"/>
              <a:gd name="T67" fmla="*/ 11113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1113 h 29"/>
              <a:gd name="T74" fmla="*/ 2857 w 10"/>
              <a:gd name="T75" fmla="*/ 11113 h 29"/>
              <a:gd name="T76" fmla="*/ 2857 w 10"/>
              <a:gd name="T77" fmla="*/ 0 h 29"/>
              <a:gd name="T78" fmla="*/ 2857 w 10"/>
              <a:gd name="T79" fmla="*/ 383 h 29"/>
              <a:gd name="T80" fmla="*/ 2857 w 10"/>
              <a:gd name="T81" fmla="*/ 11113 h 29"/>
              <a:gd name="T82" fmla="*/ 3810 w 10"/>
              <a:gd name="T83" fmla="*/ 10730 h 29"/>
              <a:gd name="T84" fmla="*/ 3810 w 10"/>
              <a:gd name="T85" fmla="*/ 383 h 29"/>
              <a:gd name="T86" fmla="*/ 4286 w 10"/>
              <a:gd name="T87" fmla="*/ 383 h 29"/>
              <a:gd name="T88" fmla="*/ 4286 w 10"/>
              <a:gd name="T89" fmla="*/ 10730 h 29"/>
              <a:gd name="T90" fmla="*/ 4286 w 10"/>
              <a:gd name="T91" fmla="*/ 10730 h 29"/>
              <a:gd name="T92" fmla="*/ 4286 w 10"/>
              <a:gd name="T93" fmla="*/ 383 h 29"/>
              <a:gd name="T94" fmla="*/ 4286 w 10"/>
              <a:gd name="T95" fmla="*/ 1150 h 29"/>
              <a:gd name="T96" fmla="*/ 4286 w 10"/>
              <a:gd name="T97" fmla="*/ 10730 h 29"/>
              <a:gd name="T98" fmla="*/ 4286 w 10"/>
              <a:gd name="T99" fmla="*/ 10347 h 29"/>
              <a:gd name="T100" fmla="*/ 4286 w 10"/>
              <a:gd name="T101" fmla="*/ 1150 h 29"/>
              <a:gd name="T102" fmla="*/ 4762 w 10"/>
              <a:gd name="T103" fmla="*/ 1533 h 29"/>
              <a:gd name="T104" fmla="*/ 4762 w 10"/>
              <a:gd name="T105" fmla="*/ 10347 h 29"/>
              <a:gd name="T106" fmla="*/ 4762 w 10"/>
              <a:gd name="T107" fmla="*/ 10347 h 29"/>
              <a:gd name="T108" fmla="*/ 4762 w 10"/>
              <a:gd name="T109" fmla="*/ 1533 h 29"/>
              <a:gd name="T110" fmla="*/ 4762 w 10"/>
              <a:gd name="T111" fmla="*/ 1533 h 29"/>
              <a:gd name="T112" fmla="*/ 4762 w 10"/>
              <a:gd name="T113" fmla="*/ 9963 h 29"/>
              <a:gd name="T114" fmla="*/ 4762 w 10"/>
              <a:gd name="T115" fmla="*/ 9197 h 29"/>
              <a:gd name="T116" fmla="*/ 4762 w 10"/>
              <a:gd name="T117" fmla="*/ 1916 h 29"/>
              <a:gd name="T118" fmla="*/ 4762 w 10"/>
              <a:gd name="T119" fmla="*/ 1916 h 29"/>
              <a:gd name="T120" fmla="*/ 4762 w 10"/>
              <a:gd name="T121" fmla="*/ 9197 h 29"/>
              <a:gd name="T122" fmla="*/ 4762 w 10"/>
              <a:gd name="T123" fmla="*/ 9197 h 29"/>
              <a:gd name="T124" fmla="*/ 4762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1" y="3"/>
                </a:lnTo>
                <a:lnTo>
                  <a:pt x="1" y="28"/>
                </a:lnTo>
                <a:lnTo>
                  <a:pt x="1" y="1"/>
                </a:lnTo>
                <a:lnTo>
                  <a:pt x="1" y="28"/>
                </a:lnTo>
                <a:lnTo>
                  <a:pt x="3" y="28"/>
                </a:lnTo>
                <a:lnTo>
                  <a:pt x="3" y="1"/>
                </a:lnTo>
                <a:lnTo>
                  <a:pt x="3" y="29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1"/>
                </a:lnTo>
                <a:lnTo>
                  <a:pt x="6" y="29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0" y="26"/>
                </a:lnTo>
                <a:lnTo>
                  <a:pt x="10" y="24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7" name="Freeform 265"/>
          <p:cNvSpPr>
            <a:spLocks/>
          </p:cNvSpPr>
          <p:nvPr/>
        </p:nvSpPr>
        <p:spPr bwMode="auto">
          <a:xfrm>
            <a:off x="4055428" y="2006600"/>
            <a:ext cx="14287" cy="4763"/>
          </a:xfrm>
          <a:custGeom>
            <a:avLst/>
            <a:gdLst>
              <a:gd name="T0" fmla="*/ 1880 w 38"/>
              <a:gd name="T1" fmla="*/ 2382 h 12"/>
              <a:gd name="T2" fmla="*/ 1880 w 38"/>
              <a:gd name="T3" fmla="*/ 0 h 12"/>
              <a:gd name="T4" fmla="*/ 12407 w 38"/>
              <a:gd name="T5" fmla="*/ 0 h 12"/>
              <a:gd name="T6" fmla="*/ 12407 w 38"/>
              <a:gd name="T7" fmla="*/ 0 h 12"/>
              <a:gd name="T8" fmla="*/ 1880 w 38"/>
              <a:gd name="T9" fmla="*/ 0 h 12"/>
              <a:gd name="T10" fmla="*/ 1504 w 38"/>
              <a:gd name="T11" fmla="*/ 0 h 12"/>
              <a:gd name="T12" fmla="*/ 12407 w 38"/>
              <a:gd name="T13" fmla="*/ 0 h 12"/>
              <a:gd name="T14" fmla="*/ 12783 w 38"/>
              <a:gd name="T15" fmla="*/ 0 h 12"/>
              <a:gd name="T16" fmla="*/ 1504 w 38"/>
              <a:gd name="T17" fmla="*/ 0 h 12"/>
              <a:gd name="T18" fmla="*/ 1128 w 38"/>
              <a:gd name="T19" fmla="*/ 397 h 12"/>
              <a:gd name="T20" fmla="*/ 13535 w 38"/>
              <a:gd name="T21" fmla="*/ 397 h 12"/>
              <a:gd name="T22" fmla="*/ 13535 w 38"/>
              <a:gd name="T23" fmla="*/ 397 h 12"/>
              <a:gd name="T24" fmla="*/ 1128 w 38"/>
              <a:gd name="T25" fmla="*/ 397 h 12"/>
              <a:gd name="T26" fmla="*/ 376 w 38"/>
              <a:gd name="T27" fmla="*/ 397 h 12"/>
              <a:gd name="T28" fmla="*/ 13535 w 38"/>
              <a:gd name="T29" fmla="*/ 397 h 12"/>
              <a:gd name="T30" fmla="*/ 13911 w 38"/>
              <a:gd name="T31" fmla="*/ 397 h 12"/>
              <a:gd name="T32" fmla="*/ 376 w 38"/>
              <a:gd name="T33" fmla="*/ 397 h 12"/>
              <a:gd name="T34" fmla="*/ 376 w 38"/>
              <a:gd name="T35" fmla="*/ 1191 h 12"/>
              <a:gd name="T36" fmla="*/ 13911 w 38"/>
              <a:gd name="T37" fmla="*/ 1191 h 12"/>
              <a:gd name="T38" fmla="*/ 13911 w 38"/>
              <a:gd name="T39" fmla="*/ 1191 h 12"/>
              <a:gd name="T40" fmla="*/ 0 w 38"/>
              <a:gd name="T41" fmla="*/ 1191 h 12"/>
              <a:gd name="T42" fmla="*/ 0 w 38"/>
              <a:gd name="T43" fmla="*/ 1588 h 12"/>
              <a:gd name="T44" fmla="*/ 13911 w 38"/>
              <a:gd name="T45" fmla="*/ 1588 h 12"/>
              <a:gd name="T46" fmla="*/ 14287 w 38"/>
              <a:gd name="T47" fmla="*/ 1588 h 12"/>
              <a:gd name="T48" fmla="*/ 0 w 38"/>
              <a:gd name="T49" fmla="*/ 1588 h 12"/>
              <a:gd name="T50" fmla="*/ 0 w 38"/>
              <a:gd name="T51" fmla="*/ 1588 h 12"/>
              <a:gd name="T52" fmla="*/ 14287 w 38"/>
              <a:gd name="T53" fmla="*/ 1588 h 12"/>
              <a:gd name="T54" fmla="*/ 14287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4287 w 38"/>
              <a:gd name="T61" fmla="*/ 1985 h 12"/>
              <a:gd name="T62" fmla="*/ 14287 w 38"/>
              <a:gd name="T63" fmla="*/ 2382 h 12"/>
              <a:gd name="T64" fmla="*/ 0 w 38"/>
              <a:gd name="T65" fmla="*/ 2382 h 12"/>
              <a:gd name="T66" fmla="*/ 0 w 38"/>
              <a:gd name="T67" fmla="*/ 2382 h 12"/>
              <a:gd name="T68" fmla="*/ 14287 w 38"/>
              <a:gd name="T69" fmla="*/ 2382 h 12"/>
              <a:gd name="T70" fmla="*/ 14287 w 38"/>
              <a:gd name="T71" fmla="*/ 2382 h 12"/>
              <a:gd name="T72" fmla="*/ 0 w 38"/>
              <a:gd name="T73" fmla="*/ 2382 h 12"/>
              <a:gd name="T74" fmla="*/ 0 w 38"/>
              <a:gd name="T75" fmla="*/ 3175 h 12"/>
              <a:gd name="T76" fmla="*/ 14287 w 38"/>
              <a:gd name="T77" fmla="*/ 3175 h 12"/>
              <a:gd name="T78" fmla="*/ 14287 w 38"/>
              <a:gd name="T79" fmla="*/ 3572 h 12"/>
              <a:gd name="T80" fmla="*/ 0 w 38"/>
              <a:gd name="T81" fmla="*/ 3572 h 12"/>
              <a:gd name="T82" fmla="*/ 0 w 38"/>
              <a:gd name="T83" fmla="*/ 3572 h 12"/>
              <a:gd name="T84" fmla="*/ 13911 w 38"/>
              <a:gd name="T85" fmla="*/ 3572 h 12"/>
              <a:gd name="T86" fmla="*/ 13911 w 38"/>
              <a:gd name="T87" fmla="*/ 3572 h 12"/>
              <a:gd name="T88" fmla="*/ 0 w 38"/>
              <a:gd name="T89" fmla="*/ 3572 h 12"/>
              <a:gd name="T90" fmla="*/ 376 w 38"/>
              <a:gd name="T91" fmla="*/ 3969 h 12"/>
              <a:gd name="T92" fmla="*/ 13911 w 38"/>
              <a:gd name="T93" fmla="*/ 3969 h 12"/>
              <a:gd name="T94" fmla="*/ 13911 w 38"/>
              <a:gd name="T95" fmla="*/ 3969 h 12"/>
              <a:gd name="T96" fmla="*/ 376 w 38"/>
              <a:gd name="T97" fmla="*/ 3969 h 12"/>
              <a:gd name="T98" fmla="*/ 376 w 38"/>
              <a:gd name="T99" fmla="*/ 3969 h 12"/>
              <a:gd name="T100" fmla="*/ 13535 w 38"/>
              <a:gd name="T101" fmla="*/ 3969 h 12"/>
              <a:gd name="T102" fmla="*/ 13535 w 38"/>
              <a:gd name="T103" fmla="*/ 3969 h 12"/>
              <a:gd name="T104" fmla="*/ 1128 w 38"/>
              <a:gd name="T105" fmla="*/ 3969 h 12"/>
              <a:gd name="T106" fmla="*/ 1128 w 38"/>
              <a:gd name="T107" fmla="*/ 3969 h 12"/>
              <a:gd name="T108" fmla="*/ 13535 w 38"/>
              <a:gd name="T109" fmla="*/ 3969 h 12"/>
              <a:gd name="T110" fmla="*/ 12783 w 38"/>
              <a:gd name="T111" fmla="*/ 4763 h 12"/>
              <a:gd name="T112" fmla="*/ 1504 w 38"/>
              <a:gd name="T113" fmla="*/ 4763 h 12"/>
              <a:gd name="T114" fmla="*/ 1504 w 38"/>
              <a:gd name="T115" fmla="*/ 4763 h 12"/>
              <a:gd name="T116" fmla="*/ 12407 w 38"/>
              <a:gd name="T117" fmla="*/ 4763 h 12"/>
              <a:gd name="T118" fmla="*/ 12407 w 38"/>
              <a:gd name="T119" fmla="*/ 4763 h 12"/>
              <a:gd name="T120" fmla="*/ 1880 w 38"/>
              <a:gd name="T121" fmla="*/ 4763 h 12"/>
              <a:gd name="T122" fmla="*/ 1880 w 38"/>
              <a:gd name="T123" fmla="*/ 4763 h 12"/>
              <a:gd name="T124" fmla="*/ 12407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3" y="1"/>
                </a:lnTo>
                <a:lnTo>
                  <a:pt x="36" y="1"/>
                </a:lnTo>
                <a:lnTo>
                  <a:pt x="3" y="1"/>
                </a:lnTo>
                <a:lnTo>
                  <a:pt x="1" y="1"/>
                </a:lnTo>
                <a:lnTo>
                  <a:pt x="36" y="1"/>
                </a:lnTo>
                <a:lnTo>
                  <a:pt x="37" y="1"/>
                </a:lnTo>
                <a:lnTo>
                  <a:pt x="1" y="1"/>
                </a:lnTo>
                <a:lnTo>
                  <a:pt x="1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4" y="12"/>
                </a:lnTo>
                <a:lnTo>
                  <a:pt x="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8" name="Freeform 266"/>
          <p:cNvSpPr>
            <a:spLocks/>
          </p:cNvSpPr>
          <p:nvPr/>
        </p:nvSpPr>
        <p:spPr bwMode="auto">
          <a:xfrm>
            <a:off x="4064953" y="1998663"/>
            <a:ext cx="4762" cy="12700"/>
          </a:xfrm>
          <a:custGeom>
            <a:avLst/>
            <a:gdLst>
              <a:gd name="T0" fmla="*/ 2597 w 11"/>
              <a:gd name="T1" fmla="*/ 10160 h 30"/>
              <a:gd name="T2" fmla="*/ 0 w 11"/>
              <a:gd name="T3" fmla="*/ 10160 h 30"/>
              <a:gd name="T4" fmla="*/ 0 w 11"/>
              <a:gd name="T5" fmla="*/ 2117 h 30"/>
              <a:gd name="T6" fmla="*/ 0 w 11"/>
              <a:gd name="T7" fmla="*/ 2117 h 30"/>
              <a:gd name="T8" fmla="*/ 0 w 11"/>
              <a:gd name="T9" fmla="*/ 10160 h 30"/>
              <a:gd name="T10" fmla="*/ 0 w 11"/>
              <a:gd name="T11" fmla="*/ 10160 h 30"/>
              <a:gd name="T12" fmla="*/ 0 w 11"/>
              <a:gd name="T13" fmla="*/ 2117 h 30"/>
              <a:gd name="T14" fmla="*/ 433 w 11"/>
              <a:gd name="T15" fmla="*/ 1693 h 30"/>
              <a:gd name="T16" fmla="*/ 433 w 11"/>
              <a:gd name="T17" fmla="*/ 11007 h 30"/>
              <a:gd name="T18" fmla="*/ 433 w 11"/>
              <a:gd name="T19" fmla="*/ 11430 h 30"/>
              <a:gd name="T20" fmla="*/ 433 w 11"/>
              <a:gd name="T21" fmla="*/ 1693 h 30"/>
              <a:gd name="T22" fmla="*/ 433 w 11"/>
              <a:gd name="T23" fmla="*/ 1693 h 30"/>
              <a:gd name="T24" fmla="*/ 433 w 11"/>
              <a:gd name="T25" fmla="*/ 11430 h 30"/>
              <a:gd name="T26" fmla="*/ 433 w 11"/>
              <a:gd name="T27" fmla="*/ 11430 h 30"/>
              <a:gd name="T28" fmla="*/ 433 w 11"/>
              <a:gd name="T29" fmla="*/ 1270 h 30"/>
              <a:gd name="T30" fmla="*/ 433 w 11"/>
              <a:gd name="T31" fmla="*/ 847 h 30"/>
              <a:gd name="T32" fmla="*/ 433 w 11"/>
              <a:gd name="T33" fmla="*/ 11853 h 30"/>
              <a:gd name="T34" fmla="*/ 866 w 11"/>
              <a:gd name="T35" fmla="*/ 11853 h 30"/>
              <a:gd name="T36" fmla="*/ 866 w 11"/>
              <a:gd name="T37" fmla="*/ 847 h 30"/>
              <a:gd name="T38" fmla="*/ 866 w 11"/>
              <a:gd name="T39" fmla="*/ 847 h 30"/>
              <a:gd name="T40" fmla="*/ 866 w 11"/>
              <a:gd name="T41" fmla="*/ 11853 h 30"/>
              <a:gd name="T42" fmla="*/ 866 w 11"/>
              <a:gd name="T43" fmla="*/ 11853 h 30"/>
              <a:gd name="T44" fmla="*/ 866 w 11"/>
              <a:gd name="T45" fmla="*/ 847 h 30"/>
              <a:gd name="T46" fmla="*/ 1732 w 11"/>
              <a:gd name="T47" fmla="*/ 847 h 30"/>
              <a:gd name="T48" fmla="*/ 1732 w 11"/>
              <a:gd name="T49" fmla="*/ 11853 h 30"/>
              <a:gd name="T50" fmla="*/ 1732 w 11"/>
              <a:gd name="T51" fmla="*/ 12700 h 30"/>
              <a:gd name="T52" fmla="*/ 1732 w 11"/>
              <a:gd name="T53" fmla="*/ 0 h 30"/>
              <a:gd name="T54" fmla="*/ 2165 w 11"/>
              <a:gd name="T55" fmla="*/ 0 h 30"/>
              <a:gd name="T56" fmla="*/ 2165 w 11"/>
              <a:gd name="T57" fmla="*/ 12700 h 30"/>
              <a:gd name="T58" fmla="*/ 2165 w 11"/>
              <a:gd name="T59" fmla="*/ 12700 h 30"/>
              <a:gd name="T60" fmla="*/ 2165 w 11"/>
              <a:gd name="T61" fmla="*/ 0 h 30"/>
              <a:gd name="T62" fmla="*/ 2597 w 11"/>
              <a:gd name="T63" fmla="*/ 0 h 30"/>
              <a:gd name="T64" fmla="*/ 2597 w 11"/>
              <a:gd name="T65" fmla="*/ 12700 h 30"/>
              <a:gd name="T66" fmla="*/ 2597 w 11"/>
              <a:gd name="T67" fmla="*/ 12700 h 30"/>
              <a:gd name="T68" fmla="*/ 2597 w 11"/>
              <a:gd name="T69" fmla="*/ 0 h 30"/>
              <a:gd name="T70" fmla="*/ 2597 w 11"/>
              <a:gd name="T71" fmla="*/ 0 h 30"/>
              <a:gd name="T72" fmla="*/ 2597 w 11"/>
              <a:gd name="T73" fmla="*/ 12700 h 30"/>
              <a:gd name="T74" fmla="*/ 3030 w 11"/>
              <a:gd name="T75" fmla="*/ 12700 h 30"/>
              <a:gd name="T76" fmla="*/ 3030 w 11"/>
              <a:gd name="T77" fmla="*/ 0 h 30"/>
              <a:gd name="T78" fmla="*/ 3896 w 11"/>
              <a:gd name="T79" fmla="*/ 847 h 30"/>
              <a:gd name="T80" fmla="*/ 3896 w 11"/>
              <a:gd name="T81" fmla="*/ 11853 h 30"/>
              <a:gd name="T82" fmla="*/ 3896 w 11"/>
              <a:gd name="T83" fmla="*/ 11853 h 30"/>
              <a:gd name="T84" fmla="*/ 3896 w 11"/>
              <a:gd name="T85" fmla="*/ 847 h 30"/>
              <a:gd name="T86" fmla="*/ 3896 w 11"/>
              <a:gd name="T87" fmla="*/ 847 h 30"/>
              <a:gd name="T88" fmla="*/ 3896 w 11"/>
              <a:gd name="T89" fmla="*/ 11853 h 30"/>
              <a:gd name="T90" fmla="*/ 4329 w 11"/>
              <a:gd name="T91" fmla="*/ 11853 h 30"/>
              <a:gd name="T92" fmla="*/ 4329 w 11"/>
              <a:gd name="T93" fmla="*/ 847 h 30"/>
              <a:gd name="T94" fmla="*/ 4329 w 11"/>
              <a:gd name="T95" fmla="*/ 847 h 30"/>
              <a:gd name="T96" fmla="*/ 4329 w 11"/>
              <a:gd name="T97" fmla="*/ 11853 h 30"/>
              <a:gd name="T98" fmla="*/ 4329 w 11"/>
              <a:gd name="T99" fmla="*/ 11430 h 30"/>
              <a:gd name="T100" fmla="*/ 4329 w 11"/>
              <a:gd name="T101" fmla="*/ 1270 h 30"/>
              <a:gd name="T102" fmla="*/ 4329 w 11"/>
              <a:gd name="T103" fmla="*/ 1693 h 30"/>
              <a:gd name="T104" fmla="*/ 4329 w 11"/>
              <a:gd name="T105" fmla="*/ 11430 h 30"/>
              <a:gd name="T106" fmla="*/ 4762 w 11"/>
              <a:gd name="T107" fmla="*/ 11430 h 30"/>
              <a:gd name="T108" fmla="*/ 4762 w 11"/>
              <a:gd name="T109" fmla="*/ 1693 h 30"/>
              <a:gd name="T110" fmla="*/ 4762 w 11"/>
              <a:gd name="T111" fmla="*/ 1693 h 30"/>
              <a:gd name="T112" fmla="*/ 4762 w 11"/>
              <a:gd name="T113" fmla="*/ 11007 h 30"/>
              <a:gd name="T114" fmla="*/ 4762 w 11"/>
              <a:gd name="T115" fmla="*/ 10160 h 30"/>
              <a:gd name="T116" fmla="*/ 4762 w 11"/>
              <a:gd name="T117" fmla="*/ 2117 h 30"/>
              <a:gd name="T118" fmla="*/ 4762 w 11"/>
              <a:gd name="T119" fmla="*/ 2117 h 30"/>
              <a:gd name="T120" fmla="*/ 4762 w 11"/>
              <a:gd name="T121" fmla="*/ 10160 h 30"/>
              <a:gd name="T122" fmla="*/ 4762 w 11"/>
              <a:gd name="T123" fmla="*/ 10160 h 30"/>
              <a:gd name="T124" fmla="*/ 4762 w 11"/>
              <a:gd name="T125" fmla="*/ 2117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6" y="24"/>
                </a:moveTo>
                <a:lnTo>
                  <a:pt x="0" y="24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1" y="4"/>
                </a:lnTo>
                <a:lnTo>
                  <a:pt x="1" y="26"/>
                </a:lnTo>
                <a:lnTo>
                  <a:pt x="1" y="27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4" y="2"/>
                </a:lnTo>
                <a:lnTo>
                  <a:pt x="4" y="28"/>
                </a:lnTo>
                <a:lnTo>
                  <a:pt x="4" y="30"/>
                </a:lnTo>
                <a:lnTo>
                  <a:pt x="4" y="0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0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10" y="28"/>
                </a:lnTo>
                <a:lnTo>
                  <a:pt x="10" y="2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9" name="Freeform 267"/>
          <p:cNvSpPr>
            <a:spLocks/>
          </p:cNvSpPr>
          <p:nvPr/>
        </p:nvSpPr>
        <p:spPr bwMode="auto">
          <a:xfrm>
            <a:off x="4064953" y="1998663"/>
            <a:ext cx="306387" cy="4762"/>
          </a:xfrm>
          <a:custGeom>
            <a:avLst/>
            <a:gdLst>
              <a:gd name="T0" fmla="*/ 2118 w 868"/>
              <a:gd name="T1" fmla="*/ 1984 h 12"/>
              <a:gd name="T2" fmla="*/ 2118 w 868"/>
              <a:gd name="T3" fmla="*/ 0 h 12"/>
              <a:gd name="T4" fmla="*/ 303916 w 868"/>
              <a:gd name="T5" fmla="*/ 0 h 12"/>
              <a:gd name="T6" fmla="*/ 303916 w 868"/>
              <a:gd name="T7" fmla="*/ 0 h 12"/>
              <a:gd name="T8" fmla="*/ 1765 w 868"/>
              <a:gd name="T9" fmla="*/ 0 h 12"/>
              <a:gd name="T10" fmla="*/ 1765 w 868"/>
              <a:gd name="T11" fmla="*/ 0 h 12"/>
              <a:gd name="T12" fmla="*/ 304622 w 868"/>
              <a:gd name="T13" fmla="*/ 0 h 12"/>
              <a:gd name="T14" fmla="*/ 304975 w 868"/>
              <a:gd name="T15" fmla="*/ 0 h 12"/>
              <a:gd name="T16" fmla="*/ 1412 w 868"/>
              <a:gd name="T17" fmla="*/ 0 h 12"/>
              <a:gd name="T18" fmla="*/ 1412 w 868"/>
              <a:gd name="T19" fmla="*/ 794 h 12"/>
              <a:gd name="T20" fmla="*/ 304975 w 868"/>
              <a:gd name="T21" fmla="*/ 794 h 12"/>
              <a:gd name="T22" fmla="*/ 304975 w 868"/>
              <a:gd name="T23" fmla="*/ 794 h 12"/>
              <a:gd name="T24" fmla="*/ 706 w 868"/>
              <a:gd name="T25" fmla="*/ 794 h 12"/>
              <a:gd name="T26" fmla="*/ 706 w 868"/>
              <a:gd name="T27" fmla="*/ 794 h 12"/>
              <a:gd name="T28" fmla="*/ 305328 w 868"/>
              <a:gd name="T29" fmla="*/ 794 h 12"/>
              <a:gd name="T30" fmla="*/ 305328 w 868"/>
              <a:gd name="T31" fmla="*/ 794 h 12"/>
              <a:gd name="T32" fmla="*/ 706 w 868"/>
              <a:gd name="T33" fmla="*/ 794 h 12"/>
              <a:gd name="T34" fmla="*/ 353 w 868"/>
              <a:gd name="T35" fmla="*/ 794 h 12"/>
              <a:gd name="T36" fmla="*/ 305328 w 868"/>
              <a:gd name="T37" fmla="*/ 794 h 12"/>
              <a:gd name="T38" fmla="*/ 305328 w 868"/>
              <a:gd name="T39" fmla="*/ 1191 h 12"/>
              <a:gd name="T40" fmla="*/ 353 w 868"/>
              <a:gd name="T41" fmla="*/ 1191 h 12"/>
              <a:gd name="T42" fmla="*/ 353 w 868"/>
              <a:gd name="T43" fmla="*/ 1587 h 12"/>
              <a:gd name="T44" fmla="*/ 305681 w 868"/>
              <a:gd name="T45" fmla="*/ 1587 h 12"/>
              <a:gd name="T46" fmla="*/ 305681 w 868"/>
              <a:gd name="T47" fmla="*/ 1587 h 12"/>
              <a:gd name="T48" fmla="*/ 353 w 868"/>
              <a:gd name="T49" fmla="*/ 1587 h 12"/>
              <a:gd name="T50" fmla="*/ 353 w 868"/>
              <a:gd name="T51" fmla="*/ 1587 h 12"/>
              <a:gd name="T52" fmla="*/ 305681 w 868"/>
              <a:gd name="T53" fmla="*/ 1587 h 12"/>
              <a:gd name="T54" fmla="*/ 306387 w 868"/>
              <a:gd name="T55" fmla="*/ 1984 h 12"/>
              <a:gd name="T56" fmla="*/ 0 w 868"/>
              <a:gd name="T57" fmla="*/ 1984 h 12"/>
              <a:gd name="T58" fmla="*/ 0 w 868"/>
              <a:gd name="T59" fmla="*/ 1984 h 12"/>
              <a:gd name="T60" fmla="*/ 306387 w 868"/>
              <a:gd name="T61" fmla="*/ 1984 h 12"/>
              <a:gd name="T62" fmla="*/ 306387 w 868"/>
              <a:gd name="T63" fmla="*/ 1984 h 12"/>
              <a:gd name="T64" fmla="*/ 0 w 868"/>
              <a:gd name="T65" fmla="*/ 1984 h 12"/>
              <a:gd name="T66" fmla="*/ 0 w 868"/>
              <a:gd name="T67" fmla="*/ 2778 h 12"/>
              <a:gd name="T68" fmla="*/ 306387 w 868"/>
              <a:gd name="T69" fmla="*/ 2778 h 12"/>
              <a:gd name="T70" fmla="*/ 306387 w 868"/>
              <a:gd name="T71" fmla="*/ 2778 h 12"/>
              <a:gd name="T72" fmla="*/ 0 w 868"/>
              <a:gd name="T73" fmla="*/ 2778 h 12"/>
              <a:gd name="T74" fmla="*/ 353 w 868"/>
              <a:gd name="T75" fmla="*/ 3175 h 12"/>
              <a:gd name="T76" fmla="*/ 305681 w 868"/>
              <a:gd name="T77" fmla="*/ 3175 h 12"/>
              <a:gd name="T78" fmla="*/ 305681 w 868"/>
              <a:gd name="T79" fmla="*/ 3572 h 12"/>
              <a:gd name="T80" fmla="*/ 353 w 868"/>
              <a:gd name="T81" fmla="*/ 3572 h 12"/>
              <a:gd name="T82" fmla="*/ 353 w 868"/>
              <a:gd name="T83" fmla="*/ 3572 h 12"/>
              <a:gd name="T84" fmla="*/ 305681 w 868"/>
              <a:gd name="T85" fmla="*/ 3572 h 12"/>
              <a:gd name="T86" fmla="*/ 305328 w 868"/>
              <a:gd name="T87" fmla="*/ 3572 h 12"/>
              <a:gd name="T88" fmla="*/ 353 w 868"/>
              <a:gd name="T89" fmla="*/ 3572 h 12"/>
              <a:gd name="T90" fmla="*/ 353 w 868"/>
              <a:gd name="T91" fmla="*/ 3572 h 12"/>
              <a:gd name="T92" fmla="*/ 305328 w 868"/>
              <a:gd name="T93" fmla="*/ 3572 h 12"/>
              <a:gd name="T94" fmla="*/ 305328 w 868"/>
              <a:gd name="T95" fmla="*/ 4365 h 12"/>
              <a:gd name="T96" fmla="*/ 706 w 868"/>
              <a:gd name="T97" fmla="*/ 4365 h 12"/>
              <a:gd name="T98" fmla="*/ 706 w 868"/>
              <a:gd name="T99" fmla="*/ 4365 h 12"/>
              <a:gd name="T100" fmla="*/ 305328 w 868"/>
              <a:gd name="T101" fmla="*/ 4365 h 12"/>
              <a:gd name="T102" fmla="*/ 304975 w 868"/>
              <a:gd name="T103" fmla="*/ 4365 h 12"/>
              <a:gd name="T104" fmla="*/ 706 w 868"/>
              <a:gd name="T105" fmla="*/ 4365 h 12"/>
              <a:gd name="T106" fmla="*/ 1412 w 868"/>
              <a:gd name="T107" fmla="*/ 4365 h 12"/>
              <a:gd name="T108" fmla="*/ 304975 w 868"/>
              <a:gd name="T109" fmla="*/ 4365 h 12"/>
              <a:gd name="T110" fmla="*/ 304975 w 868"/>
              <a:gd name="T111" fmla="*/ 4762 h 12"/>
              <a:gd name="T112" fmla="*/ 1412 w 868"/>
              <a:gd name="T113" fmla="*/ 4762 h 12"/>
              <a:gd name="T114" fmla="*/ 1765 w 868"/>
              <a:gd name="T115" fmla="*/ 4762 h 12"/>
              <a:gd name="T116" fmla="*/ 304622 w 868"/>
              <a:gd name="T117" fmla="*/ 4762 h 12"/>
              <a:gd name="T118" fmla="*/ 303916 w 868"/>
              <a:gd name="T119" fmla="*/ 4762 h 12"/>
              <a:gd name="T120" fmla="*/ 1765 w 868"/>
              <a:gd name="T121" fmla="*/ 4762 h 12"/>
              <a:gd name="T122" fmla="*/ 2118 w 868"/>
              <a:gd name="T123" fmla="*/ 4762 h 12"/>
              <a:gd name="T124" fmla="*/ 303916 w 868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68" h="12">
                <a:moveTo>
                  <a:pt x="6" y="5"/>
                </a:moveTo>
                <a:lnTo>
                  <a:pt x="6" y="0"/>
                </a:lnTo>
                <a:lnTo>
                  <a:pt x="861" y="0"/>
                </a:lnTo>
                <a:lnTo>
                  <a:pt x="5" y="0"/>
                </a:lnTo>
                <a:lnTo>
                  <a:pt x="863" y="0"/>
                </a:lnTo>
                <a:lnTo>
                  <a:pt x="864" y="0"/>
                </a:lnTo>
                <a:lnTo>
                  <a:pt x="4" y="0"/>
                </a:lnTo>
                <a:lnTo>
                  <a:pt x="4" y="2"/>
                </a:lnTo>
                <a:lnTo>
                  <a:pt x="864" y="2"/>
                </a:lnTo>
                <a:lnTo>
                  <a:pt x="2" y="2"/>
                </a:lnTo>
                <a:lnTo>
                  <a:pt x="865" y="2"/>
                </a:lnTo>
                <a:lnTo>
                  <a:pt x="2" y="2"/>
                </a:lnTo>
                <a:lnTo>
                  <a:pt x="1" y="2"/>
                </a:lnTo>
                <a:lnTo>
                  <a:pt x="865" y="2"/>
                </a:lnTo>
                <a:lnTo>
                  <a:pt x="865" y="3"/>
                </a:lnTo>
                <a:lnTo>
                  <a:pt x="1" y="3"/>
                </a:lnTo>
                <a:lnTo>
                  <a:pt x="1" y="4"/>
                </a:lnTo>
                <a:lnTo>
                  <a:pt x="866" y="4"/>
                </a:lnTo>
                <a:lnTo>
                  <a:pt x="1" y="4"/>
                </a:lnTo>
                <a:lnTo>
                  <a:pt x="866" y="4"/>
                </a:lnTo>
                <a:lnTo>
                  <a:pt x="868" y="5"/>
                </a:lnTo>
                <a:lnTo>
                  <a:pt x="0" y="5"/>
                </a:lnTo>
                <a:lnTo>
                  <a:pt x="868" y="5"/>
                </a:lnTo>
                <a:lnTo>
                  <a:pt x="0" y="5"/>
                </a:lnTo>
                <a:lnTo>
                  <a:pt x="0" y="7"/>
                </a:lnTo>
                <a:lnTo>
                  <a:pt x="868" y="7"/>
                </a:lnTo>
                <a:lnTo>
                  <a:pt x="0" y="7"/>
                </a:lnTo>
                <a:lnTo>
                  <a:pt x="1" y="8"/>
                </a:lnTo>
                <a:lnTo>
                  <a:pt x="866" y="8"/>
                </a:lnTo>
                <a:lnTo>
                  <a:pt x="866" y="9"/>
                </a:lnTo>
                <a:lnTo>
                  <a:pt x="1" y="9"/>
                </a:lnTo>
                <a:lnTo>
                  <a:pt x="866" y="9"/>
                </a:lnTo>
                <a:lnTo>
                  <a:pt x="865" y="9"/>
                </a:lnTo>
                <a:lnTo>
                  <a:pt x="1" y="9"/>
                </a:lnTo>
                <a:lnTo>
                  <a:pt x="865" y="9"/>
                </a:lnTo>
                <a:lnTo>
                  <a:pt x="865" y="11"/>
                </a:lnTo>
                <a:lnTo>
                  <a:pt x="2" y="11"/>
                </a:lnTo>
                <a:lnTo>
                  <a:pt x="865" y="11"/>
                </a:lnTo>
                <a:lnTo>
                  <a:pt x="864" y="11"/>
                </a:lnTo>
                <a:lnTo>
                  <a:pt x="2" y="11"/>
                </a:lnTo>
                <a:lnTo>
                  <a:pt x="4" y="11"/>
                </a:lnTo>
                <a:lnTo>
                  <a:pt x="864" y="11"/>
                </a:lnTo>
                <a:lnTo>
                  <a:pt x="864" y="12"/>
                </a:lnTo>
                <a:lnTo>
                  <a:pt x="4" y="12"/>
                </a:lnTo>
                <a:lnTo>
                  <a:pt x="5" y="12"/>
                </a:lnTo>
                <a:lnTo>
                  <a:pt x="863" y="12"/>
                </a:lnTo>
                <a:lnTo>
                  <a:pt x="861" y="12"/>
                </a:lnTo>
                <a:lnTo>
                  <a:pt x="5" y="12"/>
                </a:lnTo>
                <a:lnTo>
                  <a:pt x="6" y="12"/>
                </a:lnTo>
                <a:lnTo>
                  <a:pt x="8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0" name="Freeform 268"/>
          <p:cNvSpPr>
            <a:spLocks/>
          </p:cNvSpPr>
          <p:nvPr/>
        </p:nvSpPr>
        <p:spPr bwMode="auto">
          <a:xfrm>
            <a:off x="4366578" y="1992313"/>
            <a:ext cx="4762" cy="11112"/>
          </a:xfrm>
          <a:custGeom>
            <a:avLst/>
            <a:gdLst>
              <a:gd name="T0" fmla="*/ 1984 w 12"/>
              <a:gd name="T1" fmla="*/ 8430 h 29"/>
              <a:gd name="T2" fmla="*/ 0 w 12"/>
              <a:gd name="T3" fmla="*/ 8430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916 h 29"/>
              <a:gd name="T14" fmla="*/ 0 w 12"/>
              <a:gd name="T15" fmla="*/ 1150 h 29"/>
              <a:gd name="T16" fmla="*/ 0 w 12"/>
              <a:gd name="T17" fmla="*/ 9579 h 29"/>
              <a:gd name="T18" fmla="*/ 0 w 12"/>
              <a:gd name="T19" fmla="*/ 9962 h 29"/>
              <a:gd name="T20" fmla="*/ 0 w 12"/>
              <a:gd name="T21" fmla="*/ 1150 h 29"/>
              <a:gd name="T22" fmla="*/ 0 w 12"/>
              <a:gd name="T23" fmla="*/ 1150 h 29"/>
              <a:gd name="T24" fmla="*/ 0 w 12"/>
              <a:gd name="T25" fmla="*/ 9962 h 29"/>
              <a:gd name="T26" fmla="*/ 0 w 12"/>
              <a:gd name="T27" fmla="*/ 9962 h 29"/>
              <a:gd name="T28" fmla="*/ 0 w 12"/>
              <a:gd name="T29" fmla="*/ 766 h 29"/>
              <a:gd name="T30" fmla="*/ 794 w 12"/>
              <a:gd name="T31" fmla="*/ 383 h 29"/>
              <a:gd name="T32" fmla="*/ 794 w 12"/>
              <a:gd name="T33" fmla="*/ 9962 h 29"/>
              <a:gd name="T34" fmla="*/ 794 w 12"/>
              <a:gd name="T35" fmla="*/ 10729 h 29"/>
              <a:gd name="T36" fmla="*/ 794 w 12"/>
              <a:gd name="T37" fmla="*/ 383 h 29"/>
              <a:gd name="T38" fmla="*/ 1191 w 12"/>
              <a:gd name="T39" fmla="*/ 383 h 29"/>
              <a:gd name="T40" fmla="*/ 1191 w 12"/>
              <a:gd name="T41" fmla="*/ 10729 h 29"/>
              <a:gd name="T42" fmla="*/ 1191 w 12"/>
              <a:gd name="T43" fmla="*/ 10729 h 29"/>
              <a:gd name="T44" fmla="*/ 1191 w 12"/>
              <a:gd name="T45" fmla="*/ 383 h 29"/>
              <a:gd name="T46" fmla="*/ 1191 w 12"/>
              <a:gd name="T47" fmla="*/ 0 h 29"/>
              <a:gd name="T48" fmla="*/ 1191 w 12"/>
              <a:gd name="T49" fmla="*/ 10729 h 29"/>
              <a:gd name="T50" fmla="*/ 1587 w 12"/>
              <a:gd name="T51" fmla="*/ 11112 h 29"/>
              <a:gd name="T52" fmla="*/ 1587 w 12"/>
              <a:gd name="T53" fmla="*/ 0 h 29"/>
              <a:gd name="T54" fmla="*/ 1587 w 12"/>
              <a:gd name="T55" fmla="*/ 0 h 29"/>
              <a:gd name="T56" fmla="*/ 1587 w 12"/>
              <a:gd name="T57" fmla="*/ 11112 h 29"/>
              <a:gd name="T58" fmla="*/ 1984 w 12"/>
              <a:gd name="T59" fmla="*/ 11112 h 29"/>
              <a:gd name="T60" fmla="*/ 1984 w 12"/>
              <a:gd name="T61" fmla="*/ 0 h 29"/>
              <a:gd name="T62" fmla="*/ 1984 w 12"/>
              <a:gd name="T63" fmla="*/ 0 h 29"/>
              <a:gd name="T64" fmla="*/ 1984 w 12"/>
              <a:gd name="T65" fmla="*/ 11112 h 29"/>
              <a:gd name="T66" fmla="*/ 1984 w 12"/>
              <a:gd name="T67" fmla="*/ 11112 h 29"/>
              <a:gd name="T68" fmla="*/ 1984 w 12"/>
              <a:gd name="T69" fmla="*/ 0 h 29"/>
              <a:gd name="T70" fmla="*/ 2778 w 12"/>
              <a:gd name="T71" fmla="*/ 0 h 29"/>
              <a:gd name="T72" fmla="*/ 2778 w 12"/>
              <a:gd name="T73" fmla="*/ 11112 h 29"/>
              <a:gd name="T74" fmla="*/ 3175 w 12"/>
              <a:gd name="T75" fmla="*/ 11112 h 29"/>
              <a:gd name="T76" fmla="*/ 3175 w 12"/>
              <a:gd name="T77" fmla="*/ 0 h 29"/>
              <a:gd name="T78" fmla="*/ 3175 w 12"/>
              <a:gd name="T79" fmla="*/ 0 h 29"/>
              <a:gd name="T80" fmla="*/ 3175 w 12"/>
              <a:gd name="T81" fmla="*/ 10729 h 29"/>
              <a:gd name="T82" fmla="*/ 3175 w 12"/>
              <a:gd name="T83" fmla="*/ 10729 h 29"/>
              <a:gd name="T84" fmla="*/ 3175 w 12"/>
              <a:gd name="T85" fmla="*/ 383 h 29"/>
              <a:gd name="T86" fmla="*/ 3572 w 12"/>
              <a:gd name="T87" fmla="*/ 383 h 29"/>
              <a:gd name="T88" fmla="*/ 3572 w 12"/>
              <a:gd name="T89" fmla="*/ 10729 h 29"/>
              <a:gd name="T90" fmla="*/ 3572 w 12"/>
              <a:gd name="T91" fmla="*/ 10729 h 29"/>
              <a:gd name="T92" fmla="*/ 3572 w 12"/>
              <a:gd name="T93" fmla="*/ 383 h 29"/>
              <a:gd name="T94" fmla="*/ 3572 w 12"/>
              <a:gd name="T95" fmla="*/ 383 h 29"/>
              <a:gd name="T96" fmla="*/ 3572 w 12"/>
              <a:gd name="T97" fmla="*/ 9962 h 29"/>
              <a:gd name="T98" fmla="*/ 3572 w 12"/>
              <a:gd name="T99" fmla="*/ 9962 h 29"/>
              <a:gd name="T100" fmla="*/ 3572 w 12"/>
              <a:gd name="T101" fmla="*/ 766 h 29"/>
              <a:gd name="T102" fmla="*/ 3968 w 12"/>
              <a:gd name="T103" fmla="*/ 1150 h 29"/>
              <a:gd name="T104" fmla="*/ 3968 w 12"/>
              <a:gd name="T105" fmla="*/ 9962 h 29"/>
              <a:gd name="T106" fmla="*/ 3968 w 12"/>
              <a:gd name="T107" fmla="*/ 9962 h 29"/>
              <a:gd name="T108" fmla="*/ 3968 w 12"/>
              <a:gd name="T109" fmla="*/ 1150 h 29"/>
              <a:gd name="T110" fmla="*/ 3968 w 12"/>
              <a:gd name="T111" fmla="*/ 1150 h 29"/>
              <a:gd name="T112" fmla="*/ 3968 w 12"/>
              <a:gd name="T113" fmla="*/ 9579 h 29"/>
              <a:gd name="T114" fmla="*/ 4762 w 12"/>
              <a:gd name="T115" fmla="*/ 9196 h 29"/>
              <a:gd name="T116" fmla="*/ 4762 w 12"/>
              <a:gd name="T117" fmla="*/ 1916 h 29"/>
              <a:gd name="T118" fmla="*/ 4762 w 12"/>
              <a:gd name="T119" fmla="*/ 1916 h 29"/>
              <a:gd name="T120" fmla="*/ 4762 w 12"/>
              <a:gd name="T121" fmla="*/ 9196 h 29"/>
              <a:gd name="T122" fmla="*/ 4762 w 12"/>
              <a:gd name="T123" fmla="*/ 8430 h 29"/>
              <a:gd name="T124" fmla="*/ 4762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5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3"/>
                </a:lnTo>
                <a:lnTo>
                  <a:pt x="0" y="25"/>
                </a:lnTo>
                <a:lnTo>
                  <a:pt x="0" y="26"/>
                </a:lnTo>
                <a:lnTo>
                  <a:pt x="0" y="3"/>
                </a:lnTo>
                <a:lnTo>
                  <a:pt x="0" y="26"/>
                </a:lnTo>
                <a:lnTo>
                  <a:pt x="0" y="2"/>
                </a:lnTo>
                <a:lnTo>
                  <a:pt x="2" y="1"/>
                </a:lnTo>
                <a:lnTo>
                  <a:pt x="2" y="26"/>
                </a:lnTo>
                <a:lnTo>
                  <a:pt x="2" y="28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6"/>
                </a:lnTo>
                <a:lnTo>
                  <a:pt x="9" y="2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0" y="25"/>
                </a:lnTo>
                <a:lnTo>
                  <a:pt x="12" y="24"/>
                </a:lnTo>
                <a:lnTo>
                  <a:pt x="12" y="5"/>
                </a:lnTo>
                <a:lnTo>
                  <a:pt x="12" y="24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1" name="Freeform 269"/>
          <p:cNvSpPr>
            <a:spLocks/>
          </p:cNvSpPr>
          <p:nvPr/>
        </p:nvSpPr>
        <p:spPr bwMode="auto">
          <a:xfrm>
            <a:off x="4366578" y="1992313"/>
            <a:ext cx="101600" cy="4762"/>
          </a:xfrm>
          <a:custGeom>
            <a:avLst/>
            <a:gdLst>
              <a:gd name="T0" fmla="*/ 1770 w 287"/>
              <a:gd name="T1" fmla="*/ 2165 h 11"/>
              <a:gd name="T2" fmla="*/ 1770 w 287"/>
              <a:gd name="T3" fmla="*/ 0 h 11"/>
              <a:gd name="T4" fmla="*/ 99830 w 287"/>
              <a:gd name="T5" fmla="*/ 0 h 11"/>
              <a:gd name="T6" fmla="*/ 99830 w 287"/>
              <a:gd name="T7" fmla="*/ 0 h 11"/>
              <a:gd name="T8" fmla="*/ 1770 w 287"/>
              <a:gd name="T9" fmla="*/ 0 h 11"/>
              <a:gd name="T10" fmla="*/ 1416 w 287"/>
              <a:gd name="T11" fmla="*/ 0 h 11"/>
              <a:gd name="T12" fmla="*/ 100184 w 287"/>
              <a:gd name="T13" fmla="*/ 0 h 11"/>
              <a:gd name="T14" fmla="*/ 100184 w 287"/>
              <a:gd name="T15" fmla="*/ 0 h 11"/>
              <a:gd name="T16" fmla="*/ 1416 w 287"/>
              <a:gd name="T17" fmla="*/ 0 h 11"/>
              <a:gd name="T18" fmla="*/ 1062 w 287"/>
              <a:gd name="T19" fmla="*/ 0 h 11"/>
              <a:gd name="T20" fmla="*/ 100184 w 287"/>
              <a:gd name="T21" fmla="*/ 0 h 11"/>
              <a:gd name="T22" fmla="*/ 100892 w 287"/>
              <a:gd name="T23" fmla="*/ 433 h 11"/>
              <a:gd name="T24" fmla="*/ 1062 w 287"/>
              <a:gd name="T25" fmla="*/ 433 h 11"/>
              <a:gd name="T26" fmla="*/ 1062 w 287"/>
              <a:gd name="T27" fmla="*/ 433 h 11"/>
              <a:gd name="T28" fmla="*/ 100892 w 287"/>
              <a:gd name="T29" fmla="*/ 433 h 11"/>
              <a:gd name="T30" fmla="*/ 100892 w 287"/>
              <a:gd name="T31" fmla="*/ 433 h 11"/>
              <a:gd name="T32" fmla="*/ 708 w 287"/>
              <a:gd name="T33" fmla="*/ 433 h 11"/>
              <a:gd name="T34" fmla="*/ 708 w 287"/>
              <a:gd name="T35" fmla="*/ 433 h 11"/>
              <a:gd name="T36" fmla="*/ 101246 w 287"/>
              <a:gd name="T37" fmla="*/ 433 h 11"/>
              <a:gd name="T38" fmla="*/ 101246 w 287"/>
              <a:gd name="T39" fmla="*/ 866 h 11"/>
              <a:gd name="T40" fmla="*/ 0 w 287"/>
              <a:gd name="T41" fmla="*/ 866 h 11"/>
              <a:gd name="T42" fmla="*/ 0 w 287"/>
              <a:gd name="T43" fmla="*/ 1299 h 11"/>
              <a:gd name="T44" fmla="*/ 101246 w 287"/>
              <a:gd name="T45" fmla="*/ 1299 h 11"/>
              <a:gd name="T46" fmla="*/ 101600 w 287"/>
              <a:gd name="T47" fmla="*/ 1299 h 11"/>
              <a:gd name="T48" fmla="*/ 0 w 287"/>
              <a:gd name="T49" fmla="*/ 1299 h 11"/>
              <a:gd name="T50" fmla="*/ 0 w 287"/>
              <a:gd name="T51" fmla="*/ 1299 h 11"/>
              <a:gd name="T52" fmla="*/ 101600 w 287"/>
              <a:gd name="T53" fmla="*/ 1299 h 11"/>
              <a:gd name="T54" fmla="*/ 101600 w 287"/>
              <a:gd name="T55" fmla="*/ 2165 h 11"/>
              <a:gd name="T56" fmla="*/ 0 w 287"/>
              <a:gd name="T57" fmla="*/ 2165 h 11"/>
              <a:gd name="T58" fmla="*/ 0 w 287"/>
              <a:gd name="T59" fmla="*/ 2165 h 11"/>
              <a:gd name="T60" fmla="*/ 101600 w 287"/>
              <a:gd name="T61" fmla="*/ 2165 h 11"/>
              <a:gd name="T62" fmla="*/ 101600 w 287"/>
              <a:gd name="T63" fmla="*/ 2165 h 11"/>
              <a:gd name="T64" fmla="*/ 0 w 287"/>
              <a:gd name="T65" fmla="*/ 2165 h 11"/>
              <a:gd name="T66" fmla="*/ 0 w 287"/>
              <a:gd name="T67" fmla="*/ 2597 h 11"/>
              <a:gd name="T68" fmla="*/ 101600 w 287"/>
              <a:gd name="T69" fmla="*/ 2597 h 11"/>
              <a:gd name="T70" fmla="*/ 101600 w 287"/>
              <a:gd name="T71" fmla="*/ 3030 h 11"/>
              <a:gd name="T72" fmla="*/ 0 w 287"/>
              <a:gd name="T73" fmla="*/ 3030 h 11"/>
              <a:gd name="T74" fmla="*/ 0 w 287"/>
              <a:gd name="T75" fmla="*/ 3030 h 11"/>
              <a:gd name="T76" fmla="*/ 101600 w 287"/>
              <a:gd name="T77" fmla="*/ 3030 h 11"/>
              <a:gd name="T78" fmla="*/ 101600 w 287"/>
              <a:gd name="T79" fmla="*/ 3030 h 11"/>
              <a:gd name="T80" fmla="*/ 0 w 287"/>
              <a:gd name="T81" fmla="*/ 3030 h 11"/>
              <a:gd name="T82" fmla="*/ 0 w 287"/>
              <a:gd name="T83" fmla="*/ 3463 h 11"/>
              <a:gd name="T84" fmla="*/ 101246 w 287"/>
              <a:gd name="T85" fmla="*/ 3463 h 11"/>
              <a:gd name="T86" fmla="*/ 101246 w 287"/>
              <a:gd name="T87" fmla="*/ 3463 h 11"/>
              <a:gd name="T88" fmla="*/ 0 w 287"/>
              <a:gd name="T89" fmla="*/ 3463 h 11"/>
              <a:gd name="T90" fmla="*/ 708 w 287"/>
              <a:gd name="T91" fmla="*/ 3463 h 11"/>
              <a:gd name="T92" fmla="*/ 101246 w 287"/>
              <a:gd name="T93" fmla="*/ 3463 h 11"/>
              <a:gd name="T94" fmla="*/ 100892 w 287"/>
              <a:gd name="T95" fmla="*/ 4329 h 11"/>
              <a:gd name="T96" fmla="*/ 708 w 287"/>
              <a:gd name="T97" fmla="*/ 4329 h 11"/>
              <a:gd name="T98" fmla="*/ 1062 w 287"/>
              <a:gd name="T99" fmla="*/ 4329 h 11"/>
              <a:gd name="T100" fmla="*/ 100892 w 287"/>
              <a:gd name="T101" fmla="*/ 4329 h 11"/>
              <a:gd name="T102" fmla="*/ 100892 w 287"/>
              <a:gd name="T103" fmla="*/ 4329 h 11"/>
              <a:gd name="T104" fmla="*/ 1062 w 287"/>
              <a:gd name="T105" fmla="*/ 4329 h 11"/>
              <a:gd name="T106" fmla="*/ 1062 w 287"/>
              <a:gd name="T107" fmla="*/ 4329 h 11"/>
              <a:gd name="T108" fmla="*/ 100184 w 287"/>
              <a:gd name="T109" fmla="*/ 4329 h 11"/>
              <a:gd name="T110" fmla="*/ 100184 w 287"/>
              <a:gd name="T111" fmla="*/ 4329 h 11"/>
              <a:gd name="T112" fmla="*/ 1416 w 287"/>
              <a:gd name="T113" fmla="*/ 4329 h 11"/>
              <a:gd name="T114" fmla="*/ 1416 w 287"/>
              <a:gd name="T115" fmla="*/ 4762 h 11"/>
              <a:gd name="T116" fmla="*/ 100184 w 287"/>
              <a:gd name="T117" fmla="*/ 4762 h 11"/>
              <a:gd name="T118" fmla="*/ 99830 w 287"/>
              <a:gd name="T119" fmla="*/ 4762 h 11"/>
              <a:gd name="T120" fmla="*/ 1770 w 287"/>
              <a:gd name="T121" fmla="*/ 4762 h 11"/>
              <a:gd name="T122" fmla="*/ 1770 w 287"/>
              <a:gd name="T123" fmla="*/ 4762 h 11"/>
              <a:gd name="T124" fmla="*/ 99830 w 287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7" h="11">
                <a:moveTo>
                  <a:pt x="5" y="5"/>
                </a:moveTo>
                <a:lnTo>
                  <a:pt x="5" y="0"/>
                </a:lnTo>
                <a:lnTo>
                  <a:pt x="282" y="0"/>
                </a:lnTo>
                <a:lnTo>
                  <a:pt x="5" y="0"/>
                </a:lnTo>
                <a:lnTo>
                  <a:pt x="4" y="0"/>
                </a:lnTo>
                <a:lnTo>
                  <a:pt x="283" y="0"/>
                </a:lnTo>
                <a:lnTo>
                  <a:pt x="4" y="0"/>
                </a:lnTo>
                <a:lnTo>
                  <a:pt x="3" y="0"/>
                </a:lnTo>
                <a:lnTo>
                  <a:pt x="283" y="0"/>
                </a:lnTo>
                <a:lnTo>
                  <a:pt x="285" y="1"/>
                </a:lnTo>
                <a:lnTo>
                  <a:pt x="3" y="1"/>
                </a:lnTo>
                <a:lnTo>
                  <a:pt x="285" y="1"/>
                </a:lnTo>
                <a:lnTo>
                  <a:pt x="2" y="1"/>
                </a:lnTo>
                <a:lnTo>
                  <a:pt x="286" y="1"/>
                </a:lnTo>
                <a:lnTo>
                  <a:pt x="286" y="2"/>
                </a:lnTo>
                <a:lnTo>
                  <a:pt x="0" y="2"/>
                </a:lnTo>
                <a:lnTo>
                  <a:pt x="0" y="3"/>
                </a:lnTo>
                <a:lnTo>
                  <a:pt x="286" y="3"/>
                </a:lnTo>
                <a:lnTo>
                  <a:pt x="287" y="3"/>
                </a:lnTo>
                <a:lnTo>
                  <a:pt x="0" y="3"/>
                </a:lnTo>
                <a:lnTo>
                  <a:pt x="287" y="3"/>
                </a:lnTo>
                <a:lnTo>
                  <a:pt x="287" y="5"/>
                </a:lnTo>
                <a:lnTo>
                  <a:pt x="0" y="5"/>
                </a:lnTo>
                <a:lnTo>
                  <a:pt x="287" y="5"/>
                </a:lnTo>
                <a:lnTo>
                  <a:pt x="0" y="5"/>
                </a:lnTo>
                <a:lnTo>
                  <a:pt x="0" y="6"/>
                </a:lnTo>
                <a:lnTo>
                  <a:pt x="287" y="6"/>
                </a:lnTo>
                <a:lnTo>
                  <a:pt x="287" y="7"/>
                </a:lnTo>
                <a:lnTo>
                  <a:pt x="0" y="7"/>
                </a:lnTo>
                <a:lnTo>
                  <a:pt x="287" y="7"/>
                </a:lnTo>
                <a:lnTo>
                  <a:pt x="0" y="7"/>
                </a:lnTo>
                <a:lnTo>
                  <a:pt x="0" y="8"/>
                </a:lnTo>
                <a:lnTo>
                  <a:pt x="286" y="8"/>
                </a:lnTo>
                <a:lnTo>
                  <a:pt x="0" y="8"/>
                </a:lnTo>
                <a:lnTo>
                  <a:pt x="2" y="8"/>
                </a:lnTo>
                <a:lnTo>
                  <a:pt x="286" y="8"/>
                </a:lnTo>
                <a:lnTo>
                  <a:pt x="285" y="10"/>
                </a:lnTo>
                <a:lnTo>
                  <a:pt x="2" y="10"/>
                </a:lnTo>
                <a:lnTo>
                  <a:pt x="3" y="10"/>
                </a:lnTo>
                <a:lnTo>
                  <a:pt x="285" y="10"/>
                </a:lnTo>
                <a:lnTo>
                  <a:pt x="3" y="10"/>
                </a:lnTo>
                <a:lnTo>
                  <a:pt x="283" y="10"/>
                </a:lnTo>
                <a:lnTo>
                  <a:pt x="4" y="10"/>
                </a:lnTo>
                <a:lnTo>
                  <a:pt x="4" y="11"/>
                </a:lnTo>
                <a:lnTo>
                  <a:pt x="283" y="11"/>
                </a:lnTo>
                <a:lnTo>
                  <a:pt x="282" y="11"/>
                </a:lnTo>
                <a:lnTo>
                  <a:pt x="5" y="11"/>
                </a:lnTo>
                <a:lnTo>
                  <a:pt x="28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2" name="Freeform 270"/>
          <p:cNvSpPr>
            <a:spLocks/>
          </p:cNvSpPr>
          <p:nvPr/>
        </p:nvSpPr>
        <p:spPr bwMode="auto">
          <a:xfrm>
            <a:off x="4465003" y="1984375"/>
            <a:ext cx="3175" cy="12700"/>
          </a:xfrm>
          <a:custGeom>
            <a:avLst/>
            <a:gdLst>
              <a:gd name="T0" fmla="*/ 1732 w 11"/>
              <a:gd name="T1" fmla="*/ 10072 h 29"/>
              <a:gd name="T2" fmla="*/ 0 w 11"/>
              <a:gd name="T3" fmla="*/ 10072 h 29"/>
              <a:gd name="T4" fmla="*/ 0 w 11"/>
              <a:gd name="T5" fmla="*/ 2190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0948 h 29"/>
              <a:gd name="T12" fmla="*/ 0 w 11"/>
              <a:gd name="T13" fmla="*/ 2190 h 29"/>
              <a:gd name="T14" fmla="*/ 0 w 11"/>
              <a:gd name="T15" fmla="*/ 1752 h 29"/>
              <a:gd name="T16" fmla="*/ 0 w 11"/>
              <a:gd name="T17" fmla="*/ 10948 h 29"/>
              <a:gd name="T18" fmla="*/ 0 w 11"/>
              <a:gd name="T19" fmla="*/ 10948 h 29"/>
              <a:gd name="T20" fmla="*/ 0 w 11"/>
              <a:gd name="T21" fmla="*/ 1752 h 29"/>
              <a:gd name="T22" fmla="*/ 289 w 11"/>
              <a:gd name="T23" fmla="*/ 876 h 29"/>
              <a:gd name="T24" fmla="*/ 289 w 11"/>
              <a:gd name="T25" fmla="*/ 11386 h 29"/>
              <a:gd name="T26" fmla="*/ 289 w 11"/>
              <a:gd name="T27" fmla="*/ 11386 h 29"/>
              <a:gd name="T28" fmla="*/ 289 w 11"/>
              <a:gd name="T29" fmla="*/ 876 h 29"/>
              <a:gd name="T30" fmla="*/ 289 w 11"/>
              <a:gd name="T31" fmla="*/ 438 h 29"/>
              <a:gd name="T32" fmla="*/ 289 w 11"/>
              <a:gd name="T33" fmla="*/ 11386 h 29"/>
              <a:gd name="T34" fmla="*/ 577 w 11"/>
              <a:gd name="T35" fmla="*/ 12262 h 29"/>
              <a:gd name="T36" fmla="*/ 577 w 11"/>
              <a:gd name="T37" fmla="*/ 438 h 29"/>
              <a:gd name="T38" fmla="*/ 577 w 11"/>
              <a:gd name="T39" fmla="*/ 438 h 29"/>
              <a:gd name="T40" fmla="*/ 577 w 11"/>
              <a:gd name="T41" fmla="*/ 12262 h 29"/>
              <a:gd name="T42" fmla="*/ 577 w 11"/>
              <a:gd name="T43" fmla="*/ 12262 h 29"/>
              <a:gd name="T44" fmla="*/ 577 w 11"/>
              <a:gd name="T45" fmla="*/ 438 h 29"/>
              <a:gd name="T46" fmla="*/ 866 w 11"/>
              <a:gd name="T47" fmla="*/ 0 h 29"/>
              <a:gd name="T48" fmla="*/ 866 w 11"/>
              <a:gd name="T49" fmla="*/ 12262 h 29"/>
              <a:gd name="T50" fmla="*/ 866 w 11"/>
              <a:gd name="T51" fmla="*/ 12262 h 29"/>
              <a:gd name="T52" fmla="*/ 866 w 11"/>
              <a:gd name="T53" fmla="*/ 0 h 29"/>
              <a:gd name="T54" fmla="*/ 866 w 11"/>
              <a:gd name="T55" fmla="*/ 0 h 29"/>
              <a:gd name="T56" fmla="*/ 866 w 11"/>
              <a:gd name="T57" fmla="*/ 12700 h 29"/>
              <a:gd name="T58" fmla="*/ 1443 w 11"/>
              <a:gd name="T59" fmla="*/ 12700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2700 h 29"/>
              <a:gd name="T66" fmla="*/ 1732 w 11"/>
              <a:gd name="T67" fmla="*/ 12700 h 29"/>
              <a:gd name="T68" fmla="*/ 1732 w 11"/>
              <a:gd name="T69" fmla="*/ 0 h 29"/>
              <a:gd name="T70" fmla="*/ 2020 w 11"/>
              <a:gd name="T71" fmla="*/ 0 h 29"/>
              <a:gd name="T72" fmla="*/ 2020 w 11"/>
              <a:gd name="T73" fmla="*/ 12700 h 29"/>
              <a:gd name="T74" fmla="*/ 2020 w 11"/>
              <a:gd name="T75" fmla="*/ 12262 h 29"/>
              <a:gd name="T76" fmla="*/ 2020 w 11"/>
              <a:gd name="T77" fmla="*/ 0 h 29"/>
              <a:gd name="T78" fmla="*/ 2020 w 11"/>
              <a:gd name="T79" fmla="*/ 0 h 29"/>
              <a:gd name="T80" fmla="*/ 2020 w 11"/>
              <a:gd name="T81" fmla="*/ 12262 h 29"/>
              <a:gd name="T82" fmla="*/ 2598 w 11"/>
              <a:gd name="T83" fmla="*/ 12262 h 29"/>
              <a:gd name="T84" fmla="*/ 2598 w 11"/>
              <a:gd name="T85" fmla="*/ 438 h 29"/>
              <a:gd name="T86" fmla="*/ 2598 w 11"/>
              <a:gd name="T87" fmla="*/ 438 h 29"/>
              <a:gd name="T88" fmla="*/ 2598 w 11"/>
              <a:gd name="T89" fmla="*/ 12262 h 29"/>
              <a:gd name="T90" fmla="*/ 2598 w 11"/>
              <a:gd name="T91" fmla="*/ 12262 h 29"/>
              <a:gd name="T92" fmla="*/ 2598 w 11"/>
              <a:gd name="T93" fmla="*/ 438 h 29"/>
              <a:gd name="T94" fmla="*/ 2886 w 11"/>
              <a:gd name="T95" fmla="*/ 438 h 29"/>
              <a:gd name="T96" fmla="*/ 2886 w 11"/>
              <a:gd name="T97" fmla="*/ 11386 h 29"/>
              <a:gd name="T98" fmla="*/ 2886 w 11"/>
              <a:gd name="T99" fmla="*/ 11386 h 29"/>
              <a:gd name="T100" fmla="*/ 2886 w 11"/>
              <a:gd name="T101" fmla="*/ 876 h 29"/>
              <a:gd name="T102" fmla="*/ 2886 w 11"/>
              <a:gd name="T103" fmla="*/ 876 h 29"/>
              <a:gd name="T104" fmla="*/ 2886 w 11"/>
              <a:gd name="T105" fmla="*/ 11386 h 29"/>
              <a:gd name="T106" fmla="*/ 3175 w 11"/>
              <a:gd name="T107" fmla="*/ 10948 h 29"/>
              <a:gd name="T108" fmla="*/ 3175 w 11"/>
              <a:gd name="T109" fmla="*/ 1752 h 29"/>
              <a:gd name="T110" fmla="*/ 3175 w 11"/>
              <a:gd name="T111" fmla="*/ 1752 h 29"/>
              <a:gd name="T112" fmla="*/ 3175 w 11"/>
              <a:gd name="T113" fmla="*/ 10948 h 29"/>
              <a:gd name="T114" fmla="*/ 3175 w 11"/>
              <a:gd name="T115" fmla="*/ 10948 h 29"/>
              <a:gd name="T116" fmla="*/ 3175 w 11"/>
              <a:gd name="T117" fmla="*/ 2190 h 29"/>
              <a:gd name="T118" fmla="*/ 3175 w 11"/>
              <a:gd name="T119" fmla="*/ 2190 h 29"/>
              <a:gd name="T120" fmla="*/ 3175 w 11"/>
              <a:gd name="T121" fmla="*/ 10510 h 29"/>
              <a:gd name="T122" fmla="*/ 3175 w 11"/>
              <a:gd name="T123" fmla="*/ 10072 h 29"/>
              <a:gd name="T124" fmla="*/ 3175 w 11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1" y="2"/>
                </a:lnTo>
                <a:lnTo>
                  <a:pt x="1" y="26"/>
                </a:lnTo>
                <a:lnTo>
                  <a:pt x="1" y="2"/>
                </a:lnTo>
                <a:lnTo>
                  <a:pt x="1" y="1"/>
                </a:lnTo>
                <a:lnTo>
                  <a:pt x="1" y="26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1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1" y="25"/>
                </a:lnTo>
                <a:lnTo>
                  <a:pt x="11" y="4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3" name="Freeform 271"/>
          <p:cNvSpPr>
            <a:spLocks/>
          </p:cNvSpPr>
          <p:nvPr/>
        </p:nvSpPr>
        <p:spPr bwMode="auto">
          <a:xfrm>
            <a:off x="4465003" y="1984375"/>
            <a:ext cx="295275" cy="4763"/>
          </a:xfrm>
          <a:custGeom>
            <a:avLst/>
            <a:gdLst>
              <a:gd name="T0" fmla="*/ 2109 w 840"/>
              <a:gd name="T1" fmla="*/ 2165 h 11"/>
              <a:gd name="T2" fmla="*/ 2109 w 840"/>
              <a:gd name="T3" fmla="*/ 0 h 11"/>
              <a:gd name="T4" fmla="*/ 292814 w 840"/>
              <a:gd name="T5" fmla="*/ 0 h 11"/>
              <a:gd name="T6" fmla="*/ 293517 w 840"/>
              <a:gd name="T7" fmla="*/ 0 h 11"/>
              <a:gd name="T8" fmla="*/ 1758 w 840"/>
              <a:gd name="T9" fmla="*/ 0 h 11"/>
              <a:gd name="T10" fmla="*/ 1055 w 840"/>
              <a:gd name="T11" fmla="*/ 0 h 11"/>
              <a:gd name="T12" fmla="*/ 293517 w 840"/>
              <a:gd name="T13" fmla="*/ 0 h 11"/>
              <a:gd name="T14" fmla="*/ 293517 w 840"/>
              <a:gd name="T15" fmla="*/ 0 h 11"/>
              <a:gd name="T16" fmla="*/ 1055 w 840"/>
              <a:gd name="T17" fmla="*/ 0 h 11"/>
              <a:gd name="T18" fmla="*/ 1055 w 840"/>
              <a:gd name="T19" fmla="*/ 0 h 11"/>
              <a:gd name="T20" fmla="*/ 293869 w 840"/>
              <a:gd name="T21" fmla="*/ 0 h 11"/>
              <a:gd name="T22" fmla="*/ 293869 w 840"/>
              <a:gd name="T23" fmla="*/ 433 h 11"/>
              <a:gd name="T24" fmla="*/ 703 w 840"/>
              <a:gd name="T25" fmla="*/ 433 h 11"/>
              <a:gd name="T26" fmla="*/ 703 w 840"/>
              <a:gd name="T27" fmla="*/ 433 h 11"/>
              <a:gd name="T28" fmla="*/ 294220 w 840"/>
              <a:gd name="T29" fmla="*/ 433 h 11"/>
              <a:gd name="T30" fmla="*/ 294220 w 840"/>
              <a:gd name="T31" fmla="*/ 433 h 11"/>
              <a:gd name="T32" fmla="*/ 703 w 840"/>
              <a:gd name="T33" fmla="*/ 433 h 11"/>
              <a:gd name="T34" fmla="*/ 352 w 840"/>
              <a:gd name="T35" fmla="*/ 433 h 11"/>
              <a:gd name="T36" fmla="*/ 294572 w 840"/>
              <a:gd name="T37" fmla="*/ 433 h 11"/>
              <a:gd name="T38" fmla="*/ 294572 w 840"/>
              <a:gd name="T39" fmla="*/ 866 h 11"/>
              <a:gd name="T40" fmla="*/ 352 w 840"/>
              <a:gd name="T41" fmla="*/ 866 h 11"/>
              <a:gd name="T42" fmla="*/ 352 w 840"/>
              <a:gd name="T43" fmla="*/ 866 h 11"/>
              <a:gd name="T44" fmla="*/ 294572 w 840"/>
              <a:gd name="T45" fmla="*/ 866 h 11"/>
              <a:gd name="T46" fmla="*/ 294572 w 840"/>
              <a:gd name="T47" fmla="*/ 1732 h 11"/>
              <a:gd name="T48" fmla="*/ 0 w 840"/>
              <a:gd name="T49" fmla="*/ 1732 h 11"/>
              <a:gd name="T50" fmla="*/ 0 w 840"/>
              <a:gd name="T51" fmla="*/ 1732 h 11"/>
              <a:gd name="T52" fmla="*/ 294572 w 840"/>
              <a:gd name="T53" fmla="*/ 1732 h 11"/>
              <a:gd name="T54" fmla="*/ 294572 w 840"/>
              <a:gd name="T55" fmla="*/ 2165 h 11"/>
              <a:gd name="T56" fmla="*/ 0 w 840"/>
              <a:gd name="T57" fmla="*/ 2165 h 11"/>
              <a:gd name="T58" fmla="*/ 0 w 840"/>
              <a:gd name="T59" fmla="*/ 2165 h 11"/>
              <a:gd name="T60" fmla="*/ 295275 w 840"/>
              <a:gd name="T61" fmla="*/ 2165 h 11"/>
              <a:gd name="T62" fmla="*/ 295275 w 840"/>
              <a:gd name="T63" fmla="*/ 2165 h 11"/>
              <a:gd name="T64" fmla="*/ 0 w 840"/>
              <a:gd name="T65" fmla="*/ 2165 h 11"/>
              <a:gd name="T66" fmla="*/ 0 w 840"/>
              <a:gd name="T67" fmla="*/ 2598 h 11"/>
              <a:gd name="T68" fmla="*/ 295275 w 840"/>
              <a:gd name="T69" fmla="*/ 2598 h 11"/>
              <a:gd name="T70" fmla="*/ 294572 w 840"/>
              <a:gd name="T71" fmla="*/ 3031 h 11"/>
              <a:gd name="T72" fmla="*/ 0 w 840"/>
              <a:gd name="T73" fmla="*/ 3031 h 11"/>
              <a:gd name="T74" fmla="*/ 0 w 840"/>
              <a:gd name="T75" fmla="*/ 3031 h 11"/>
              <a:gd name="T76" fmla="*/ 294572 w 840"/>
              <a:gd name="T77" fmla="*/ 3031 h 11"/>
              <a:gd name="T78" fmla="*/ 294572 w 840"/>
              <a:gd name="T79" fmla="*/ 3031 h 11"/>
              <a:gd name="T80" fmla="*/ 0 w 840"/>
              <a:gd name="T81" fmla="*/ 3031 h 11"/>
              <a:gd name="T82" fmla="*/ 352 w 840"/>
              <a:gd name="T83" fmla="*/ 3897 h 11"/>
              <a:gd name="T84" fmla="*/ 294572 w 840"/>
              <a:gd name="T85" fmla="*/ 3897 h 11"/>
              <a:gd name="T86" fmla="*/ 294572 w 840"/>
              <a:gd name="T87" fmla="*/ 3897 h 11"/>
              <a:gd name="T88" fmla="*/ 352 w 840"/>
              <a:gd name="T89" fmla="*/ 3897 h 11"/>
              <a:gd name="T90" fmla="*/ 352 w 840"/>
              <a:gd name="T91" fmla="*/ 3897 h 11"/>
              <a:gd name="T92" fmla="*/ 294572 w 840"/>
              <a:gd name="T93" fmla="*/ 3897 h 11"/>
              <a:gd name="T94" fmla="*/ 294220 w 840"/>
              <a:gd name="T95" fmla="*/ 4330 h 11"/>
              <a:gd name="T96" fmla="*/ 703 w 840"/>
              <a:gd name="T97" fmla="*/ 4330 h 11"/>
              <a:gd name="T98" fmla="*/ 703 w 840"/>
              <a:gd name="T99" fmla="*/ 4330 h 11"/>
              <a:gd name="T100" fmla="*/ 294220 w 840"/>
              <a:gd name="T101" fmla="*/ 4330 h 11"/>
              <a:gd name="T102" fmla="*/ 293869 w 840"/>
              <a:gd name="T103" fmla="*/ 4330 h 11"/>
              <a:gd name="T104" fmla="*/ 703 w 840"/>
              <a:gd name="T105" fmla="*/ 4330 h 11"/>
              <a:gd name="T106" fmla="*/ 1055 w 840"/>
              <a:gd name="T107" fmla="*/ 4330 h 11"/>
              <a:gd name="T108" fmla="*/ 293869 w 840"/>
              <a:gd name="T109" fmla="*/ 4330 h 11"/>
              <a:gd name="T110" fmla="*/ 293517 w 840"/>
              <a:gd name="T111" fmla="*/ 4330 h 11"/>
              <a:gd name="T112" fmla="*/ 1055 w 840"/>
              <a:gd name="T113" fmla="*/ 4330 h 11"/>
              <a:gd name="T114" fmla="*/ 1055 w 840"/>
              <a:gd name="T115" fmla="*/ 4763 h 11"/>
              <a:gd name="T116" fmla="*/ 293517 w 840"/>
              <a:gd name="T117" fmla="*/ 4763 h 11"/>
              <a:gd name="T118" fmla="*/ 293517 w 840"/>
              <a:gd name="T119" fmla="*/ 4763 h 11"/>
              <a:gd name="T120" fmla="*/ 1758 w 840"/>
              <a:gd name="T121" fmla="*/ 4763 h 11"/>
              <a:gd name="T122" fmla="*/ 2109 w 840"/>
              <a:gd name="T123" fmla="*/ 4763 h 11"/>
              <a:gd name="T124" fmla="*/ 292814 w 8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40" h="11">
                <a:moveTo>
                  <a:pt x="6" y="5"/>
                </a:moveTo>
                <a:lnTo>
                  <a:pt x="6" y="0"/>
                </a:lnTo>
                <a:lnTo>
                  <a:pt x="833" y="0"/>
                </a:lnTo>
                <a:lnTo>
                  <a:pt x="835" y="0"/>
                </a:lnTo>
                <a:lnTo>
                  <a:pt x="5" y="0"/>
                </a:lnTo>
                <a:lnTo>
                  <a:pt x="3" y="0"/>
                </a:lnTo>
                <a:lnTo>
                  <a:pt x="835" y="0"/>
                </a:lnTo>
                <a:lnTo>
                  <a:pt x="3" y="0"/>
                </a:lnTo>
                <a:lnTo>
                  <a:pt x="836" y="0"/>
                </a:lnTo>
                <a:lnTo>
                  <a:pt x="836" y="1"/>
                </a:lnTo>
                <a:lnTo>
                  <a:pt x="2" y="1"/>
                </a:lnTo>
                <a:lnTo>
                  <a:pt x="837" y="1"/>
                </a:lnTo>
                <a:lnTo>
                  <a:pt x="2" y="1"/>
                </a:lnTo>
                <a:lnTo>
                  <a:pt x="1" y="1"/>
                </a:lnTo>
                <a:lnTo>
                  <a:pt x="838" y="1"/>
                </a:lnTo>
                <a:lnTo>
                  <a:pt x="838" y="2"/>
                </a:lnTo>
                <a:lnTo>
                  <a:pt x="1" y="2"/>
                </a:lnTo>
                <a:lnTo>
                  <a:pt x="838" y="2"/>
                </a:lnTo>
                <a:lnTo>
                  <a:pt x="838" y="4"/>
                </a:lnTo>
                <a:lnTo>
                  <a:pt x="0" y="4"/>
                </a:lnTo>
                <a:lnTo>
                  <a:pt x="838" y="4"/>
                </a:lnTo>
                <a:lnTo>
                  <a:pt x="838" y="5"/>
                </a:lnTo>
                <a:lnTo>
                  <a:pt x="0" y="5"/>
                </a:lnTo>
                <a:lnTo>
                  <a:pt x="840" y="5"/>
                </a:lnTo>
                <a:lnTo>
                  <a:pt x="0" y="5"/>
                </a:lnTo>
                <a:lnTo>
                  <a:pt x="0" y="6"/>
                </a:lnTo>
                <a:lnTo>
                  <a:pt x="840" y="6"/>
                </a:lnTo>
                <a:lnTo>
                  <a:pt x="838" y="7"/>
                </a:lnTo>
                <a:lnTo>
                  <a:pt x="0" y="7"/>
                </a:lnTo>
                <a:lnTo>
                  <a:pt x="838" y="7"/>
                </a:lnTo>
                <a:lnTo>
                  <a:pt x="0" y="7"/>
                </a:lnTo>
                <a:lnTo>
                  <a:pt x="1" y="9"/>
                </a:lnTo>
                <a:lnTo>
                  <a:pt x="838" y="9"/>
                </a:lnTo>
                <a:lnTo>
                  <a:pt x="1" y="9"/>
                </a:lnTo>
                <a:lnTo>
                  <a:pt x="838" y="9"/>
                </a:lnTo>
                <a:lnTo>
                  <a:pt x="837" y="10"/>
                </a:lnTo>
                <a:lnTo>
                  <a:pt x="2" y="10"/>
                </a:lnTo>
                <a:lnTo>
                  <a:pt x="837" y="10"/>
                </a:lnTo>
                <a:lnTo>
                  <a:pt x="836" y="10"/>
                </a:lnTo>
                <a:lnTo>
                  <a:pt x="2" y="10"/>
                </a:lnTo>
                <a:lnTo>
                  <a:pt x="3" y="10"/>
                </a:lnTo>
                <a:lnTo>
                  <a:pt x="836" y="10"/>
                </a:lnTo>
                <a:lnTo>
                  <a:pt x="835" y="10"/>
                </a:lnTo>
                <a:lnTo>
                  <a:pt x="3" y="10"/>
                </a:lnTo>
                <a:lnTo>
                  <a:pt x="3" y="11"/>
                </a:lnTo>
                <a:lnTo>
                  <a:pt x="835" y="11"/>
                </a:lnTo>
                <a:lnTo>
                  <a:pt x="5" y="11"/>
                </a:lnTo>
                <a:lnTo>
                  <a:pt x="6" y="11"/>
                </a:lnTo>
                <a:lnTo>
                  <a:pt x="8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4" name="Freeform 272"/>
          <p:cNvSpPr>
            <a:spLocks/>
          </p:cNvSpPr>
          <p:nvPr/>
        </p:nvSpPr>
        <p:spPr bwMode="auto">
          <a:xfrm>
            <a:off x="4757103" y="1978025"/>
            <a:ext cx="3175" cy="11113"/>
          </a:xfrm>
          <a:custGeom>
            <a:avLst/>
            <a:gdLst>
              <a:gd name="T0" fmla="*/ 1323 w 12"/>
              <a:gd name="T1" fmla="*/ 8814 h 29"/>
              <a:gd name="T2" fmla="*/ 0 w 12"/>
              <a:gd name="T3" fmla="*/ 8814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7 h 29"/>
              <a:gd name="T10" fmla="*/ 0 w 12"/>
              <a:gd name="T11" fmla="*/ 9580 h 29"/>
              <a:gd name="T12" fmla="*/ 0 w 12"/>
              <a:gd name="T13" fmla="*/ 1533 h 29"/>
              <a:gd name="T14" fmla="*/ 0 w 12"/>
              <a:gd name="T15" fmla="*/ 1533 h 29"/>
              <a:gd name="T16" fmla="*/ 0 w 12"/>
              <a:gd name="T17" fmla="*/ 9580 h 29"/>
              <a:gd name="T18" fmla="*/ 0 w 12"/>
              <a:gd name="T19" fmla="*/ 9580 h 29"/>
              <a:gd name="T20" fmla="*/ 0 w 12"/>
              <a:gd name="T21" fmla="*/ 1533 h 29"/>
              <a:gd name="T22" fmla="*/ 265 w 12"/>
              <a:gd name="T23" fmla="*/ 1150 h 29"/>
              <a:gd name="T24" fmla="*/ 265 w 12"/>
              <a:gd name="T25" fmla="*/ 10347 h 29"/>
              <a:gd name="T26" fmla="*/ 265 w 12"/>
              <a:gd name="T27" fmla="*/ 10347 h 29"/>
              <a:gd name="T28" fmla="*/ 265 w 12"/>
              <a:gd name="T29" fmla="*/ 1150 h 29"/>
              <a:gd name="T30" fmla="*/ 265 w 12"/>
              <a:gd name="T31" fmla="*/ 383 h 29"/>
              <a:gd name="T32" fmla="*/ 265 w 12"/>
              <a:gd name="T33" fmla="*/ 10347 h 29"/>
              <a:gd name="T34" fmla="*/ 265 w 12"/>
              <a:gd name="T35" fmla="*/ 10730 h 29"/>
              <a:gd name="T36" fmla="*/ 265 w 12"/>
              <a:gd name="T37" fmla="*/ 383 h 29"/>
              <a:gd name="T38" fmla="*/ 794 w 12"/>
              <a:gd name="T39" fmla="*/ 383 h 29"/>
              <a:gd name="T40" fmla="*/ 794 w 12"/>
              <a:gd name="T41" fmla="*/ 10730 h 29"/>
              <a:gd name="T42" fmla="*/ 794 w 12"/>
              <a:gd name="T43" fmla="*/ 10730 h 29"/>
              <a:gd name="T44" fmla="*/ 794 w 12"/>
              <a:gd name="T45" fmla="*/ 383 h 29"/>
              <a:gd name="T46" fmla="*/ 794 w 12"/>
              <a:gd name="T47" fmla="*/ 0 h 29"/>
              <a:gd name="T48" fmla="*/ 794 w 12"/>
              <a:gd name="T49" fmla="*/ 10730 h 29"/>
              <a:gd name="T50" fmla="*/ 1058 w 12"/>
              <a:gd name="T51" fmla="*/ 10730 h 29"/>
              <a:gd name="T52" fmla="*/ 1058 w 12"/>
              <a:gd name="T53" fmla="*/ 0 h 29"/>
              <a:gd name="T54" fmla="*/ 1058 w 12"/>
              <a:gd name="T55" fmla="*/ 0 h 29"/>
              <a:gd name="T56" fmla="*/ 1058 w 12"/>
              <a:gd name="T57" fmla="*/ 11113 h 29"/>
              <a:gd name="T58" fmla="*/ 1058 w 12"/>
              <a:gd name="T59" fmla="*/ 11113 h 29"/>
              <a:gd name="T60" fmla="*/ 1058 w 12"/>
              <a:gd name="T61" fmla="*/ 0 h 29"/>
              <a:gd name="T62" fmla="*/ 1323 w 12"/>
              <a:gd name="T63" fmla="*/ 0 h 29"/>
              <a:gd name="T64" fmla="*/ 1323 w 12"/>
              <a:gd name="T65" fmla="*/ 11113 h 29"/>
              <a:gd name="T66" fmla="*/ 1852 w 12"/>
              <a:gd name="T67" fmla="*/ 11113 h 29"/>
              <a:gd name="T68" fmla="*/ 1852 w 12"/>
              <a:gd name="T69" fmla="*/ 0 h 29"/>
              <a:gd name="T70" fmla="*/ 1852 w 12"/>
              <a:gd name="T71" fmla="*/ 0 h 29"/>
              <a:gd name="T72" fmla="*/ 1852 w 12"/>
              <a:gd name="T73" fmla="*/ 11113 h 29"/>
              <a:gd name="T74" fmla="*/ 1852 w 12"/>
              <a:gd name="T75" fmla="*/ 10730 h 29"/>
              <a:gd name="T76" fmla="*/ 1852 w 12"/>
              <a:gd name="T77" fmla="*/ 0 h 29"/>
              <a:gd name="T78" fmla="*/ 2117 w 12"/>
              <a:gd name="T79" fmla="*/ 0 h 29"/>
              <a:gd name="T80" fmla="*/ 2117 w 12"/>
              <a:gd name="T81" fmla="*/ 10730 h 29"/>
              <a:gd name="T82" fmla="*/ 2117 w 12"/>
              <a:gd name="T83" fmla="*/ 10730 h 29"/>
              <a:gd name="T84" fmla="*/ 2117 w 12"/>
              <a:gd name="T85" fmla="*/ 383 h 29"/>
              <a:gd name="T86" fmla="*/ 2381 w 12"/>
              <a:gd name="T87" fmla="*/ 383 h 29"/>
              <a:gd name="T88" fmla="*/ 2381 w 12"/>
              <a:gd name="T89" fmla="*/ 10730 h 29"/>
              <a:gd name="T90" fmla="*/ 2381 w 12"/>
              <a:gd name="T91" fmla="*/ 10730 h 29"/>
              <a:gd name="T92" fmla="*/ 2381 w 12"/>
              <a:gd name="T93" fmla="*/ 383 h 29"/>
              <a:gd name="T94" fmla="*/ 2646 w 12"/>
              <a:gd name="T95" fmla="*/ 383 h 29"/>
              <a:gd name="T96" fmla="*/ 2646 w 12"/>
              <a:gd name="T97" fmla="*/ 10347 h 29"/>
              <a:gd name="T98" fmla="*/ 2646 w 12"/>
              <a:gd name="T99" fmla="*/ 10347 h 29"/>
              <a:gd name="T100" fmla="*/ 2646 w 12"/>
              <a:gd name="T101" fmla="*/ 1150 h 29"/>
              <a:gd name="T102" fmla="*/ 2646 w 12"/>
              <a:gd name="T103" fmla="*/ 1150 h 29"/>
              <a:gd name="T104" fmla="*/ 2646 w 12"/>
              <a:gd name="T105" fmla="*/ 10347 h 29"/>
              <a:gd name="T106" fmla="*/ 2646 w 12"/>
              <a:gd name="T107" fmla="*/ 9580 h 29"/>
              <a:gd name="T108" fmla="*/ 2646 w 12"/>
              <a:gd name="T109" fmla="*/ 1533 h 29"/>
              <a:gd name="T110" fmla="*/ 2646 w 12"/>
              <a:gd name="T111" fmla="*/ 1533 h 29"/>
              <a:gd name="T112" fmla="*/ 2646 w 12"/>
              <a:gd name="T113" fmla="*/ 9580 h 29"/>
              <a:gd name="T114" fmla="*/ 2646 w 12"/>
              <a:gd name="T115" fmla="*/ 9580 h 29"/>
              <a:gd name="T116" fmla="*/ 2646 w 12"/>
              <a:gd name="T117" fmla="*/ 1533 h 29"/>
              <a:gd name="T118" fmla="*/ 3175 w 12"/>
              <a:gd name="T119" fmla="*/ 1916 h 29"/>
              <a:gd name="T120" fmla="*/ 3175 w 12"/>
              <a:gd name="T121" fmla="*/ 9197 h 29"/>
              <a:gd name="T122" fmla="*/ 3175 w 12"/>
              <a:gd name="T123" fmla="*/ 8814 h 29"/>
              <a:gd name="T124" fmla="*/ 3175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1" y="3"/>
                </a:lnTo>
                <a:lnTo>
                  <a:pt x="1" y="27"/>
                </a:lnTo>
                <a:lnTo>
                  <a:pt x="1" y="3"/>
                </a:lnTo>
                <a:lnTo>
                  <a:pt x="1" y="1"/>
                </a:lnTo>
                <a:lnTo>
                  <a:pt x="1" y="27"/>
                </a:lnTo>
                <a:lnTo>
                  <a:pt x="1" y="28"/>
                </a:lnTo>
                <a:lnTo>
                  <a:pt x="1" y="1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1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0" y="25"/>
                </a:lnTo>
                <a:lnTo>
                  <a:pt x="10" y="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5" name="Freeform 273"/>
          <p:cNvSpPr>
            <a:spLocks/>
          </p:cNvSpPr>
          <p:nvPr/>
        </p:nvSpPr>
        <p:spPr bwMode="auto">
          <a:xfrm>
            <a:off x="4757103" y="1978025"/>
            <a:ext cx="149225" cy="4763"/>
          </a:xfrm>
          <a:custGeom>
            <a:avLst/>
            <a:gdLst>
              <a:gd name="T0" fmla="*/ 1756 w 425"/>
              <a:gd name="T1" fmla="*/ 1985 h 12"/>
              <a:gd name="T2" fmla="*/ 1756 w 425"/>
              <a:gd name="T3" fmla="*/ 0 h 12"/>
              <a:gd name="T4" fmla="*/ 147469 w 425"/>
              <a:gd name="T5" fmla="*/ 0 h 12"/>
              <a:gd name="T6" fmla="*/ 147469 w 425"/>
              <a:gd name="T7" fmla="*/ 0 h 12"/>
              <a:gd name="T8" fmla="*/ 1404 w 425"/>
              <a:gd name="T9" fmla="*/ 0 h 12"/>
              <a:gd name="T10" fmla="*/ 1404 w 425"/>
              <a:gd name="T11" fmla="*/ 0 h 12"/>
              <a:gd name="T12" fmla="*/ 147469 w 425"/>
              <a:gd name="T13" fmla="*/ 0 h 12"/>
              <a:gd name="T14" fmla="*/ 147821 w 425"/>
              <a:gd name="T15" fmla="*/ 0 h 12"/>
              <a:gd name="T16" fmla="*/ 1404 w 425"/>
              <a:gd name="T17" fmla="*/ 0 h 12"/>
              <a:gd name="T18" fmla="*/ 1053 w 425"/>
              <a:gd name="T19" fmla="*/ 0 h 12"/>
              <a:gd name="T20" fmla="*/ 147821 w 425"/>
              <a:gd name="T21" fmla="*/ 0 h 12"/>
              <a:gd name="T22" fmla="*/ 147821 w 425"/>
              <a:gd name="T23" fmla="*/ 397 h 12"/>
              <a:gd name="T24" fmla="*/ 1053 w 425"/>
              <a:gd name="T25" fmla="*/ 397 h 12"/>
              <a:gd name="T26" fmla="*/ 1053 w 425"/>
              <a:gd name="T27" fmla="*/ 397 h 12"/>
              <a:gd name="T28" fmla="*/ 148523 w 425"/>
              <a:gd name="T29" fmla="*/ 397 h 12"/>
              <a:gd name="T30" fmla="*/ 148874 w 425"/>
              <a:gd name="T31" fmla="*/ 397 h 12"/>
              <a:gd name="T32" fmla="*/ 351 w 425"/>
              <a:gd name="T33" fmla="*/ 397 h 12"/>
              <a:gd name="T34" fmla="*/ 351 w 425"/>
              <a:gd name="T35" fmla="*/ 397 h 12"/>
              <a:gd name="T36" fmla="*/ 148874 w 425"/>
              <a:gd name="T37" fmla="*/ 397 h 12"/>
              <a:gd name="T38" fmla="*/ 148874 w 425"/>
              <a:gd name="T39" fmla="*/ 1191 h 12"/>
              <a:gd name="T40" fmla="*/ 351 w 425"/>
              <a:gd name="T41" fmla="*/ 1191 h 12"/>
              <a:gd name="T42" fmla="*/ 351 w 425"/>
              <a:gd name="T43" fmla="*/ 1191 h 12"/>
              <a:gd name="T44" fmla="*/ 148874 w 425"/>
              <a:gd name="T45" fmla="*/ 1191 h 12"/>
              <a:gd name="T46" fmla="*/ 149225 w 425"/>
              <a:gd name="T47" fmla="*/ 1588 h 12"/>
              <a:gd name="T48" fmla="*/ 0 w 425"/>
              <a:gd name="T49" fmla="*/ 1588 h 12"/>
              <a:gd name="T50" fmla="*/ 0 w 425"/>
              <a:gd name="T51" fmla="*/ 1588 h 12"/>
              <a:gd name="T52" fmla="*/ 149225 w 425"/>
              <a:gd name="T53" fmla="*/ 1588 h 12"/>
              <a:gd name="T54" fmla="*/ 149225 w 425"/>
              <a:gd name="T55" fmla="*/ 1588 h 12"/>
              <a:gd name="T56" fmla="*/ 0 w 425"/>
              <a:gd name="T57" fmla="*/ 1588 h 12"/>
              <a:gd name="T58" fmla="*/ 0 w 425"/>
              <a:gd name="T59" fmla="*/ 1985 h 12"/>
              <a:gd name="T60" fmla="*/ 149225 w 425"/>
              <a:gd name="T61" fmla="*/ 1985 h 12"/>
              <a:gd name="T62" fmla="*/ 149225 w 425"/>
              <a:gd name="T63" fmla="*/ 1985 h 12"/>
              <a:gd name="T64" fmla="*/ 0 w 425"/>
              <a:gd name="T65" fmla="*/ 1985 h 12"/>
              <a:gd name="T66" fmla="*/ 0 w 425"/>
              <a:gd name="T67" fmla="*/ 2382 h 12"/>
              <a:gd name="T68" fmla="*/ 149225 w 425"/>
              <a:gd name="T69" fmla="*/ 2382 h 12"/>
              <a:gd name="T70" fmla="*/ 149225 w 425"/>
              <a:gd name="T71" fmla="*/ 3175 h 12"/>
              <a:gd name="T72" fmla="*/ 0 w 425"/>
              <a:gd name="T73" fmla="*/ 3175 h 12"/>
              <a:gd name="T74" fmla="*/ 0 w 425"/>
              <a:gd name="T75" fmla="*/ 3175 h 12"/>
              <a:gd name="T76" fmla="*/ 149225 w 425"/>
              <a:gd name="T77" fmla="*/ 3175 h 12"/>
              <a:gd name="T78" fmla="*/ 149225 w 425"/>
              <a:gd name="T79" fmla="*/ 3175 h 12"/>
              <a:gd name="T80" fmla="*/ 0 w 425"/>
              <a:gd name="T81" fmla="*/ 3175 h 12"/>
              <a:gd name="T82" fmla="*/ 351 w 425"/>
              <a:gd name="T83" fmla="*/ 3572 h 12"/>
              <a:gd name="T84" fmla="*/ 148874 w 425"/>
              <a:gd name="T85" fmla="*/ 3572 h 12"/>
              <a:gd name="T86" fmla="*/ 148874 w 425"/>
              <a:gd name="T87" fmla="*/ 3572 h 12"/>
              <a:gd name="T88" fmla="*/ 351 w 425"/>
              <a:gd name="T89" fmla="*/ 3572 h 12"/>
              <a:gd name="T90" fmla="*/ 351 w 425"/>
              <a:gd name="T91" fmla="*/ 3572 h 12"/>
              <a:gd name="T92" fmla="*/ 148874 w 425"/>
              <a:gd name="T93" fmla="*/ 3572 h 12"/>
              <a:gd name="T94" fmla="*/ 148874 w 425"/>
              <a:gd name="T95" fmla="*/ 3969 h 12"/>
              <a:gd name="T96" fmla="*/ 351 w 425"/>
              <a:gd name="T97" fmla="*/ 3969 h 12"/>
              <a:gd name="T98" fmla="*/ 1053 w 425"/>
              <a:gd name="T99" fmla="*/ 3969 h 12"/>
              <a:gd name="T100" fmla="*/ 148523 w 425"/>
              <a:gd name="T101" fmla="*/ 3969 h 12"/>
              <a:gd name="T102" fmla="*/ 147821 w 425"/>
              <a:gd name="T103" fmla="*/ 3969 h 12"/>
              <a:gd name="T104" fmla="*/ 1053 w 425"/>
              <a:gd name="T105" fmla="*/ 3969 h 12"/>
              <a:gd name="T106" fmla="*/ 1053 w 425"/>
              <a:gd name="T107" fmla="*/ 3969 h 12"/>
              <a:gd name="T108" fmla="*/ 147821 w 425"/>
              <a:gd name="T109" fmla="*/ 3969 h 12"/>
              <a:gd name="T110" fmla="*/ 147821 w 425"/>
              <a:gd name="T111" fmla="*/ 3969 h 12"/>
              <a:gd name="T112" fmla="*/ 1404 w 425"/>
              <a:gd name="T113" fmla="*/ 3969 h 12"/>
              <a:gd name="T114" fmla="*/ 1404 w 425"/>
              <a:gd name="T115" fmla="*/ 3969 h 12"/>
              <a:gd name="T116" fmla="*/ 147469 w 425"/>
              <a:gd name="T117" fmla="*/ 3969 h 12"/>
              <a:gd name="T118" fmla="*/ 147469 w 425"/>
              <a:gd name="T119" fmla="*/ 3969 h 12"/>
              <a:gd name="T120" fmla="*/ 1404 w 425"/>
              <a:gd name="T121" fmla="*/ 3969 h 12"/>
              <a:gd name="T122" fmla="*/ 1756 w 425"/>
              <a:gd name="T123" fmla="*/ 4763 h 12"/>
              <a:gd name="T124" fmla="*/ 147469 w 425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5" h="12">
                <a:moveTo>
                  <a:pt x="5" y="5"/>
                </a:moveTo>
                <a:lnTo>
                  <a:pt x="5" y="0"/>
                </a:lnTo>
                <a:lnTo>
                  <a:pt x="420" y="0"/>
                </a:lnTo>
                <a:lnTo>
                  <a:pt x="4" y="0"/>
                </a:lnTo>
                <a:lnTo>
                  <a:pt x="420" y="0"/>
                </a:lnTo>
                <a:lnTo>
                  <a:pt x="421" y="0"/>
                </a:lnTo>
                <a:lnTo>
                  <a:pt x="4" y="0"/>
                </a:lnTo>
                <a:lnTo>
                  <a:pt x="3" y="0"/>
                </a:lnTo>
                <a:lnTo>
                  <a:pt x="421" y="0"/>
                </a:lnTo>
                <a:lnTo>
                  <a:pt x="421" y="1"/>
                </a:lnTo>
                <a:lnTo>
                  <a:pt x="3" y="1"/>
                </a:lnTo>
                <a:lnTo>
                  <a:pt x="423" y="1"/>
                </a:lnTo>
                <a:lnTo>
                  <a:pt x="424" y="1"/>
                </a:lnTo>
                <a:lnTo>
                  <a:pt x="1" y="1"/>
                </a:lnTo>
                <a:lnTo>
                  <a:pt x="424" y="1"/>
                </a:lnTo>
                <a:lnTo>
                  <a:pt x="424" y="3"/>
                </a:lnTo>
                <a:lnTo>
                  <a:pt x="1" y="3"/>
                </a:lnTo>
                <a:lnTo>
                  <a:pt x="424" y="3"/>
                </a:lnTo>
                <a:lnTo>
                  <a:pt x="425" y="4"/>
                </a:lnTo>
                <a:lnTo>
                  <a:pt x="0" y="4"/>
                </a:lnTo>
                <a:lnTo>
                  <a:pt x="425" y="4"/>
                </a:lnTo>
                <a:lnTo>
                  <a:pt x="0" y="4"/>
                </a:lnTo>
                <a:lnTo>
                  <a:pt x="0" y="5"/>
                </a:lnTo>
                <a:lnTo>
                  <a:pt x="425" y="5"/>
                </a:lnTo>
                <a:lnTo>
                  <a:pt x="0" y="5"/>
                </a:lnTo>
                <a:lnTo>
                  <a:pt x="0" y="6"/>
                </a:lnTo>
                <a:lnTo>
                  <a:pt x="425" y="6"/>
                </a:lnTo>
                <a:lnTo>
                  <a:pt x="425" y="8"/>
                </a:lnTo>
                <a:lnTo>
                  <a:pt x="0" y="8"/>
                </a:lnTo>
                <a:lnTo>
                  <a:pt x="425" y="8"/>
                </a:lnTo>
                <a:lnTo>
                  <a:pt x="0" y="8"/>
                </a:lnTo>
                <a:lnTo>
                  <a:pt x="1" y="9"/>
                </a:lnTo>
                <a:lnTo>
                  <a:pt x="424" y="9"/>
                </a:lnTo>
                <a:lnTo>
                  <a:pt x="1" y="9"/>
                </a:lnTo>
                <a:lnTo>
                  <a:pt x="424" y="9"/>
                </a:lnTo>
                <a:lnTo>
                  <a:pt x="424" y="10"/>
                </a:lnTo>
                <a:lnTo>
                  <a:pt x="1" y="10"/>
                </a:lnTo>
                <a:lnTo>
                  <a:pt x="3" y="10"/>
                </a:lnTo>
                <a:lnTo>
                  <a:pt x="423" y="10"/>
                </a:lnTo>
                <a:lnTo>
                  <a:pt x="421" y="10"/>
                </a:lnTo>
                <a:lnTo>
                  <a:pt x="3" y="10"/>
                </a:lnTo>
                <a:lnTo>
                  <a:pt x="421" y="10"/>
                </a:lnTo>
                <a:lnTo>
                  <a:pt x="4" y="10"/>
                </a:lnTo>
                <a:lnTo>
                  <a:pt x="420" y="10"/>
                </a:lnTo>
                <a:lnTo>
                  <a:pt x="4" y="10"/>
                </a:lnTo>
                <a:lnTo>
                  <a:pt x="5" y="12"/>
                </a:lnTo>
                <a:lnTo>
                  <a:pt x="42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" name="Freeform 274"/>
          <p:cNvSpPr>
            <a:spLocks/>
          </p:cNvSpPr>
          <p:nvPr/>
        </p:nvSpPr>
        <p:spPr bwMode="auto">
          <a:xfrm>
            <a:off x="4901565" y="1971675"/>
            <a:ext cx="4763" cy="11113"/>
          </a:xfrm>
          <a:custGeom>
            <a:avLst/>
            <a:gdLst>
              <a:gd name="T0" fmla="*/ 2598 w 11"/>
              <a:gd name="T1" fmla="*/ 8520 h 30"/>
              <a:gd name="T2" fmla="*/ 0 w 11"/>
              <a:gd name="T3" fmla="*/ 8520 h 30"/>
              <a:gd name="T4" fmla="*/ 0 w 11"/>
              <a:gd name="T5" fmla="*/ 1852 h 30"/>
              <a:gd name="T6" fmla="*/ 0 w 11"/>
              <a:gd name="T7" fmla="*/ 1852 h 30"/>
              <a:gd name="T8" fmla="*/ 0 w 11"/>
              <a:gd name="T9" fmla="*/ 8890 h 30"/>
              <a:gd name="T10" fmla="*/ 0 w 11"/>
              <a:gd name="T11" fmla="*/ 9631 h 30"/>
              <a:gd name="T12" fmla="*/ 0 w 11"/>
              <a:gd name="T13" fmla="*/ 1482 h 30"/>
              <a:gd name="T14" fmla="*/ 433 w 11"/>
              <a:gd name="T15" fmla="*/ 1482 h 30"/>
              <a:gd name="T16" fmla="*/ 433 w 11"/>
              <a:gd name="T17" fmla="*/ 9631 h 30"/>
              <a:gd name="T18" fmla="*/ 433 w 11"/>
              <a:gd name="T19" fmla="*/ 9631 h 30"/>
              <a:gd name="T20" fmla="*/ 433 w 11"/>
              <a:gd name="T21" fmla="*/ 1482 h 30"/>
              <a:gd name="T22" fmla="*/ 433 w 11"/>
              <a:gd name="T23" fmla="*/ 1111 h 30"/>
              <a:gd name="T24" fmla="*/ 433 w 11"/>
              <a:gd name="T25" fmla="*/ 10002 h 30"/>
              <a:gd name="T26" fmla="*/ 433 w 11"/>
              <a:gd name="T27" fmla="*/ 10002 h 30"/>
              <a:gd name="T28" fmla="*/ 433 w 11"/>
              <a:gd name="T29" fmla="*/ 1111 h 30"/>
              <a:gd name="T30" fmla="*/ 433 w 11"/>
              <a:gd name="T31" fmla="*/ 1111 h 30"/>
              <a:gd name="T32" fmla="*/ 433 w 11"/>
              <a:gd name="T33" fmla="*/ 10002 h 30"/>
              <a:gd name="T34" fmla="*/ 866 w 11"/>
              <a:gd name="T35" fmla="*/ 10372 h 30"/>
              <a:gd name="T36" fmla="*/ 866 w 11"/>
              <a:gd name="T37" fmla="*/ 741 h 30"/>
              <a:gd name="T38" fmla="*/ 866 w 11"/>
              <a:gd name="T39" fmla="*/ 741 h 30"/>
              <a:gd name="T40" fmla="*/ 866 w 11"/>
              <a:gd name="T41" fmla="*/ 10372 h 30"/>
              <a:gd name="T42" fmla="*/ 866 w 11"/>
              <a:gd name="T43" fmla="*/ 10372 h 30"/>
              <a:gd name="T44" fmla="*/ 866 w 11"/>
              <a:gd name="T45" fmla="*/ 0 h 30"/>
              <a:gd name="T46" fmla="*/ 1732 w 11"/>
              <a:gd name="T47" fmla="*/ 0 h 30"/>
              <a:gd name="T48" fmla="*/ 1732 w 11"/>
              <a:gd name="T49" fmla="*/ 10372 h 30"/>
              <a:gd name="T50" fmla="*/ 1732 w 11"/>
              <a:gd name="T51" fmla="*/ 10372 h 30"/>
              <a:gd name="T52" fmla="*/ 1732 w 11"/>
              <a:gd name="T53" fmla="*/ 0 h 30"/>
              <a:gd name="T54" fmla="*/ 1732 w 11"/>
              <a:gd name="T55" fmla="*/ 0 h 30"/>
              <a:gd name="T56" fmla="*/ 1732 w 11"/>
              <a:gd name="T57" fmla="*/ 10372 h 30"/>
              <a:gd name="T58" fmla="*/ 2165 w 11"/>
              <a:gd name="T59" fmla="*/ 10372 h 30"/>
              <a:gd name="T60" fmla="*/ 2165 w 11"/>
              <a:gd name="T61" fmla="*/ 0 h 30"/>
              <a:gd name="T62" fmla="*/ 2598 w 11"/>
              <a:gd name="T63" fmla="*/ 0 h 30"/>
              <a:gd name="T64" fmla="*/ 2598 w 11"/>
              <a:gd name="T65" fmla="*/ 11113 h 30"/>
              <a:gd name="T66" fmla="*/ 2598 w 11"/>
              <a:gd name="T67" fmla="*/ 10372 h 30"/>
              <a:gd name="T68" fmla="*/ 2598 w 11"/>
              <a:gd name="T69" fmla="*/ 0 h 30"/>
              <a:gd name="T70" fmla="*/ 2598 w 11"/>
              <a:gd name="T71" fmla="*/ 0 h 30"/>
              <a:gd name="T72" fmla="*/ 2598 w 11"/>
              <a:gd name="T73" fmla="*/ 10372 h 30"/>
              <a:gd name="T74" fmla="*/ 3031 w 11"/>
              <a:gd name="T75" fmla="*/ 10372 h 30"/>
              <a:gd name="T76" fmla="*/ 3031 w 11"/>
              <a:gd name="T77" fmla="*/ 0 h 30"/>
              <a:gd name="T78" fmla="*/ 3031 w 11"/>
              <a:gd name="T79" fmla="*/ 0 h 30"/>
              <a:gd name="T80" fmla="*/ 3031 w 11"/>
              <a:gd name="T81" fmla="*/ 10372 h 30"/>
              <a:gd name="T82" fmla="*/ 3031 w 11"/>
              <a:gd name="T83" fmla="*/ 10372 h 30"/>
              <a:gd name="T84" fmla="*/ 3031 w 11"/>
              <a:gd name="T85" fmla="*/ 0 h 30"/>
              <a:gd name="T86" fmla="*/ 3897 w 11"/>
              <a:gd name="T87" fmla="*/ 741 h 30"/>
              <a:gd name="T88" fmla="*/ 3897 w 11"/>
              <a:gd name="T89" fmla="*/ 10372 h 30"/>
              <a:gd name="T90" fmla="*/ 4330 w 11"/>
              <a:gd name="T91" fmla="*/ 10372 h 30"/>
              <a:gd name="T92" fmla="*/ 4330 w 11"/>
              <a:gd name="T93" fmla="*/ 741 h 30"/>
              <a:gd name="T94" fmla="*/ 4330 w 11"/>
              <a:gd name="T95" fmla="*/ 1111 h 30"/>
              <a:gd name="T96" fmla="*/ 4330 w 11"/>
              <a:gd name="T97" fmla="*/ 10002 h 30"/>
              <a:gd name="T98" fmla="*/ 4330 w 11"/>
              <a:gd name="T99" fmla="*/ 10002 h 30"/>
              <a:gd name="T100" fmla="*/ 4330 w 11"/>
              <a:gd name="T101" fmla="*/ 1111 h 30"/>
              <a:gd name="T102" fmla="*/ 4330 w 11"/>
              <a:gd name="T103" fmla="*/ 1111 h 30"/>
              <a:gd name="T104" fmla="*/ 4330 w 11"/>
              <a:gd name="T105" fmla="*/ 10002 h 30"/>
              <a:gd name="T106" fmla="*/ 4763 w 11"/>
              <a:gd name="T107" fmla="*/ 9631 h 30"/>
              <a:gd name="T108" fmla="*/ 4763 w 11"/>
              <a:gd name="T109" fmla="*/ 1482 h 30"/>
              <a:gd name="T110" fmla="*/ 4763 w 11"/>
              <a:gd name="T111" fmla="*/ 1482 h 30"/>
              <a:gd name="T112" fmla="*/ 4763 w 11"/>
              <a:gd name="T113" fmla="*/ 9631 h 30"/>
              <a:gd name="T114" fmla="*/ 4763 w 11"/>
              <a:gd name="T115" fmla="*/ 9631 h 30"/>
              <a:gd name="T116" fmla="*/ 4763 w 11"/>
              <a:gd name="T117" fmla="*/ 1482 h 30"/>
              <a:gd name="T118" fmla="*/ 4763 w 11"/>
              <a:gd name="T119" fmla="*/ 1852 h 30"/>
              <a:gd name="T120" fmla="*/ 4763 w 11"/>
              <a:gd name="T121" fmla="*/ 8890 h 30"/>
              <a:gd name="T122" fmla="*/ 4763 w 11"/>
              <a:gd name="T123" fmla="*/ 8520 h 30"/>
              <a:gd name="T124" fmla="*/ 4763 w 11"/>
              <a:gd name="T125" fmla="*/ 1852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4"/>
                </a:lnTo>
                <a:lnTo>
                  <a:pt x="1" y="4"/>
                </a:lnTo>
                <a:lnTo>
                  <a:pt x="1" y="26"/>
                </a:lnTo>
                <a:lnTo>
                  <a:pt x="1" y="4"/>
                </a:lnTo>
                <a:lnTo>
                  <a:pt x="1" y="3"/>
                </a:lnTo>
                <a:lnTo>
                  <a:pt x="1" y="27"/>
                </a:lnTo>
                <a:lnTo>
                  <a:pt x="1" y="3"/>
                </a:lnTo>
                <a:lnTo>
                  <a:pt x="1" y="27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9" y="2"/>
                </a:lnTo>
                <a:lnTo>
                  <a:pt x="9" y="28"/>
                </a:lnTo>
                <a:lnTo>
                  <a:pt x="10" y="28"/>
                </a:lnTo>
                <a:lnTo>
                  <a:pt x="10" y="2"/>
                </a:lnTo>
                <a:lnTo>
                  <a:pt x="10" y="3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1" y="26"/>
                </a:lnTo>
                <a:lnTo>
                  <a:pt x="11" y="4"/>
                </a:lnTo>
                <a:lnTo>
                  <a:pt x="11" y="26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7" name="Freeform 275"/>
          <p:cNvSpPr>
            <a:spLocks/>
          </p:cNvSpPr>
          <p:nvPr/>
        </p:nvSpPr>
        <p:spPr bwMode="auto">
          <a:xfrm>
            <a:off x="4901565" y="1971675"/>
            <a:ext cx="9525" cy="3175"/>
          </a:xfrm>
          <a:custGeom>
            <a:avLst/>
            <a:gdLst>
              <a:gd name="T0" fmla="*/ 2721 w 21"/>
              <a:gd name="T1" fmla="*/ 1323 h 12"/>
              <a:gd name="T2" fmla="*/ 2721 w 21"/>
              <a:gd name="T3" fmla="*/ 0 h 12"/>
              <a:gd name="T4" fmla="*/ 7257 w 21"/>
              <a:gd name="T5" fmla="*/ 0 h 12"/>
              <a:gd name="T6" fmla="*/ 7257 w 21"/>
              <a:gd name="T7" fmla="*/ 0 h 12"/>
              <a:gd name="T8" fmla="*/ 2268 w 21"/>
              <a:gd name="T9" fmla="*/ 0 h 12"/>
              <a:gd name="T10" fmla="*/ 1814 w 21"/>
              <a:gd name="T11" fmla="*/ 0 h 12"/>
              <a:gd name="T12" fmla="*/ 8164 w 21"/>
              <a:gd name="T13" fmla="*/ 0 h 12"/>
              <a:gd name="T14" fmla="*/ 8164 w 21"/>
              <a:gd name="T15" fmla="*/ 0 h 12"/>
              <a:gd name="T16" fmla="*/ 1814 w 21"/>
              <a:gd name="T17" fmla="*/ 0 h 12"/>
              <a:gd name="T18" fmla="*/ 1814 w 21"/>
              <a:gd name="T19" fmla="*/ 0 h 12"/>
              <a:gd name="T20" fmla="*/ 8164 w 21"/>
              <a:gd name="T21" fmla="*/ 0 h 12"/>
              <a:gd name="T22" fmla="*/ 8618 w 21"/>
              <a:gd name="T23" fmla="*/ 0 h 12"/>
              <a:gd name="T24" fmla="*/ 907 w 21"/>
              <a:gd name="T25" fmla="*/ 0 h 12"/>
              <a:gd name="T26" fmla="*/ 907 w 21"/>
              <a:gd name="T27" fmla="*/ 529 h 12"/>
              <a:gd name="T28" fmla="*/ 8618 w 21"/>
              <a:gd name="T29" fmla="*/ 529 h 12"/>
              <a:gd name="T30" fmla="*/ 9071 w 21"/>
              <a:gd name="T31" fmla="*/ 529 h 12"/>
              <a:gd name="T32" fmla="*/ 907 w 21"/>
              <a:gd name="T33" fmla="*/ 529 h 12"/>
              <a:gd name="T34" fmla="*/ 454 w 21"/>
              <a:gd name="T35" fmla="*/ 794 h 12"/>
              <a:gd name="T36" fmla="*/ 9071 w 21"/>
              <a:gd name="T37" fmla="*/ 794 h 12"/>
              <a:gd name="T38" fmla="*/ 9071 w 21"/>
              <a:gd name="T39" fmla="*/ 794 h 12"/>
              <a:gd name="T40" fmla="*/ 454 w 21"/>
              <a:gd name="T41" fmla="*/ 794 h 12"/>
              <a:gd name="T42" fmla="*/ 454 w 21"/>
              <a:gd name="T43" fmla="*/ 794 h 12"/>
              <a:gd name="T44" fmla="*/ 9525 w 21"/>
              <a:gd name="T45" fmla="*/ 794 h 12"/>
              <a:gd name="T46" fmla="*/ 9525 w 21"/>
              <a:gd name="T47" fmla="*/ 1058 h 12"/>
              <a:gd name="T48" fmla="*/ 454 w 21"/>
              <a:gd name="T49" fmla="*/ 1058 h 12"/>
              <a:gd name="T50" fmla="*/ 454 w 21"/>
              <a:gd name="T51" fmla="*/ 1058 h 12"/>
              <a:gd name="T52" fmla="*/ 9525 w 21"/>
              <a:gd name="T53" fmla="*/ 1058 h 12"/>
              <a:gd name="T54" fmla="*/ 9525 w 21"/>
              <a:gd name="T55" fmla="*/ 1058 h 12"/>
              <a:gd name="T56" fmla="*/ 0 w 21"/>
              <a:gd name="T57" fmla="*/ 1058 h 12"/>
              <a:gd name="T58" fmla="*/ 0 w 21"/>
              <a:gd name="T59" fmla="*/ 1323 h 12"/>
              <a:gd name="T60" fmla="*/ 9525 w 21"/>
              <a:gd name="T61" fmla="*/ 1323 h 12"/>
              <a:gd name="T62" fmla="*/ 9525 w 21"/>
              <a:gd name="T63" fmla="*/ 1323 h 12"/>
              <a:gd name="T64" fmla="*/ 0 w 21"/>
              <a:gd name="T65" fmla="*/ 1323 h 12"/>
              <a:gd name="T66" fmla="*/ 0 w 21"/>
              <a:gd name="T67" fmla="*/ 1852 h 12"/>
              <a:gd name="T68" fmla="*/ 9525 w 21"/>
              <a:gd name="T69" fmla="*/ 1852 h 12"/>
              <a:gd name="T70" fmla="*/ 9525 w 21"/>
              <a:gd name="T71" fmla="*/ 1852 h 12"/>
              <a:gd name="T72" fmla="*/ 0 w 21"/>
              <a:gd name="T73" fmla="*/ 1852 h 12"/>
              <a:gd name="T74" fmla="*/ 454 w 21"/>
              <a:gd name="T75" fmla="*/ 2117 h 12"/>
              <a:gd name="T76" fmla="*/ 9525 w 21"/>
              <a:gd name="T77" fmla="*/ 2117 h 12"/>
              <a:gd name="T78" fmla="*/ 9525 w 21"/>
              <a:gd name="T79" fmla="*/ 2117 h 12"/>
              <a:gd name="T80" fmla="*/ 454 w 21"/>
              <a:gd name="T81" fmla="*/ 2117 h 12"/>
              <a:gd name="T82" fmla="*/ 454 w 21"/>
              <a:gd name="T83" fmla="*/ 2381 h 12"/>
              <a:gd name="T84" fmla="*/ 9525 w 21"/>
              <a:gd name="T85" fmla="*/ 2381 h 12"/>
              <a:gd name="T86" fmla="*/ 9071 w 21"/>
              <a:gd name="T87" fmla="*/ 2381 h 12"/>
              <a:gd name="T88" fmla="*/ 454 w 21"/>
              <a:gd name="T89" fmla="*/ 2381 h 12"/>
              <a:gd name="T90" fmla="*/ 454 w 21"/>
              <a:gd name="T91" fmla="*/ 2381 h 12"/>
              <a:gd name="T92" fmla="*/ 9071 w 21"/>
              <a:gd name="T93" fmla="*/ 2381 h 12"/>
              <a:gd name="T94" fmla="*/ 9071 w 21"/>
              <a:gd name="T95" fmla="*/ 2381 h 12"/>
              <a:gd name="T96" fmla="*/ 907 w 21"/>
              <a:gd name="T97" fmla="*/ 2381 h 12"/>
              <a:gd name="T98" fmla="*/ 907 w 21"/>
              <a:gd name="T99" fmla="*/ 2646 h 12"/>
              <a:gd name="T100" fmla="*/ 8618 w 21"/>
              <a:gd name="T101" fmla="*/ 2646 h 12"/>
              <a:gd name="T102" fmla="*/ 8618 w 21"/>
              <a:gd name="T103" fmla="*/ 2646 h 12"/>
              <a:gd name="T104" fmla="*/ 907 w 21"/>
              <a:gd name="T105" fmla="*/ 2646 h 12"/>
              <a:gd name="T106" fmla="*/ 1814 w 21"/>
              <a:gd name="T107" fmla="*/ 3175 h 12"/>
              <a:gd name="T108" fmla="*/ 8164 w 21"/>
              <a:gd name="T109" fmla="*/ 3175 h 12"/>
              <a:gd name="T110" fmla="*/ 8164 w 21"/>
              <a:gd name="T111" fmla="*/ 3175 h 12"/>
              <a:gd name="T112" fmla="*/ 1814 w 21"/>
              <a:gd name="T113" fmla="*/ 3175 h 12"/>
              <a:gd name="T114" fmla="*/ 1814 w 21"/>
              <a:gd name="T115" fmla="*/ 3175 h 12"/>
              <a:gd name="T116" fmla="*/ 8164 w 21"/>
              <a:gd name="T117" fmla="*/ 3175 h 12"/>
              <a:gd name="T118" fmla="*/ 7257 w 21"/>
              <a:gd name="T119" fmla="*/ 3175 h 12"/>
              <a:gd name="T120" fmla="*/ 2268 w 21"/>
              <a:gd name="T121" fmla="*/ 3175 h 12"/>
              <a:gd name="T122" fmla="*/ 2721 w 21"/>
              <a:gd name="T123" fmla="*/ 3175 h 12"/>
              <a:gd name="T124" fmla="*/ 7257 w 21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" h="12">
                <a:moveTo>
                  <a:pt x="6" y="5"/>
                </a:moveTo>
                <a:lnTo>
                  <a:pt x="6" y="0"/>
                </a:lnTo>
                <a:lnTo>
                  <a:pt x="16" y="0"/>
                </a:lnTo>
                <a:lnTo>
                  <a:pt x="5" y="0"/>
                </a:lnTo>
                <a:lnTo>
                  <a:pt x="4" y="0"/>
                </a:lnTo>
                <a:lnTo>
                  <a:pt x="18" y="0"/>
                </a:lnTo>
                <a:lnTo>
                  <a:pt x="4" y="0"/>
                </a:lnTo>
                <a:lnTo>
                  <a:pt x="18" y="0"/>
                </a:lnTo>
                <a:lnTo>
                  <a:pt x="19" y="0"/>
                </a:lnTo>
                <a:lnTo>
                  <a:pt x="2" y="0"/>
                </a:lnTo>
                <a:lnTo>
                  <a:pt x="2" y="2"/>
                </a:lnTo>
                <a:lnTo>
                  <a:pt x="19" y="2"/>
                </a:lnTo>
                <a:lnTo>
                  <a:pt x="20" y="2"/>
                </a:lnTo>
                <a:lnTo>
                  <a:pt x="2" y="2"/>
                </a:lnTo>
                <a:lnTo>
                  <a:pt x="1" y="3"/>
                </a:lnTo>
                <a:lnTo>
                  <a:pt x="20" y="3"/>
                </a:lnTo>
                <a:lnTo>
                  <a:pt x="1" y="3"/>
                </a:lnTo>
                <a:lnTo>
                  <a:pt x="21" y="3"/>
                </a:lnTo>
                <a:lnTo>
                  <a:pt x="21" y="4"/>
                </a:lnTo>
                <a:lnTo>
                  <a:pt x="1" y="4"/>
                </a:lnTo>
                <a:lnTo>
                  <a:pt x="21" y="4"/>
                </a:lnTo>
                <a:lnTo>
                  <a:pt x="0" y="4"/>
                </a:lnTo>
                <a:lnTo>
                  <a:pt x="0" y="5"/>
                </a:lnTo>
                <a:lnTo>
                  <a:pt x="21" y="5"/>
                </a:lnTo>
                <a:lnTo>
                  <a:pt x="0" y="5"/>
                </a:lnTo>
                <a:lnTo>
                  <a:pt x="0" y="7"/>
                </a:lnTo>
                <a:lnTo>
                  <a:pt x="21" y="7"/>
                </a:lnTo>
                <a:lnTo>
                  <a:pt x="0" y="7"/>
                </a:lnTo>
                <a:lnTo>
                  <a:pt x="1" y="8"/>
                </a:lnTo>
                <a:lnTo>
                  <a:pt x="21" y="8"/>
                </a:lnTo>
                <a:lnTo>
                  <a:pt x="1" y="8"/>
                </a:lnTo>
                <a:lnTo>
                  <a:pt x="1" y="9"/>
                </a:lnTo>
                <a:lnTo>
                  <a:pt x="21" y="9"/>
                </a:lnTo>
                <a:lnTo>
                  <a:pt x="20" y="9"/>
                </a:lnTo>
                <a:lnTo>
                  <a:pt x="1" y="9"/>
                </a:lnTo>
                <a:lnTo>
                  <a:pt x="20" y="9"/>
                </a:lnTo>
                <a:lnTo>
                  <a:pt x="2" y="9"/>
                </a:lnTo>
                <a:lnTo>
                  <a:pt x="2" y="10"/>
                </a:lnTo>
                <a:lnTo>
                  <a:pt x="19" y="10"/>
                </a:lnTo>
                <a:lnTo>
                  <a:pt x="2" y="10"/>
                </a:lnTo>
                <a:lnTo>
                  <a:pt x="4" y="12"/>
                </a:lnTo>
                <a:lnTo>
                  <a:pt x="18" y="12"/>
                </a:lnTo>
                <a:lnTo>
                  <a:pt x="4" y="12"/>
                </a:lnTo>
                <a:lnTo>
                  <a:pt x="18" y="12"/>
                </a:lnTo>
                <a:lnTo>
                  <a:pt x="16" y="12"/>
                </a:lnTo>
                <a:lnTo>
                  <a:pt x="5" y="12"/>
                </a:lnTo>
                <a:lnTo>
                  <a:pt x="6" y="12"/>
                </a:lnTo>
                <a:lnTo>
                  <a:pt x="16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8" name="Freeform 276"/>
          <p:cNvSpPr>
            <a:spLocks/>
          </p:cNvSpPr>
          <p:nvPr/>
        </p:nvSpPr>
        <p:spPr bwMode="auto">
          <a:xfrm>
            <a:off x="1555115" y="5665788"/>
            <a:ext cx="42863" cy="3175"/>
          </a:xfrm>
          <a:custGeom>
            <a:avLst/>
            <a:gdLst>
              <a:gd name="T0" fmla="*/ 0 w 123"/>
              <a:gd name="T1" fmla="*/ 1443 h 11"/>
              <a:gd name="T2" fmla="*/ 0 w 123"/>
              <a:gd name="T3" fmla="*/ 0 h 11"/>
              <a:gd name="T4" fmla="*/ 42863 w 123"/>
              <a:gd name="T5" fmla="*/ 0 h 11"/>
              <a:gd name="T6" fmla="*/ 42863 w 123"/>
              <a:gd name="T7" fmla="*/ 0 h 11"/>
              <a:gd name="T8" fmla="*/ 0 w 123"/>
              <a:gd name="T9" fmla="*/ 0 h 11"/>
              <a:gd name="T10" fmla="*/ 0 w 123"/>
              <a:gd name="T11" fmla="*/ 289 h 11"/>
              <a:gd name="T12" fmla="*/ 42863 w 123"/>
              <a:gd name="T13" fmla="*/ 289 h 11"/>
              <a:gd name="T14" fmla="*/ 42863 w 123"/>
              <a:gd name="T15" fmla="*/ 866 h 11"/>
              <a:gd name="T16" fmla="*/ 0 w 123"/>
              <a:gd name="T17" fmla="*/ 866 h 11"/>
              <a:gd name="T18" fmla="*/ 0 w 123"/>
              <a:gd name="T19" fmla="*/ 866 h 11"/>
              <a:gd name="T20" fmla="*/ 42863 w 123"/>
              <a:gd name="T21" fmla="*/ 866 h 11"/>
              <a:gd name="T22" fmla="*/ 42863 w 123"/>
              <a:gd name="T23" fmla="*/ 1155 h 11"/>
              <a:gd name="T24" fmla="*/ 0 w 123"/>
              <a:gd name="T25" fmla="*/ 1155 h 11"/>
              <a:gd name="T26" fmla="*/ 0 w 123"/>
              <a:gd name="T27" fmla="*/ 1155 h 11"/>
              <a:gd name="T28" fmla="*/ 42863 w 123"/>
              <a:gd name="T29" fmla="*/ 1155 h 11"/>
              <a:gd name="T30" fmla="*/ 42863 w 123"/>
              <a:gd name="T31" fmla="*/ 1443 h 11"/>
              <a:gd name="T32" fmla="*/ 0 w 123"/>
              <a:gd name="T33" fmla="*/ 1443 h 11"/>
              <a:gd name="T34" fmla="*/ 0 w 123"/>
              <a:gd name="T35" fmla="*/ 1443 h 11"/>
              <a:gd name="T36" fmla="*/ 42863 w 123"/>
              <a:gd name="T37" fmla="*/ 1443 h 11"/>
              <a:gd name="T38" fmla="*/ 42863 w 123"/>
              <a:gd name="T39" fmla="*/ 1732 h 11"/>
              <a:gd name="T40" fmla="*/ 0 w 123"/>
              <a:gd name="T41" fmla="*/ 1732 h 11"/>
              <a:gd name="T42" fmla="*/ 0 w 123"/>
              <a:gd name="T43" fmla="*/ 2309 h 11"/>
              <a:gd name="T44" fmla="*/ 42863 w 123"/>
              <a:gd name="T45" fmla="*/ 2309 h 11"/>
              <a:gd name="T46" fmla="*/ 42863 w 123"/>
              <a:gd name="T47" fmla="*/ 2309 h 11"/>
              <a:gd name="T48" fmla="*/ 0 w 123"/>
              <a:gd name="T49" fmla="*/ 2309 h 11"/>
              <a:gd name="T50" fmla="*/ 0 w 123"/>
              <a:gd name="T51" fmla="*/ 2598 h 11"/>
              <a:gd name="T52" fmla="*/ 42863 w 123"/>
              <a:gd name="T53" fmla="*/ 2598 h 11"/>
              <a:gd name="T54" fmla="*/ 42863 w 123"/>
              <a:gd name="T55" fmla="*/ 2598 h 11"/>
              <a:gd name="T56" fmla="*/ 0 w 123"/>
              <a:gd name="T57" fmla="*/ 2598 h 11"/>
              <a:gd name="T58" fmla="*/ 0 w 123"/>
              <a:gd name="T59" fmla="*/ 2886 h 11"/>
              <a:gd name="T60" fmla="*/ 42863 w 123"/>
              <a:gd name="T61" fmla="*/ 2886 h 11"/>
              <a:gd name="T62" fmla="*/ 42863 w 123"/>
              <a:gd name="T63" fmla="*/ 3175 h 11"/>
              <a:gd name="T64" fmla="*/ 0 w 123"/>
              <a:gd name="T65" fmla="*/ 3175 h 11"/>
              <a:gd name="T66" fmla="*/ 42863 w 123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3" h="11">
                <a:moveTo>
                  <a:pt x="0" y="5"/>
                </a:moveTo>
                <a:lnTo>
                  <a:pt x="0" y="0"/>
                </a:lnTo>
                <a:lnTo>
                  <a:pt x="123" y="0"/>
                </a:lnTo>
                <a:lnTo>
                  <a:pt x="0" y="0"/>
                </a:lnTo>
                <a:lnTo>
                  <a:pt x="0" y="1"/>
                </a:lnTo>
                <a:lnTo>
                  <a:pt x="123" y="1"/>
                </a:lnTo>
                <a:lnTo>
                  <a:pt x="123" y="3"/>
                </a:lnTo>
                <a:lnTo>
                  <a:pt x="0" y="3"/>
                </a:lnTo>
                <a:lnTo>
                  <a:pt x="123" y="3"/>
                </a:lnTo>
                <a:lnTo>
                  <a:pt x="123" y="4"/>
                </a:lnTo>
                <a:lnTo>
                  <a:pt x="0" y="4"/>
                </a:lnTo>
                <a:lnTo>
                  <a:pt x="123" y="4"/>
                </a:lnTo>
                <a:lnTo>
                  <a:pt x="123" y="5"/>
                </a:lnTo>
                <a:lnTo>
                  <a:pt x="0" y="5"/>
                </a:lnTo>
                <a:lnTo>
                  <a:pt x="123" y="5"/>
                </a:lnTo>
                <a:lnTo>
                  <a:pt x="123" y="6"/>
                </a:lnTo>
                <a:lnTo>
                  <a:pt x="0" y="6"/>
                </a:lnTo>
                <a:lnTo>
                  <a:pt x="0" y="8"/>
                </a:lnTo>
                <a:lnTo>
                  <a:pt x="123" y="8"/>
                </a:lnTo>
                <a:lnTo>
                  <a:pt x="0" y="8"/>
                </a:lnTo>
                <a:lnTo>
                  <a:pt x="0" y="9"/>
                </a:lnTo>
                <a:lnTo>
                  <a:pt x="123" y="9"/>
                </a:lnTo>
                <a:lnTo>
                  <a:pt x="0" y="9"/>
                </a:lnTo>
                <a:lnTo>
                  <a:pt x="0" y="10"/>
                </a:lnTo>
                <a:lnTo>
                  <a:pt x="123" y="10"/>
                </a:lnTo>
                <a:lnTo>
                  <a:pt x="123" y="11"/>
                </a:lnTo>
                <a:lnTo>
                  <a:pt x="0" y="11"/>
                </a:lnTo>
                <a:lnTo>
                  <a:pt x="12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9" name="Freeform 277"/>
          <p:cNvSpPr>
            <a:spLocks/>
          </p:cNvSpPr>
          <p:nvPr/>
        </p:nvSpPr>
        <p:spPr bwMode="auto">
          <a:xfrm>
            <a:off x="1629728" y="5657850"/>
            <a:ext cx="3175" cy="4763"/>
          </a:xfrm>
          <a:custGeom>
            <a:avLst/>
            <a:gdLst>
              <a:gd name="T0" fmla="*/ 0 w 9"/>
              <a:gd name="T1" fmla="*/ 1985 h 12"/>
              <a:gd name="T2" fmla="*/ 0 w 9"/>
              <a:gd name="T3" fmla="*/ 0 h 12"/>
              <a:gd name="T4" fmla="*/ 3175 w 9"/>
              <a:gd name="T5" fmla="*/ 0 h 12"/>
              <a:gd name="T6" fmla="*/ 3175 w 9"/>
              <a:gd name="T7" fmla="*/ 0 h 12"/>
              <a:gd name="T8" fmla="*/ 0 w 9"/>
              <a:gd name="T9" fmla="*/ 0 h 12"/>
              <a:gd name="T10" fmla="*/ 0 w 9"/>
              <a:gd name="T11" fmla="*/ 794 h 12"/>
              <a:gd name="T12" fmla="*/ 3175 w 9"/>
              <a:gd name="T13" fmla="*/ 794 h 12"/>
              <a:gd name="T14" fmla="*/ 3175 w 9"/>
              <a:gd name="T15" fmla="*/ 1191 h 12"/>
              <a:gd name="T16" fmla="*/ 0 w 9"/>
              <a:gd name="T17" fmla="*/ 1191 h 12"/>
              <a:gd name="T18" fmla="*/ 0 w 9"/>
              <a:gd name="T19" fmla="*/ 1191 h 12"/>
              <a:gd name="T20" fmla="*/ 3175 w 9"/>
              <a:gd name="T21" fmla="*/ 1191 h 12"/>
              <a:gd name="T22" fmla="*/ 3175 w 9"/>
              <a:gd name="T23" fmla="*/ 1588 h 12"/>
              <a:gd name="T24" fmla="*/ 0 w 9"/>
              <a:gd name="T25" fmla="*/ 1588 h 12"/>
              <a:gd name="T26" fmla="*/ 0 w 9"/>
              <a:gd name="T27" fmla="*/ 1588 h 12"/>
              <a:gd name="T28" fmla="*/ 3175 w 9"/>
              <a:gd name="T29" fmla="*/ 1588 h 12"/>
              <a:gd name="T30" fmla="*/ 3175 w 9"/>
              <a:gd name="T31" fmla="*/ 1985 h 12"/>
              <a:gd name="T32" fmla="*/ 0 w 9"/>
              <a:gd name="T33" fmla="*/ 1985 h 12"/>
              <a:gd name="T34" fmla="*/ 0 w 9"/>
              <a:gd name="T35" fmla="*/ 1985 h 12"/>
              <a:gd name="T36" fmla="*/ 3175 w 9"/>
              <a:gd name="T37" fmla="*/ 1985 h 12"/>
              <a:gd name="T38" fmla="*/ 3175 w 9"/>
              <a:gd name="T39" fmla="*/ 2778 h 12"/>
              <a:gd name="T40" fmla="*/ 0 w 9"/>
              <a:gd name="T41" fmla="*/ 2778 h 12"/>
              <a:gd name="T42" fmla="*/ 0 w 9"/>
              <a:gd name="T43" fmla="*/ 3175 h 12"/>
              <a:gd name="T44" fmla="*/ 3175 w 9"/>
              <a:gd name="T45" fmla="*/ 3175 h 12"/>
              <a:gd name="T46" fmla="*/ 3175 w 9"/>
              <a:gd name="T47" fmla="*/ 3175 h 12"/>
              <a:gd name="T48" fmla="*/ 0 w 9"/>
              <a:gd name="T49" fmla="*/ 3175 h 12"/>
              <a:gd name="T50" fmla="*/ 0 w 9"/>
              <a:gd name="T51" fmla="*/ 3572 h 12"/>
              <a:gd name="T52" fmla="*/ 3175 w 9"/>
              <a:gd name="T53" fmla="*/ 3572 h 12"/>
              <a:gd name="T54" fmla="*/ 3175 w 9"/>
              <a:gd name="T55" fmla="*/ 3572 h 12"/>
              <a:gd name="T56" fmla="*/ 0 w 9"/>
              <a:gd name="T57" fmla="*/ 3572 h 12"/>
              <a:gd name="T58" fmla="*/ 0 w 9"/>
              <a:gd name="T59" fmla="*/ 3969 h 12"/>
              <a:gd name="T60" fmla="*/ 3175 w 9"/>
              <a:gd name="T61" fmla="*/ 3969 h 12"/>
              <a:gd name="T62" fmla="*/ 3175 w 9"/>
              <a:gd name="T63" fmla="*/ 4763 h 12"/>
              <a:gd name="T64" fmla="*/ 0 w 9"/>
              <a:gd name="T65" fmla="*/ 4763 h 12"/>
              <a:gd name="T66" fmla="*/ 3175 w 9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" h="12">
                <a:moveTo>
                  <a:pt x="0" y="5"/>
                </a:moveTo>
                <a:lnTo>
                  <a:pt x="0" y="0"/>
                </a:lnTo>
                <a:lnTo>
                  <a:pt x="9" y="0"/>
                </a:lnTo>
                <a:lnTo>
                  <a:pt x="0" y="0"/>
                </a:lnTo>
                <a:lnTo>
                  <a:pt x="0" y="2"/>
                </a:lnTo>
                <a:lnTo>
                  <a:pt x="9" y="2"/>
                </a:lnTo>
                <a:lnTo>
                  <a:pt x="9" y="3"/>
                </a:lnTo>
                <a:lnTo>
                  <a:pt x="0" y="3"/>
                </a:lnTo>
                <a:lnTo>
                  <a:pt x="9" y="3"/>
                </a:lnTo>
                <a:lnTo>
                  <a:pt x="9" y="4"/>
                </a:lnTo>
                <a:lnTo>
                  <a:pt x="0" y="4"/>
                </a:lnTo>
                <a:lnTo>
                  <a:pt x="9" y="4"/>
                </a:lnTo>
                <a:lnTo>
                  <a:pt x="9" y="5"/>
                </a:lnTo>
                <a:lnTo>
                  <a:pt x="0" y="5"/>
                </a:lnTo>
                <a:lnTo>
                  <a:pt x="9" y="5"/>
                </a:lnTo>
                <a:lnTo>
                  <a:pt x="9" y="7"/>
                </a:lnTo>
                <a:lnTo>
                  <a:pt x="0" y="7"/>
                </a:lnTo>
                <a:lnTo>
                  <a:pt x="0" y="8"/>
                </a:lnTo>
                <a:lnTo>
                  <a:pt x="9" y="8"/>
                </a:lnTo>
                <a:lnTo>
                  <a:pt x="0" y="8"/>
                </a:lnTo>
                <a:lnTo>
                  <a:pt x="0" y="9"/>
                </a:lnTo>
                <a:lnTo>
                  <a:pt x="9" y="9"/>
                </a:lnTo>
                <a:lnTo>
                  <a:pt x="0" y="9"/>
                </a:lnTo>
                <a:lnTo>
                  <a:pt x="0" y="10"/>
                </a:lnTo>
                <a:lnTo>
                  <a:pt x="9" y="10"/>
                </a:lnTo>
                <a:lnTo>
                  <a:pt x="9" y="12"/>
                </a:lnTo>
                <a:lnTo>
                  <a:pt x="0" y="12"/>
                </a:lnTo>
                <a:lnTo>
                  <a:pt x="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0" name="Freeform 278"/>
          <p:cNvSpPr>
            <a:spLocks/>
          </p:cNvSpPr>
          <p:nvPr/>
        </p:nvSpPr>
        <p:spPr bwMode="auto">
          <a:xfrm>
            <a:off x="1631315" y="5634038"/>
            <a:ext cx="3175" cy="25400"/>
          </a:xfrm>
          <a:custGeom>
            <a:avLst/>
            <a:gdLst>
              <a:gd name="T0" fmla="*/ 1732 w 11"/>
              <a:gd name="T1" fmla="*/ 25400 h 66"/>
              <a:gd name="T2" fmla="*/ 0 w 11"/>
              <a:gd name="T3" fmla="*/ 25400 h 66"/>
              <a:gd name="T4" fmla="*/ 0 w 11"/>
              <a:gd name="T5" fmla="*/ 0 h 66"/>
              <a:gd name="T6" fmla="*/ 0 w 11"/>
              <a:gd name="T7" fmla="*/ 0 h 66"/>
              <a:gd name="T8" fmla="*/ 0 w 11"/>
              <a:gd name="T9" fmla="*/ 25400 h 66"/>
              <a:gd name="T10" fmla="*/ 289 w 11"/>
              <a:gd name="T11" fmla="*/ 25400 h 66"/>
              <a:gd name="T12" fmla="*/ 289 w 11"/>
              <a:gd name="T13" fmla="*/ 0 h 66"/>
              <a:gd name="T14" fmla="*/ 577 w 11"/>
              <a:gd name="T15" fmla="*/ 0 h 66"/>
              <a:gd name="T16" fmla="*/ 577 w 11"/>
              <a:gd name="T17" fmla="*/ 25400 h 66"/>
              <a:gd name="T18" fmla="*/ 577 w 11"/>
              <a:gd name="T19" fmla="*/ 25400 h 66"/>
              <a:gd name="T20" fmla="*/ 577 w 11"/>
              <a:gd name="T21" fmla="*/ 0 h 66"/>
              <a:gd name="T22" fmla="*/ 866 w 11"/>
              <a:gd name="T23" fmla="*/ 0 h 66"/>
              <a:gd name="T24" fmla="*/ 866 w 11"/>
              <a:gd name="T25" fmla="*/ 25400 h 66"/>
              <a:gd name="T26" fmla="*/ 866 w 11"/>
              <a:gd name="T27" fmla="*/ 25400 h 66"/>
              <a:gd name="T28" fmla="*/ 866 w 11"/>
              <a:gd name="T29" fmla="*/ 0 h 66"/>
              <a:gd name="T30" fmla="*/ 1443 w 11"/>
              <a:gd name="T31" fmla="*/ 0 h 66"/>
              <a:gd name="T32" fmla="*/ 1443 w 11"/>
              <a:gd name="T33" fmla="*/ 25400 h 66"/>
              <a:gd name="T34" fmla="*/ 1732 w 11"/>
              <a:gd name="T35" fmla="*/ 25400 h 66"/>
              <a:gd name="T36" fmla="*/ 1732 w 11"/>
              <a:gd name="T37" fmla="*/ 0 h 66"/>
              <a:gd name="T38" fmla="*/ 1732 w 11"/>
              <a:gd name="T39" fmla="*/ 0 h 66"/>
              <a:gd name="T40" fmla="*/ 1732 w 11"/>
              <a:gd name="T41" fmla="*/ 25400 h 66"/>
              <a:gd name="T42" fmla="*/ 2020 w 11"/>
              <a:gd name="T43" fmla="*/ 25400 h 66"/>
              <a:gd name="T44" fmla="*/ 2020 w 11"/>
              <a:gd name="T45" fmla="*/ 0 h 66"/>
              <a:gd name="T46" fmla="*/ 2020 w 11"/>
              <a:gd name="T47" fmla="*/ 0 h 66"/>
              <a:gd name="T48" fmla="*/ 2020 w 11"/>
              <a:gd name="T49" fmla="*/ 25400 h 66"/>
              <a:gd name="T50" fmla="*/ 2598 w 11"/>
              <a:gd name="T51" fmla="*/ 25400 h 66"/>
              <a:gd name="T52" fmla="*/ 2598 w 11"/>
              <a:gd name="T53" fmla="*/ 0 h 66"/>
              <a:gd name="T54" fmla="*/ 2598 w 11"/>
              <a:gd name="T55" fmla="*/ 0 h 66"/>
              <a:gd name="T56" fmla="*/ 2598 w 11"/>
              <a:gd name="T57" fmla="*/ 25400 h 66"/>
              <a:gd name="T58" fmla="*/ 2886 w 11"/>
              <a:gd name="T59" fmla="*/ 25400 h 66"/>
              <a:gd name="T60" fmla="*/ 2886 w 11"/>
              <a:gd name="T61" fmla="*/ 0 h 66"/>
              <a:gd name="T62" fmla="*/ 3175 w 11"/>
              <a:gd name="T63" fmla="*/ 0 h 66"/>
              <a:gd name="T64" fmla="*/ 3175 w 11"/>
              <a:gd name="T65" fmla="*/ 25400 h 66"/>
              <a:gd name="T66" fmla="*/ 1732 w 11"/>
              <a:gd name="T67" fmla="*/ 0 h 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6">
                <a:moveTo>
                  <a:pt x="6" y="66"/>
                </a:moveTo>
                <a:lnTo>
                  <a:pt x="0" y="66"/>
                </a:lnTo>
                <a:lnTo>
                  <a:pt x="0" y="0"/>
                </a:lnTo>
                <a:lnTo>
                  <a:pt x="0" y="66"/>
                </a:lnTo>
                <a:lnTo>
                  <a:pt x="1" y="66"/>
                </a:lnTo>
                <a:lnTo>
                  <a:pt x="1" y="0"/>
                </a:lnTo>
                <a:lnTo>
                  <a:pt x="2" y="0"/>
                </a:lnTo>
                <a:lnTo>
                  <a:pt x="2" y="66"/>
                </a:lnTo>
                <a:lnTo>
                  <a:pt x="2" y="0"/>
                </a:lnTo>
                <a:lnTo>
                  <a:pt x="3" y="0"/>
                </a:lnTo>
                <a:lnTo>
                  <a:pt x="3" y="66"/>
                </a:lnTo>
                <a:lnTo>
                  <a:pt x="3" y="0"/>
                </a:lnTo>
                <a:lnTo>
                  <a:pt x="5" y="0"/>
                </a:lnTo>
                <a:lnTo>
                  <a:pt x="5" y="66"/>
                </a:lnTo>
                <a:lnTo>
                  <a:pt x="6" y="66"/>
                </a:lnTo>
                <a:lnTo>
                  <a:pt x="6" y="0"/>
                </a:lnTo>
                <a:lnTo>
                  <a:pt x="6" y="66"/>
                </a:lnTo>
                <a:lnTo>
                  <a:pt x="7" y="66"/>
                </a:lnTo>
                <a:lnTo>
                  <a:pt x="7" y="0"/>
                </a:lnTo>
                <a:lnTo>
                  <a:pt x="7" y="66"/>
                </a:lnTo>
                <a:lnTo>
                  <a:pt x="9" y="66"/>
                </a:lnTo>
                <a:lnTo>
                  <a:pt x="9" y="0"/>
                </a:lnTo>
                <a:lnTo>
                  <a:pt x="9" y="66"/>
                </a:lnTo>
                <a:lnTo>
                  <a:pt x="10" y="66"/>
                </a:lnTo>
                <a:lnTo>
                  <a:pt x="10" y="0"/>
                </a:lnTo>
                <a:lnTo>
                  <a:pt x="11" y="0"/>
                </a:lnTo>
                <a:lnTo>
                  <a:pt x="11" y="66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1" name="Freeform 279"/>
          <p:cNvSpPr>
            <a:spLocks/>
          </p:cNvSpPr>
          <p:nvPr/>
        </p:nvSpPr>
        <p:spPr bwMode="auto">
          <a:xfrm>
            <a:off x="1640840" y="5603875"/>
            <a:ext cx="4763" cy="7938"/>
          </a:xfrm>
          <a:custGeom>
            <a:avLst/>
            <a:gdLst>
              <a:gd name="T0" fmla="*/ 2165 w 11"/>
              <a:gd name="T1" fmla="*/ 7938 h 21"/>
              <a:gd name="T2" fmla="*/ 0 w 11"/>
              <a:gd name="T3" fmla="*/ 7938 h 21"/>
              <a:gd name="T4" fmla="*/ 0 w 11"/>
              <a:gd name="T5" fmla="*/ 0 h 21"/>
              <a:gd name="T6" fmla="*/ 433 w 11"/>
              <a:gd name="T7" fmla="*/ 0 h 21"/>
              <a:gd name="T8" fmla="*/ 433 w 11"/>
              <a:gd name="T9" fmla="*/ 7938 h 21"/>
              <a:gd name="T10" fmla="*/ 433 w 11"/>
              <a:gd name="T11" fmla="*/ 7938 h 21"/>
              <a:gd name="T12" fmla="*/ 433 w 11"/>
              <a:gd name="T13" fmla="*/ 0 h 21"/>
              <a:gd name="T14" fmla="*/ 866 w 11"/>
              <a:gd name="T15" fmla="*/ 0 h 21"/>
              <a:gd name="T16" fmla="*/ 866 w 11"/>
              <a:gd name="T17" fmla="*/ 7938 h 21"/>
              <a:gd name="T18" fmla="*/ 866 w 11"/>
              <a:gd name="T19" fmla="*/ 7938 h 21"/>
              <a:gd name="T20" fmla="*/ 866 w 11"/>
              <a:gd name="T21" fmla="*/ 0 h 21"/>
              <a:gd name="T22" fmla="*/ 1299 w 11"/>
              <a:gd name="T23" fmla="*/ 0 h 21"/>
              <a:gd name="T24" fmla="*/ 1299 w 11"/>
              <a:gd name="T25" fmla="*/ 7938 h 21"/>
              <a:gd name="T26" fmla="*/ 1299 w 11"/>
              <a:gd name="T27" fmla="*/ 7938 h 21"/>
              <a:gd name="T28" fmla="*/ 1299 w 11"/>
              <a:gd name="T29" fmla="*/ 0 h 21"/>
              <a:gd name="T30" fmla="*/ 2165 w 11"/>
              <a:gd name="T31" fmla="*/ 0 h 21"/>
              <a:gd name="T32" fmla="*/ 2165 w 11"/>
              <a:gd name="T33" fmla="*/ 7938 h 21"/>
              <a:gd name="T34" fmla="*/ 2598 w 11"/>
              <a:gd name="T35" fmla="*/ 7938 h 21"/>
              <a:gd name="T36" fmla="*/ 2598 w 11"/>
              <a:gd name="T37" fmla="*/ 0 h 21"/>
              <a:gd name="T38" fmla="*/ 2598 w 11"/>
              <a:gd name="T39" fmla="*/ 0 h 21"/>
              <a:gd name="T40" fmla="*/ 2598 w 11"/>
              <a:gd name="T41" fmla="*/ 7938 h 21"/>
              <a:gd name="T42" fmla="*/ 3031 w 11"/>
              <a:gd name="T43" fmla="*/ 7938 h 21"/>
              <a:gd name="T44" fmla="*/ 3031 w 11"/>
              <a:gd name="T45" fmla="*/ 0 h 21"/>
              <a:gd name="T46" fmla="*/ 3031 w 11"/>
              <a:gd name="T47" fmla="*/ 0 h 21"/>
              <a:gd name="T48" fmla="*/ 3031 w 11"/>
              <a:gd name="T49" fmla="*/ 7938 h 21"/>
              <a:gd name="T50" fmla="*/ 3464 w 11"/>
              <a:gd name="T51" fmla="*/ 7938 h 21"/>
              <a:gd name="T52" fmla="*/ 3464 w 11"/>
              <a:gd name="T53" fmla="*/ 0 h 21"/>
              <a:gd name="T54" fmla="*/ 4330 w 11"/>
              <a:gd name="T55" fmla="*/ 0 h 21"/>
              <a:gd name="T56" fmla="*/ 4330 w 11"/>
              <a:gd name="T57" fmla="*/ 7938 h 21"/>
              <a:gd name="T58" fmla="*/ 4330 w 11"/>
              <a:gd name="T59" fmla="*/ 7938 h 21"/>
              <a:gd name="T60" fmla="*/ 4330 w 11"/>
              <a:gd name="T61" fmla="*/ 0 h 21"/>
              <a:gd name="T62" fmla="*/ 4763 w 11"/>
              <a:gd name="T63" fmla="*/ 0 h 21"/>
              <a:gd name="T64" fmla="*/ 4763 w 11"/>
              <a:gd name="T65" fmla="*/ 7938 h 21"/>
              <a:gd name="T66" fmla="*/ 2165 w 11"/>
              <a:gd name="T67" fmla="*/ 0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1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1" y="0"/>
                </a:lnTo>
                <a:lnTo>
                  <a:pt x="1" y="21"/>
                </a:lnTo>
                <a:lnTo>
                  <a:pt x="1" y="0"/>
                </a:lnTo>
                <a:lnTo>
                  <a:pt x="2" y="0"/>
                </a:lnTo>
                <a:lnTo>
                  <a:pt x="2" y="21"/>
                </a:lnTo>
                <a:lnTo>
                  <a:pt x="2" y="0"/>
                </a:lnTo>
                <a:lnTo>
                  <a:pt x="3" y="0"/>
                </a:lnTo>
                <a:lnTo>
                  <a:pt x="3" y="21"/>
                </a:lnTo>
                <a:lnTo>
                  <a:pt x="3" y="0"/>
                </a:lnTo>
                <a:lnTo>
                  <a:pt x="5" y="0"/>
                </a:lnTo>
                <a:lnTo>
                  <a:pt x="5" y="21"/>
                </a:lnTo>
                <a:lnTo>
                  <a:pt x="6" y="21"/>
                </a:lnTo>
                <a:lnTo>
                  <a:pt x="6" y="0"/>
                </a:lnTo>
                <a:lnTo>
                  <a:pt x="6" y="21"/>
                </a:lnTo>
                <a:lnTo>
                  <a:pt x="7" y="21"/>
                </a:lnTo>
                <a:lnTo>
                  <a:pt x="7" y="0"/>
                </a:lnTo>
                <a:lnTo>
                  <a:pt x="7" y="21"/>
                </a:lnTo>
                <a:lnTo>
                  <a:pt x="8" y="21"/>
                </a:lnTo>
                <a:lnTo>
                  <a:pt x="8" y="0"/>
                </a:lnTo>
                <a:lnTo>
                  <a:pt x="10" y="0"/>
                </a:lnTo>
                <a:lnTo>
                  <a:pt x="10" y="21"/>
                </a:lnTo>
                <a:lnTo>
                  <a:pt x="10" y="0"/>
                </a:lnTo>
                <a:lnTo>
                  <a:pt x="11" y="0"/>
                </a:lnTo>
                <a:lnTo>
                  <a:pt x="11" y="2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2" name="Freeform 280"/>
          <p:cNvSpPr>
            <a:spLocks/>
          </p:cNvSpPr>
          <p:nvPr/>
        </p:nvSpPr>
        <p:spPr bwMode="auto">
          <a:xfrm>
            <a:off x="1642428" y="5600700"/>
            <a:ext cx="9525" cy="4763"/>
          </a:xfrm>
          <a:custGeom>
            <a:avLst/>
            <a:gdLst>
              <a:gd name="T0" fmla="*/ 0 w 28"/>
              <a:gd name="T1" fmla="*/ 2598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1732 h 11"/>
              <a:gd name="T28" fmla="*/ 9525 w 28"/>
              <a:gd name="T29" fmla="*/ 1732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8 h 11"/>
              <a:gd name="T36" fmla="*/ 9525 w 28"/>
              <a:gd name="T37" fmla="*/ 2598 h 11"/>
              <a:gd name="T38" fmla="*/ 9525 w 28"/>
              <a:gd name="T39" fmla="*/ 2598 h 11"/>
              <a:gd name="T40" fmla="*/ 0 w 28"/>
              <a:gd name="T41" fmla="*/ 2598 h 11"/>
              <a:gd name="T42" fmla="*/ 0 w 28"/>
              <a:gd name="T43" fmla="*/ 3464 h 11"/>
              <a:gd name="T44" fmla="*/ 9525 w 28"/>
              <a:gd name="T45" fmla="*/ 3464 h 11"/>
              <a:gd name="T46" fmla="*/ 9525 w 28"/>
              <a:gd name="T47" fmla="*/ 3464 h 11"/>
              <a:gd name="T48" fmla="*/ 0 w 28"/>
              <a:gd name="T49" fmla="*/ 3464 h 11"/>
              <a:gd name="T50" fmla="*/ 0 w 28"/>
              <a:gd name="T51" fmla="*/ 3897 h 11"/>
              <a:gd name="T52" fmla="*/ 9525 w 28"/>
              <a:gd name="T53" fmla="*/ 3897 h 11"/>
              <a:gd name="T54" fmla="*/ 9525 w 28"/>
              <a:gd name="T55" fmla="*/ 3897 h 11"/>
              <a:gd name="T56" fmla="*/ 0 w 28"/>
              <a:gd name="T57" fmla="*/ 3897 h 11"/>
              <a:gd name="T58" fmla="*/ 0 w 28"/>
              <a:gd name="T59" fmla="*/ 4330 h 11"/>
              <a:gd name="T60" fmla="*/ 9525 w 28"/>
              <a:gd name="T61" fmla="*/ 4330 h 11"/>
              <a:gd name="T62" fmla="*/ 9525 w 28"/>
              <a:gd name="T63" fmla="*/ 4763 h 11"/>
              <a:gd name="T64" fmla="*/ 0 w 28"/>
              <a:gd name="T65" fmla="*/ 4763 h 11"/>
              <a:gd name="T66" fmla="*/ 9525 w 28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3" name="Freeform 281"/>
          <p:cNvSpPr>
            <a:spLocks/>
          </p:cNvSpPr>
          <p:nvPr/>
        </p:nvSpPr>
        <p:spPr bwMode="auto">
          <a:xfrm>
            <a:off x="1650365" y="5589588"/>
            <a:ext cx="3175" cy="14287"/>
          </a:xfrm>
          <a:custGeom>
            <a:avLst/>
            <a:gdLst>
              <a:gd name="T0" fmla="*/ 1732 w 11"/>
              <a:gd name="T1" fmla="*/ 14287 h 34"/>
              <a:gd name="T2" fmla="*/ 0 w 11"/>
              <a:gd name="T3" fmla="*/ 14287 h 34"/>
              <a:gd name="T4" fmla="*/ 0 w 11"/>
              <a:gd name="T5" fmla="*/ 0 h 34"/>
              <a:gd name="T6" fmla="*/ 0 w 11"/>
              <a:gd name="T7" fmla="*/ 0 h 34"/>
              <a:gd name="T8" fmla="*/ 0 w 11"/>
              <a:gd name="T9" fmla="*/ 14287 h 34"/>
              <a:gd name="T10" fmla="*/ 577 w 11"/>
              <a:gd name="T11" fmla="*/ 14287 h 34"/>
              <a:gd name="T12" fmla="*/ 577 w 11"/>
              <a:gd name="T13" fmla="*/ 0 h 34"/>
              <a:gd name="T14" fmla="*/ 577 w 11"/>
              <a:gd name="T15" fmla="*/ 0 h 34"/>
              <a:gd name="T16" fmla="*/ 577 w 11"/>
              <a:gd name="T17" fmla="*/ 14287 h 34"/>
              <a:gd name="T18" fmla="*/ 866 w 11"/>
              <a:gd name="T19" fmla="*/ 14287 h 34"/>
              <a:gd name="T20" fmla="*/ 866 w 11"/>
              <a:gd name="T21" fmla="*/ 0 h 34"/>
              <a:gd name="T22" fmla="*/ 866 w 11"/>
              <a:gd name="T23" fmla="*/ 0 h 34"/>
              <a:gd name="T24" fmla="*/ 866 w 11"/>
              <a:gd name="T25" fmla="*/ 14287 h 34"/>
              <a:gd name="T26" fmla="*/ 1155 w 11"/>
              <a:gd name="T27" fmla="*/ 14287 h 34"/>
              <a:gd name="T28" fmla="*/ 1155 w 11"/>
              <a:gd name="T29" fmla="*/ 0 h 34"/>
              <a:gd name="T30" fmla="*/ 1732 w 11"/>
              <a:gd name="T31" fmla="*/ 0 h 34"/>
              <a:gd name="T32" fmla="*/ 1732 w 11"/>
              <a:gd name="T33" fmla="*/ 14287 h 34"/>
              <a:gd name="T34" fmla="*/ 1732 w 11"/>
              <a:gd name="T35" fmla="*/ 14287 h 34"/>
              <a:gd name="T36" fmla="*/ 1732 w 11"/>
              <a:gd name="T37" fmla="*/ 0 h 34"/>
              <a:gd name="T38" fmla="*/ 2020 w 11"/>
              <a:gd name="T39" fmla="*/ 0 h 34"/>
              <a:gd name="T40" fmla="*/ 2020 w 11"/>
              <a:gd name="T41" fmla="*/ 14287 h 34"/>
              <a:gd name="T42" fmla="*/ 2020 w 11"/>
              <a:gd name="T43" fmla="*/ 14287 h 34"/>
              <a:gd name="T44" fmla="*/ 2020 w 11"/>
              <a:gd name="T45" fmla="*/ 0 h 34"/>
              <a:gd name="T46" fmla="*/ 2309 w 11"/>
              <a:gd name="T47" fmla="*/ 0 h 34"/>
              <a:gd name="T48" fmla="*/ 2309 w 11"/>
              <a:gd name="T49" fmla="*/ 14287 h 34"/>
              <a:gd name="T50" fmla="*/ 2309 w 11"/>
              <a:gd name="T51" fmla="*/ 14287 h 34"/>
              <a:gd name="T52" fmla="*/ 2309 w 11"/>
              <a:gd name="T53" fmla="*/ 0 h 34"/>
              <a:gd name="T54" fmla="*/ 2598 w 11"/>
              <a:gd name="T55" fmla="*/ 0 h 34"/>
              <a:gd name="T56" fmla="*/ 2598 w 11"/>
              <a:gd name="T57" fmla="*/ 14287 h 34"/>
              <a:gd name="T58" fmla="*/ 3175 w 11"/>
              <a:gd name="T59" fmla="*/ 14287 h 34"/>
              <a:gd name="T60" fmla="*/ 3175 w 11"/>
              <a:gd name="T61" fmla="*/ 0 h 34"/>
              <a:gd name="T62" fmla="*/ 3175 w 11"/>
              <a:gd name="T63" fmla="*/ 0 h 34"/>
              <a:gd name="T64" fmla="*/ 3175 w 11"/>
              <a:gd name="T65" fmla="*/ 14287 h 34"/>
              <a:gd name="T66" fmla="*/ 1732 w 11"/>
              <a:gd name="T67" fmla="*/ 0 h 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4">
                <a:moveTo>
                  <a:pt x="6" y="34"/>
                </a:moveTo>
                <a:lnTo>
                  <a:pt x="0" y="34"/>
                </a:lnTo>
                <a:lnTo>
                  <a:pt x="0" y="0"/>
                </a:lnTo>
                <a:lnTo>
                  <a:pt x="0" y="34"/>
                </a:lnTo>
                <a:lnTo>
                  <a:pt x="2" y="34"/>
                </a:lnTo>
                <a:lnTo>
                  <a:pt x="2" y="0"/>
                </a:lnTo>
                <a:lnTo>
                  <a:pt x="2" y="34"/>
                </a:lnTo>
                <a:lnTo>
                  <a:pt x="3" y="34"/>
                </a:lnTo>
                <a:lnTo>
                  <a:pt x="3" y="0"/>
                </a:lnTo>
                <a:lnTo>
                  <a:pt x="3" y="34"/>
                </a:lnTo>
                <a:lnTo>
                  <a:pt x="4" y="34"/>
                </a:lnTo>
                <a:lnTo>
                  <a:pt x="4" y="0"/>
                </a:lnTo>
                <a:lnTo>
                  <a:pt x="6" y="0"/>
                </a:lnTo>
                <a:lnTo>
                  <a:pt x="6" y="34"/>
                </a:lnTo>
                <a:lnTo>
                  <a:pt x="6" y="0"/>
                </a:lnTo>
                <a:lnTo>
                  <a:pt x="7" y="0"/>
                </a:lnTo>
                <a:lnTo>
                  <a:pt x="7" y="34"/>
                </a:lnTo>
                <a:lnTo>
                  <a:pt x="7" y="0"/>
                </a:lnTo>
                <a:lnTo>
                  <a:pt x="8" y="0"/>
                </a:lnTo>
                <a:lnTo>
                  <a:pt x="8" y="34"/>
                </a:lnTo>
                <a:lnTo>
                  <a:pt x="8" y="0"/>
                </a:lnTo>
                <a:lnTo>
                  <a:pt x="9" y="0"/>
                </a:lnTo>
                <a:lnTo>
                  <a:pt x="9" y="34"/>
                </a:lnTo>
                <a:lnTo>
                  <a:pt x="11" y="34"/>
                </a:lnTo>
                <a:lnTo>
                  <a:pt x="11" y="0"/>
                </a:lnTo>
                <a:lnTo>
                  <a:pt x="11" y="3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4" name="Freeform 282"/>
          <p:cNvSpPr>
            <a:spLocks/>
          </p:cNvSpPr>
          <p:nvPr/>
        </p:nvSpPr>
        <p:spPr bwMode="auto">
          <a:xfrm>
            <a:off x="1672590" y="5572125"/>
            <a:ext cx="9525" cy="4763"/>
          </a:xfrm>
          <a:custGeom>
            <a:avLst/>
            <a:gdLst>
              <a:gd name="T0" fmla="*/ 0 w 27"/>
              <a:gd name="T1" fmla="*/ 2165 h 11"/>
              <a:gd name="T2" fmla="*/ 0 w 27"/>
              <a:gd name="T3" fmla="*/ 0 h 11"/>
              <a:gd name="T4" fmla="*/ 9525 w 27"/>
              <a:gd name="T5" fmla="*/ 0 h 11"/>
              <a:gd name="T6" fmla="*/ 9525 w 27"/>
              <a:gd name="T7" fmla="*/ 433 h 11"/>
              <a:gd name="T8" fmla="*/ 0 w 27"/>
              <a:gd name="T9" fmla="*/ 433 h 11"/>
              <a:gd name="T10" fmla="*/ 0 w 27"/>
              <a:gd name="T11" fmla="*/ 433 h 11"/>
              <a:gd name="T12" fmla="*/ 9525 w 27"/>
              <a:gd name="T13" fmla="*/ 433 h 11"/>
              <a:gd name="T14" fmla="*/ 9525 w 27"/>
              <a:gd name="T15" fmla="*/ 866 h 11"/>
              <a:gd name="T16" fmla="*/ 0 w 27"/>
              <a:gd name="T17" fmla="*/ 866 h 11"/>
              <a:gd name="T18" fmla="*/ 0 w 27"/>
              <a:gd name="T19" fmla="*/ 866 h 11"/>
              <a:gd name="T20" fmla="*/ 9525 w 27"/>
              <a:gd name="T21" fmla="*/ 866 h 11"/>
              <a:gd name="T22" fmla="*/ 9525 w 27"/>
              <a:gd name="T23" fmla="*/ 1732 h 11"/>
              <a:gd name="T24" fmla="*/ 0 w 27"/>
              <a:gd name="T25" fmla="*/ 1732 h 11"/>
              <a:gd name="T26" fmla="*/ 0 w 27"/>
              <a:gd name="T27" fmla="*/ 2165 h 11"/>
              <a:gd name="T28" fmla="*/ 9525 w 27"/>
              <a:gd name="T29" fmla="*/ 2165 h 11"/>
              <a:gd name="T30" fmla="*/ 9525 w 27"/>
              <a:gd name="T31" fmla="*/ 2165 h 11"/>
              <a:gd name="T32" fmla="*/ 0 w 27"/>
              <a:gd name="T33" fmla="*/ 2165 h 11"/>
              <a:gd name="T34" fmla="*/ 0 w 27"/>
              <a:gd name="T35" fmla="*/ 2598 h 11"/>
              <a:gd name="T36" fmla="*/ 9525 w 27"/>
              <a:gd name="T37" fmla="*/ 2598 h 11"/>
              <a:gd name="T38" fmla="*/ 9525 w 27"/>
              <a:gd name="T39" fmla="*/ 2598 h 11"/>
              <a:gd name="T40" fmla="*/ 0 w 27"/>
              <a:gd name="T41" fmla="*/ 2598 h 11"/>
              <a:gd name="T42" fmla="*/ 0 w 27"/>
              <a:gd name="T43" fmla="*/ 3464 h 11"/>
              <a:gd name="T44" fmla="*/ 9525 w 27"/>
              <a:gd name="T45" fmla="*/ 3464 h 11"/>
              <a:gd name="T46" fmla="*/ 9525 w 27"/>
              <a:gd name="T47" fmla="*/ 3464 h 11"/>
              <a:gd name="T48" fmla="*/ 0 w 27"/>
              <a:gd name="T49" fmla="*/ 3464 h 11"/>
              <a:gd name="T50" fmla="*/ 0 w 27"/>
              <a:gd name="T51" fmla="*/ 3897 h 11"/>
              <a:gd name="T52" fmla="*/ 9525 w 27"/>
              <a:gd name="T53" fmla="*/ 3897 h 11"/>
              <a:gd name="T54" fmla="*/ 9525 w 27"/>
              <a:gd name="T55" fmla="*/ 4330 h 11"/>
              <a:gd name="T56" fmla="*/ 0 w 27"/>
              <a:gd name="T57" fmla="*/ 4330 h 11"/>
              <a:gd name="T58" fmla="*/ 0 w 27"/>
              <a:gd name="T59" fmla="*/ 4330 h 11"/>
              <a:gd name="T60" fmla="*/ 9525 w 27"/>
              <a:gd name="T61" fmla="*/ 4330 h 11"/>
              <a:gd name="T62" fmla="*/ 9525 w 27"/>
              <a:gd name="T63" fmla="*/ 4763 h 11"/>
              <a:gd name="T64" fmla="*/ 0 w 27"/>
              <a:gd name="T65" fmla="*/ 4763 h 11"/>
              <a:gd name="T66" fmla="*/ 9525 w 27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1">
                <a:moveTo>
                  <a:pt x="0" y="5"/>
                </a:moveTo>
                <a:lnTo>
                  <a:pt x="0" y="0"/>
                </a:lnTo>
                <a:lnTo>
                  <a:pt x="27" y="0"/>
                </a:lnTo>
                <a:lnTo>
                  <a:pt x="27" y="1"/>
                </a:lnTo>
                <a:lnTo>
                  <a:pt x="0" y="1"/>
                </a:lnTo>
                <a:lnTo>
                  <a:pt x="27" y="1"/>
                </a:lnTo>
                <a:lnTo>
                  <a:pt x="27" y="2"/>
                </a:lnTo>
                <a:lnTo>
                  <a:pt x="0" y="2"/>
                </a:lnTo>
                <a:lnTo>
                  <a:pt x="27" y="2"/>
                </a:lnTo>
                <a:lnTo>
                  <a:pt x="27" y="4"/>
                </a:lnTo>
                <a:lnTo>
                  <a:pt x="0" y="4"/>
                </a:lnTo>
                <a:lnTo>
                  <a:pt x="0" y="5"/>
                </a:lnTo>
                <a:lnTo>
                  <a:pt x="27" y="5"/>
                </a:lnTo>
                <a:lnTo>
                  <a:pt x="0" y="5"/>
                </a:lnTo>
                <a:lnTo>
                  <a:pt x="0" y="6"/>
                </a:lnTo>
                <a:lnTo>
                  <a:pt x="27" y="6"/>
                </a:lnTo>
                <a:lnTo>
                  <a:pt x="0" y="6"/>
                </a:lnTo>
                <a:lnTo>
                  <a:pt x="0" y="8"/>
                </a:lnTo>
                <a:lnTo>
                  <a:pt x="27" y="8"/>
                </a:lnTo>
                <a:lnTo>
                  <a:pt x="0" y="8"/>
                </a:lnTo>
                <a:lnTo>
                  <a:pt x="0" y="9"/>
                </a:lnTo>
                <a:lnTo>
                  <a:pt x="27" y="9"/>
                </a:lnTo>
                <a:lnTo>
                  <a:pt x="27" y="10"/>
                </a:lnTo>
                <a:lnTo>
                  <a:pt x="0" y="10"/>
                </a:lnTo>
                <a:lnTo>
                  <a:pt x="27" y="10"/>
                </a:lnTo>
                <a:lnTo>
                  <a:pt x="27" y="11"/>
                </a:lnTo>
                <a:lnTo>
                  <a:pt x="0" y="11"/>
                </a:lnTo>
                <a:lnTo>
                  <a:pt x="27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5" name="Freeform 283"/>
          <p:cNvSpPr>
            <a:spLocks/>
          </p:cNvSpPr>
          <p:nvPr/>
        </p:nvSpPr>
        <p:spPr bwMode="auto">
          <a:xfrm>
            <a:off x="1678940" y="5553075"/>
            <a:ext cx="4763" cy="22225"/>
          </a:xfrm>
          <a:custGeom>
            <a:avLst/>
            <a:gdLst>
              <a:gd name="T0" fmla="*/ 2382 w 10"/>
              <a:gd name="T1" fmla="*/ 22225 h 53"/>
              <a:gd name="T2" fmla="*/ 0 w 10"/>
              <a:gd name="T3" fmla="*/ 22225 h 53"/>
              <a:gd name="T4" fmla="*/ 0 w 10"/>
              <a:gd name="T5" fmla="*/ 0 h 53"/>
              <a:gd name="T6" fmla="*/ 0 w 10"/>
              <a:gd name="T7" fmla="*/ 0 h 53"/>
              <a:gd name="T8" fmla="*/ 0 w 10"/>
              <a:gd name="T9" fmla="*/ 22225 h 53"/>
              <a:gd name="T10" fmla="*/ 476 w 10"/>
              <a:gd name="T11" fmla="*/ 22225 h 53"/>
              <a:gd name="T12" fmla="*/ 476 w 10"/>
              <a:gd name="T13" fmla="*/ 0 h 53"/>
              <a:gd name="T14" fmla="*/ 476 w 10"/>
              <a:gd name="T15" fmla="*/ 0 h 53"/>
              <a:gd name="T16" fmla="*/ 476 w 10"/>
              <a:gd name="T17" fmla="*/ 22225 h 53"/>
              <a:gd name="T18" fmla="*/ 953 w 10"/>
              <a:gd name="T19" fmla="*/ 22225 h 53"/>
              <a:gd name="T20" fmla="*/ 953 w 10"/>
              <a:gd name="T21" fmla="*/ 0 h 53"/>
              <a:gd name="T22" fmla="*/ 1905 w 10"/>
              <a:gd name="T23" fmla="*/ 0 h 53"/>
              <a:gd name="T24" fmla="*/ 1905 w 10"/>
              <a:gd name="T25" fmla="*/ 22225 h 53"/>
              <a:gd name="T26" fmla="*/ 1905 w 10"/>
              <a:gd name="T27" fmla="*/ 22225 h 53"/>
              <a:gd name="T28" fmla="*/ 1905 w 10"/>
              <a:gd name="T29" fmla="*/ 0 h 53"/>
              <a:gd name="T30" fmla="*/ 2382 w 10"/>
              <a:gd name="T31" fmla="*/ 0 h 53"/>
              <a:gd name="T32" fmla="*/ 2382 w 10"/>
              <a:gd name="T33" fmla="*/ 22225 h 53"/>
              <a:gd name="T34" fmla="*/ 2382 w 10"/>
              <a:gd name="T35" fmla="*/ 22225 h 53"/>
              <a:gd name="T36" fmla="*/ 2382 w 10"/>
              <a:gd name="T37" fmla="*/ 0 h 53"/>
              <a:gd name="T38" fmla="*/ 2858 w 10"/>
              <a:gd name="T39" fmla="*/ 0 h 53"/>
              <a:gd name="T40" fmla="*/ 2858 w 10"/>
              <a:gd name="T41" fmla="*/ 22225 h 53"/>
              <a:gd name="T42" fmla="*/ 3810 w 10"/>
              <a:gd name="T43" fmla="*/ 22225 h 53"/>
              <a:gd name="T44" fmla="*/ 3810 w 10"/>
              <a:gd name="T45" fmla="*/ 0 h 53"/>
              <a:gd name="T46" fmla="*/ 3810 w 10"/>
              <a:gd name="T47" fmla="*/ 0 h 53"/>
              <a:gd name="T48" fmla="*/ 3810 w 10"/>
              <a:gd name="T49" fmla="*/ 22225 h 53"/>
              <a:gd name="T50" fmla="*/ 4287 w 10"/>
              <a:gd name="T51" fmla="*/ 22225 h 53"/>
              <a:gd name="T52" fmla="*/ 4287 w 10"/>
              <a:gd name="T53" fmla="*/ 0 h 53"/>
              <a:gd name="T54" fmla="*/ 4287 w 10"/>
              <a:gd name="T55" fmla="*/ 0 h 53"/>
              <a:gd name="T56" fmla="*/ 4287 w 10"/>
              <a:gd name="T57" fmla="*/ 22225 h 53"/>
              <a:gd name="T58" fmla="*/ 4763 w 10"/>
              <a:gd name="T59" fmla="*/ 22225 h 53"/>
              <a:gd name="T60" fmla="*/ 4763 w 10"/>
              <a:gd name="T61" fmla="*/ 0 h 53"/>
              <a:gd name="T62" fmla="*/ 4763 w 10"/>
              <a:gd name="T63" fmla="*/ 0 h 53"/>
              <a:gd name="T64" fmla="*/ 4763 w 10"/>
              <a:gd name="T65" fmla="*/ 22225 h 53"/>
              <a:gd name="T66" fmla="*/ 2382 w 10"/>
              <a:gd name="T67" fmla="*/ 0 h 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53">
                <a:moveTo>
                  <a:pt x="5" y="53"/>
                </a:moveTo>
                <a:lnTo>
                  <a:pt x="0" y="53"/>
                </a:lnTo>
                <a:lnTo>
                  <a:pt x="0" y="0"/>
                </a:lnTo>
                <a:lnTo>
                  <a:pt x="0" y="53"/>
                </a:lnTo>
                <a:lnTo>
                  <a:pt x="1" y="53"/>
                </a:lnTo>
                <a:lnTo>
                  <a:pt x="1" y="0"/>
                </a:lnTo>
                <a:lnTo>
                  <a:pt x="1" y="53"/>
                </a:lnTo>
                <a:lnTo>
                  <a:pt x="2" y="53"/>
                </a:lnTo>
                <a:lnTo>
                  <a:pt x="2" y="0"/>
                </a:lnTo>
                <a:lnTo>
                  <a:pt x="4" y="0"/>
                </a:lnTo>
                <a:lnTo>
                  <a:pt x="4" y="53"/>
                </a:lnTo>
                <a:lnTo>
                  <a:pt x="4" y="0"/>
                </a:lnTo>
                <a:lnTo>
                  <a:pt x="5" y="0"/>
                </a:lnTo>
                <a:lnTo>
                  <a:pt x="5" y="53"/>
                </a:lnTo>
                <a:lnTo>
                  <a:pt x="5" y="0"/>
                </a:lnTo>
                <a:lnTo>
                  <a:pt x="6" y="0"/>
                </a:lnTo>
                <a:lnTo>
                  <a:pt x="6" y="53"/>
                </a:lnTo>
                <a:lnTo>
                  <a:pt x="8" y="53"/>
                </a:lnTo>
                <a:lnTo>
                  <a:pt x="8" y="0"/>
                </a:lnTo>
                <a:lnTo>
                  <a:pt x="8" y="53"/>
                </a:lnTo>
                <a:lnTo>
                  <a:pt x="9" y="53"/>
                </a:lnTo>
                <a:lnTo>
                  <a:pt x="9" y="0"/>
                </a:lnTo>
                <a:lnTo>
                  <a:pt x="9" y="53"/>
                </a:lnTo>
                <a:lnTo>
                  <a:pt x="10" y="53"/>
                </a:lnTo>
                <a:lnTo>
                  <a:pt x="10" y="0"/>
                </a:lnTo>
                <a:lnTo>
                  <a:pt x="10" y="5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" name="Freeform 284"/>
          <p:cNvSpPr>
            <a:spLocks/>
          </p:cNvSpPr>
          <p:nvPr/>
        </p:nvSpPr>
        <p:spPr bwMode="auto">
          <a:xfrm>
            <a:off x="1682115" y="5551488"/>
            <a:ext cx="1588" cy="4762"/>
          </a:xfrm>
          <a:custGeom>
            <a:avLst/>
            <a:gdLst>
              <a:gd name="T0" fmla="*/ 0 w 4"/>
              <a:gd name="T1" fmla="*/ 2381 h 10"/>
              <a:gd name="T2" fmla="*/ 0 w 4"/>
              <a:gd name="T3" fmla="*/ 0 h 10"/>
              <a:gd name="T4" fmla="*/ 1588 w 4"/>
              <a:gd name="T5" fmla="*/ 0 h 10"/>
              <a:gd name="T6" fmla="*/ 1588 w 4"/>
              <a:gd name="T7" fmla="*/ 0 h 10"/>
              <a:gd name="T8" fmla="*/ 0 w 4"/>
              <a:gd name="T9" fmla="*/ 0 h 10"/>
              <a:gd name="T10" fmla="*/ 0 w 4"/>
              <a:gd name="T11" fmla="*/ 476 h 10"/>
              <a:gd name="T12" fmla="*/ 1588 w 4"/>
              <a:gd name="T13" fmla="*/ 476 h 10"/>
              <a:gd name="T14" fmla="*/ 1588 w 4"/>
              <a:gd name="T15" fmla="*/ 476 h 10"/>
              <a:gd name="T16" fmla="*/ 0 w 4"/>
              <a:gd name="T17" fmla="*/ 476 h 10"/>
              <a:gd name="T18" fmla="*/ 0 w 4"/>
              <a:gd name="T19" fmla="*/ 952 h 10"/>
              <a:gd name="T20" fmla="*/ 1588 w 4"/>
              <a:gd name="T21" fmla="*/ 952 h 10"/>
              <a:gd name="T22" fmla="*/ 1588 w 4"/>
              <a:gd name="T23" fmla="*/ 952 h 10"/>
              <a:gd name="T24" fmla="*/ 0 w 4"/>
              <a:gd name="T25" fmla="*/ 952 h 10"/>
              <a:gd name="T26" fmla="*/ 0 w 4"/>
              <a:gd name="T27" fmla="*/ 1429 h 10"/>
              <a:gd name="T28" fmla="*/ 1588 w 4"/>
              <a:gd name="T29" fmla="*/ 1429 h 10"/>
              <a:gd name="T30" fmla="*/ 1588 w 4"/>
              <a:gd name="T31" fmla="*/ 2381 h 10"/>
              <a:gd name="T32" fmla="*/ 0 w 4"/>
              <a:gd name="T33" fmla="*/ 2381 h 10"/>
              <a:gd name="T34" fmla="*/ 0 w 4"/>
              <a:gd name="T35" fmla="*/ 2381 h 10"/>
              <a:gd name="T36" fmla="*/ 1588 w 4"/>
              <a:gd name="T37" fmla="*/ 2381 h 10"/>
              <a:gd name="T38" fmla="*/ 1588 w 4"/>
              <a:gd name="T39" fmla="*/ 2857 h 10"/>
              <a:gd name="T40" fmla="*/ 0 w 4"/>
              <a:gd name="T41" fmla="*/ 2857 h 10"/>
              <a:gd name="T42" fmla="*/ 0 w 4"/>
              <a:gd name="T43" fmla="*/ 2857 h 10"/>
              <a:gd name="T44" fmla="*/ 1588 w 4"/>
              <a:gd name="T45" fmla="*/ 2857 h 10"/>
              <a:gd name="T46" fmla="*/ 1588 w 4"/>
              <a:gd name="T47" fmla="*/ 3333 h 10"/>
              <a:gd name="T48" fmla="*/ 0 w 4"/>
              <a:gd name="T49" fmla="*/ 3333 h 10"/>
              <a:gd name="T50" fmla="*/ 0 w 4"/>
              <a:gd name="T51" fmla="*/ 3810 h 10"/>
              <a:gd name="T52" fmla="*/ 1588 w 4"/>
              <a:gd name="T53" fmla="*/ 3810 h 10"/>
              <a:gd name="T54" fmla="*/ 1588 w 4"/>
              <a:gd name="T55" fmla="*/ 3810 h 10"/>
              <a:gd name="T56" fmla="*/ 0 w 4"/>
              <a:gd name="T57" fmla="*/ 3810 h 10"/>
              <a:gd name="T58" fmla="*/ 0 w 4"/>
              <a:gd name="T59" fmla="*/ 4762 h 10"/>
              <a:gd name="T60" fmla="*/ 1588 w 4"/>
              <a:gd name="T61" fmla="*/ 4762 h 10"/>
              <a:gd name="T62" fmla="*/ 1588 w 4"/>
              <a:gd name="T63" fmla="*/ 4762 h 10"/>
              <a:gd name="T64" fmla="*/ 0 w 4"/>
              <a:gd name="T65" fmla="*/ 4762 h 10"/>
              <a:gd name="T66" fmla="*/ 1588 w 4"/>
              <a:gd name="T67" fmla="*/ 2381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" h="10">
                <a:moveTo>
                  <a:pt x="0" y="5"/>
                </a:moveTo>
                <a:lnTo>
                  <a:pt x="0" y="0"/>
                </a:lnTo>
                <a:lnTo>
                  <a:pt x="4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0" y="2"/>
                </a:lnTo>
                <a:lnTo>
                  <a:pt x="0" y="3"/>
                </a:lnTo>
                <a:lnTo>
                  <a:pt x="4" y="3"/>
                </a:lnTo>
                <a:lnTo>
                  <a:pt x="4" y="5"/>
                </a:lnTo>
                <a:lnTo>
                  <a:pt x="0" y="5"/>
                </a:lnTo>
                <a:lnTo>
                  <a:pt x="4" y="5"/>
                </a:lnTo>
                <a:lnTo>
                  <a:pt x="4" y="6"/>
                </a:lnTo>
                <a:lnTo>
                  <a:pt x="0" y="6"/>
                </a:lnTo>
                <a:lnTo>
                  <a:pt x="4" y="6"/>
                </a:lnTo>
                <a:lnTo>
                  <a:pt x="4" y="7"/>
                </a:lnTo>
                <a:lnTo>
                  <a:pt x="0" y="7"/>
                </a:lnTo>
                <a:lnTo>
                  <a:pt x="0" y="8"/>
                </a:lnTo>
                <a:lnTo>
                  <a:pt x="4" y="8"/>
                </a:lnTo>
                <a:lnTo>
                  <a:pt x="0" y="8"/>
                </a:lnTo>
                <a:lnTo>
                  <a:pt x="0" y="10"/>
                </a:lnTo>
                <a:lnTo>
                  <a:pt x="4" y="10"/>
                </a:lnTo>
                <a:lnTo>
                  <a:pt x="0" y="10"/>
                </a:lnTo>
                <a:lnTo>
                  <a:pt x="4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7" name="Freeform 285"/>
          <p:cNvSpPr>
            <a:spLocks/>
          </p:cNvSpPr>
          <p:nvPr/>
        </p:nvSpPr>
        <p:spPr bwMode="auto">
          <a:xfrm>
            <a:off x="1704340" y="5537200"/>
            <a:ext cx="6350" cy="4763"/>
          </a:xfrm>
          <a:custGeom>
            <a:avLst/>
            <a:gdLst>
              <a:gd name="T0" fmla="*/ 0 w 19"/>
              <a:gd name="T1" fmla="*/ 2382 h 10"/>
              <a:gd name="T2" fmla="*/ 0 w 19"/>
              <a:gd name="T3" fmla="*/ 0 h 10"/>
              <a:gd name="T4" fmla="*/ 6350 w 19"/>
              <a:gd name="T5" fmla="*/ 0 h 10"/>
              <a:gd name="T6" fmla="*/ 6350 w 19"/>
              <a:gd name="T7" fmla="*/ 0 h 10"/>
              <a:gd name="T8" fmla="*/ 0 w 19"/>
              <a:gd name="T9" fmla="*/ 0 h 10"/>
              <a:gd name="T10" fmla="*/ 0 w 19"/>
              <a:gd name="T11" fmla="*/ 476 h 10"/>
              <a:gd name="T12" fmla="*/ 6350 w 19"/>
              <a:gd name="T13" fmla="*/ 476 h 10"/>
              <a:gd name="T14" fmla="*/ 6350 w 19"/>
              <a:gd name="T15" fmla="*/ 476 h 10"/>
              <a:gd name="T16" fmla="*/ 0 w 19"/>
              <a:gd name="T17" fmla="*/ 476 h 10"/>
              <a:gd name="T18" fmla="*/ 0 w 19"/>
              <a:gd name="T19" fmla="*/ 1429 h 10"/>
              <a:gd name="T20" fmla="*/ 6350 w 19"/>
              <a:gd name="T21" fmla="*/ 1429 h 10"/>
              <a:gd name="T22" fmla="*/ 6350 w 19"/>
              <a:gd name="T23" fmla="*/ 1905 h 10"/>
              <a:gd name="T24" fmla="*/ 0 w 19"/>
              <a:gd name="T25" fmla="*/ 1905 h 10"/>
              <a:gd name="T26" fmla="*/ 0 w 19"/>
              <a:gd name="T27" fmla="*/ 1905 h 10"/>
              <a:gd name="T28" fmla="*/ 6350 w 19"/>
              <a:gd name="T29" fmla="*/ 1905 h 10"/>
              <a:gd name="T30" fmla="*/ 6350 w 19"/>
              <a:gd name="T31" fmla="*/ 2382 h 10"/>
              <a:gd name="T32" fmla="*/ 0 w 19"/>
              <a:gd name="T33" fmla="*/ 2382 h 10"/>
              <a:gd name="T34" fmla="*/ 0 w 19"/>
              <a:gd name="T35" fmla="*/ 2382 h 10"/>
              <a:gd name="T36" fmla="*/ 6350 w 19"/>
              <a:gd name="T37" fmla="*/ 2382 h 10"/>
              <a:gd name="T38" fmla="*/ 6350 w 19"/>
              <a:gd name="T39" fmla="*/ 2858 h 10"/>
              <a:gd name="T40" fmla="*/ 0 w 19"/>
              <a:gd name="T41" fmla="*/ 2858 h 10"/>
              <a:gd name="T42" fmla="*/ 0 w 19"/>
              <a:gd name="T43" fmla="*/ 2858 h 10"/>
              <a:gd name="T44" fmla="*/ 6350 w 19"/>
              <a:gd name="T45" fmla="*/ 2858 h 10"/>
              <a:gd name="T46" fmla="*/ 6350 w 19"/>
              <a:gd name="T47" fmla="*/ 3810 h 10"/>
              <a:gd name="T48" fmla="*/ 0 w 19"/>
              <a:gd name="T49" fmla="*/ 3810 h 10"/>
              <a:gd name="T50" fmla="*/ 0 w 19"/>
              <a:gd name="T51" fmla="*/ 4287 h 10"/>
              <a:gd name="T52" fmla="*/ 6350 w 19"/>
              <a:gd name="T53" fmla="*/ 4287 h 10"/>
              <a:gd name="T54" fmla="*/ 6350 w 19"/>
              <a:gd name="T55" fmla="*/ 4287 h 10"/>
              <a:gd name="T56" fmla="*/ 0 w 19"/>
              <a:gd name="T57" fmla="*/ 4287 h 10"/>
              <a:gd name="T58" fmla="*/ 0 w 19"/>
              <a:gd name="T59" fmla="*/ 4763 h 10"/>
              <a:gd name="T60" fmla="*/ 6350 w 19"/>
              <a:gd name="T61" fmla="*/ 4763 h 10"/>
              <a:gd name="T62" fmla="*/ 6350 w 19"/>
              <a:gd name="T63" fmla="*/ 4763 h 10"/>
              <a:gd name="T64" fmla="*/ 0 w 19"/>
              <a:gd name="T65" fmla="*/ 4763 h 10"/>
              <a:gd name="T66" fmla="*/ 6350 w 19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" h="10">
                <a:moveTo>
                  <a:pt x="0" y="5"/>
                </a:moveTo>
                <a:lnTo>
                  <a:pt x="0" y="0"/>
                </a:lnTo>
                <a:lnTo>
                  <a:pt x="19" y="0"/>
                </a:lnTo>
                <a:lnTo>
                  <a:pt x="0" y="0"/>
                </a:lnTo>
                <a:lnTo>
                  <a:pt x="0" y="1"/>
                </a:lnTo>
                <a:lnTo>
                  <a:pt x="19" y="1"/>
                </a:lnTo>
                <a:lnTo>
                  <a:pt x="0" y="1"/>
                </a:lnTo>
                <a:lnTo>
                  <a:pt x="0" y="3"/>
                </a:lnTo>
                <a:lnTo>
                  <a:pt x="19" y="3"/>
                </a:lnTo>
                <a:lnTo>
                  <a:pt x="19" y="4"/>
                </a:lnTo>
                <a:lnTo>
                  <a:pt x="0" y="4"/>
                </a:lnTo>
                <a:lnTo>
                  <a:pt x="19" y="4"/>
                </a:lnTo>
                <a:lnTo>
                  <a:pt x="19" y="5"/>
                </a:lnTo>
                <a:lnTo>
                  <a:pt x="0" y="5"/>
                </a:lnTo>
                <a:lnTo>
                  <a:pt x="19" y="5"/>
                </a:lnTo>
                <a:lnTo>
                  <a:pt x="19" y="6"/>
                </a:lnTo>
                <a:lnTo>
                  <a:pt x="0" y="6"/>
                </a:lnTo>
                <a:lnTo>
                  <a:pt x="19" y="6"/>
                </a:lnTo>
                <a:lnTo>
                  <a:pt x="19" y="8"/>
                </a:lnTo>
                <a:lnTo>
                  <a:pt x="0" y="8"/>
                </a:lnTo>
                <a:lnTo>
                  <a:pt x="0" y="9"/>
                </a:lnTo>
                <a:lnTo>
                  <a:pt x="19" y="9"/>
                </a:lnTo>
                <a:lnTo>
                  <a:pt x="0" y="9"/>
                </a:lnTo>
                <a:lnTo>
                  <a:pt x="0" y="10"/>
                </a:lnTo>
                <a:lnTo>
                  <a:pt x="19" y="10"/>
                </a:lnTo>
                <a:lnTo>
                  <a:pt x="0" y="10"/>
                </a:lnTo>
                <a:lnTo>
                  <a:pt x="1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" name="Freeform 286"/>
          <p:cNvSpPr>
            <a:spLocks/>
          </p:cNvSpPr>
          <p:nvPr/>
        </p:nvSpPr>
        <p:spPr bwMode="auto">
          <a:xfrm>
            <a:off x="1709103" y="5532438"/>
            <a:ext cx="3175" cy="7937"/>
          </a:xfrm>
          <a:custGeom>
            <a:avLst/>
            <a:gdLst>
              <a:gd name="T0" fmla="*/ 1852 w 12"/>
              <a:gd name="T1" fmla="*/ 7937 h 18"/>
              <a:gd name="T2" fmla="*/ 0 w 12"/>
              <a:gd name="T3" fmla="*/ 7937 h 18"/>
              <a:gd name="T4" fmla="*/ 0 w 12"/>
              <a:gd name="T5" fmla="*/ 0 h 18"/>
              <a:gd name="T6" fmla="*/ 0 w 12"/>
              <a:gd name="T7" fmla="*/ 0 h 18"/>
              <a:gd name="T8" fmla="*/ 0 w 12"/>
              <a:gd name="T9" fmla="*/ 7937 h 18"/>
              <a:gd name="T10" fmla="*/ 529 w 12"/>
              <a:gd name="T11" fmla="*/ 7937 h 18"/>
              <a:gd name="T12" fmla="*/ 529 w 12"/>
              <a:gd name="T13" fmla="*/ 0 h 18"/>
              <a:gd name="T14" fmla="*/ 794 w 12"/>
              <a:gd name="T15" fmla="*/ 0 h 18"/>
              <a:gd name="T16" fmla="*/ 794 w 12"/>
              <a:gd name="T17" fmla="*/ 7937 h 18"/>
              <a:gd name="T18" fmla="*/ 794 w 12"/>
              <a:gd name="T19" fmla="*/ 7937 h 18"/>
              <a:gd name="T20" fmla="*/ 794 w 12"/>
              <a:gd name="T21" fmla="*/ 0 h 18"/>
              <a:gd name="T22" fmla="*/ 1058 w 12"/>
              <a:gd name="T23" fmla="*/ 0 h 18"/>
              <a:gd name="T24" fmla="*/ 1058 w 12"/>
              <a:gd name="T25" fmla="*/ 7937 h 18"/>
              <a:gd name="T26" fmla="*/ 1058 w 12"/>
              <a:gd name="T27" fmla="*/ 7937 h 18"/>
              <a:gd name="T28" fmla="*/ 1058 w 12"/>
              <a:gd name="T29" fmla="*/ 0 h 18"/>
              <a:gd name="T30" fmla="*/ 1323 w 12"/>
              <a:gd name="T31" fmla="*/ 0 h 18"/>
              <a:gd name="T32" fmla="*/ 1323 w 12"/>
              <a:gd name="T33" fmla="*/ 7937 h 18"/>
              <a:gd name="T34" fmla="*/ 1852 w 12"/>
              <a:gd name="T35" fmla="*/ 7937 h 18"/>
              <a:gd name="T36" fmla="*/ 1852 w 12"/>
              <a:gd name="T37" fmla="*/ 0 h 18"/>
              <a:gd name="T38" fmla="*/ 1852 w 12"/>
              <a:gd name="T39" fmla="*/ 0 h 18"/>
              <a:gd name="T40" fmla="*/ 1852 w 12"/>
              <a:gd name="T41" fmla="*/ 7937 h 18"/>
              <a:gd name="T42" fmla="*/ 2117 w 12"/>
              <a:gd name="T43" fmla="*/ 7937 h 18"/>
              <a:gd name="T44" fmla="*/ 2117 w 12"/>
              <a:gd name="T45" fmla="*/ 0 h 18"/>
              <a:gd name="T46" fmla="*/ 2117 w 12"/>
              <a:gd name="T47" fmla="*/ 0 h 18"/>
              <a:gd name="T48" fmla="*/ 2117 w 12"/>
              <a:gd name="T49" fmla="*/ 7937 h 18"/>
              <a:gd name="T50" fmla="*/ 2381 w 12"/>
              <a:gd name="T51" fmla="*/ 7937 h 18"/>
              <a:gd name="T52" fmla="*/ 2381 w 12"/>
              <a:gd name="T53" fmla="*/ 0 h 18"/>
              <a:gd name="T54" fmla="*/ 2381 w 12"/>
              <a:gd name="T55" fmla="*/ 0 h 18"/>
              <a:gd name="T56" fmla="*/ 2381 w 12"/>
              <a:gd name="T57" fmla="*/ 7937 h 18"/>
              <a:gd name="T58" fmla="*/ 2910 w 12"/>
              <a:gd name="T59" fmla="*/ 7937 h 18"/>
              <a:gd name="T60" fmla="*/ 2910 w 12"/>
              <a:gd name="T61" fmla="*/ 0 h 18"/>
              <a:gd name="T62" fmla="*/ 3175 w 12"/>
              <a:gd name="T63" fmla="*/ 0 h 18"/>
              <a:gd name="T64" fmla="*/ 3175 w 12"/>
              <a:gd name="T65" fmla="*/ 7937 h 18"/>
              <a:gd name="T66" fmla="*/ 1852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1" y="18"/>
                </a:lnTo>
                <a:lnTo>
                  <a:pt x="11" y="0"/>
                </a:lnTo>
                <a:lnTo>
                  <a:pt x="12" y="0"/>
                </a:lnTo>
                <a:lnTo>
                  <a:pt x="12" y="18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9" name="Freeform 287"/>
          <p:cNvSpPr>
            <a:spLocks/>
          </p:cNvSpPr>
          <p:nvPr/>
        </p:nvSpPr>
        <p:spPr bwMode="auto">
          <a:xfrm>
            <a:off x="1710690" y="5530850"/>
            <a:ext cx="9525" cy="3175"/>
          </a:xfrm>
          <a:custGeom>
            <a:avLst/>
            <a:gdLst>
              <a:gd name="T0" fmla="*/ 0 w 26"/>
              <a:gd name="T1" fmla="*/ 1588 h 10"/>
              <a:gd name="T2" fmla="*/ 0 w 26"/>
              <a:gd name="T3" fmla="*/ 0 h 10"/>
              <a:gd name="T4" fmla="*/ 9525 w 26"/>
              <a:gd name="T5" fmla="*/ 0 h 10"/>
              <a:gd name="T6" fmla="*/ 9525 w 26"/>
              <a:gd name="T7" fmla="*/ 0 h 10"/>
              <a:gd name="T8" fmla="*/ 0 w 26"/>
              <a:gd name="T9" fmla="*/ 0 h 10"/>
              <a:gd name="T10" fmla="*/ 0 w 26"/>
              <a:gd name="T11" fmla="*/ 635 h 10"/>
              <a:gd name="T12" fmla="*/ 9525 w 26"/>
              <a:gd name="T13" fmla="*/ 635 h 10"/>
              <a:gd name="T14" fmla="*/ 9525 w 26"/>
              <a:gd name="T15" fmla="*/ 635 h 10"/>
              <a:gd name="T16" fmla="*/ 0 w 26"/>
              <a:gd name="T17" fmla="*/ 635 h 10"/>
              <a:gd name="T18" fmla="*/ 0 w 26"/>
              <a:gd name="T19" fmla="*/ 953 h 10"/>
              <a:gd name="T20" fmla="*/ 9525 w 26"/>
              <a:gd name="T21" fmla="*/ 953 h 10"/>
              <a:gd name="T22" fmla="*/ 9525 w 26"/>
              <a:gd name="T23" fmla="*/ 1270 h 10"/>
              <a:gd name="T24" fmla="*/ 0 w 26"/>
              <a:gd name="T25" fmla="*/ 1270 h 10"/>
              <a:gd name="T26" fmla="*/ 0 w 26"/>
              <a:gd name="T27" fmla="*/ 1270 h 10"/>
              <a:gd name="T28" fmla="*/ 9525 w 26"/>
              <a:gd name="T29" fmla="*/ 1270 h 10"/>
              <a:gd name="T30" fmla="*/ 9525 w 26"/>
              <a:gd name="T31" fmla="*/ 1588 h 10"/>
              <a:gd name="T32" fmla="*/ 0 w 26"/>
              <a:gd name="T33" fmla="*/ 1588 h 10"/>
              <a:gd name="T34" fmla="*/ 0 w 26"/>
              <a:gd name="T35" fmla="*/ 1588 h 10"/>
              <a:gd name="T36" fmla="*/ 9525 w 26"/>
              <a:gd name="T37" fmla="*/ 1588 h 10"/>
              <a:gd name="T38" fmla="*/ 9525 w 26"/>
              <a:gd name="T39" fmla="*/ 2223 h 10"/>
              <a:gd name="T40" fmla="*/ 0 w 26"/>
              <a:gd name="T41" fmla="*/ 2223 h 10"/>
              <a:gd name="T42" fmla="*/ 0 w 26"/>
              <a:gd name="T43" fmla="*/ 2223 h 10"/>
              <a:gd name="T44" fmla="*/ 9525 w 26"/>
              <a:gd name="T45" fmla="*/ 2223 h 10"/>
              <a:gd name="T46" fmla="*/ 9525 w 26"/>
              <a:gd name="T47" fmla="*/ 2540 h 10"/>
              <a:gd name="T48" fmla="*/ 0 w 26"/>
              <a:gd name="T49" fmla="*/ 2540 h 10"/>
              <a:gd name="T50" fmla="*/ 0 w 26"/>
              <a:gd name="T51" fmla="*/ 2858 h 10"/>
              <a:gd name="T52" fmla="*/ 9525 w 26"/>
              <a:gd name="T53" fmla="*/ 2858 h 10"/>
              <a:gd name="T54" fmla="*/ 9525 w 26"/>
              <a:gd name="T55" fmla="*/ 2858 h 10"/>
              <a:gd name="T56" fmla="*/ 0 w 26"/>
              <a:gd name="T57" fmla="*/ 2858 h 10"/>
              <a:gd name="T58" fmla="*/ 0 w 26"/>
              <a:gd name="T59" fmla="*/ 3175 h 10"/>
              <a:gd name="T60" fmla="*/ 9525 w 26"/>
              <a:gd name="T61" fmla="*/ 3175 h 10"/>
              <a:gd name="T62" fmla="*/ 9525 w 26"/>
              <a:gd name="T63" fmla="*/ 3175 h 10"/>
              <a:gd name="T64" fmla="*/ 0 w 26"/>
              <a:gd name="T65" fmla="*/ 3175 h 10"/>
              <a:gd name="T66" fmla="*/ 9525 w 2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0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2"/>
                </a:lnTo>
                <a:lnTo>
                  <a:pt x="26" y="2"/>
                </a:lnTo>
                <a:lnTo>
                  <a:pt x="0" y="2"/>
                </a:lnTo>
                <a:lnTo>
                  <a:pt x="0" y="3"/>
                </a:lnTo>
                <a:lnTo>
                  <a:pt x="26" y="3"/>
                </a:lnTo>
                <a:lnTo>
                  <a:pt x="26" y="4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26" y="5"/>
                </a:lnTo>
                <a:lnTo>
                  <a:pt x="26" y="7"/>
                </a:lnTo>
                <a:lnTo>
                  <a:pt x="0" y="7"/>
                </a:lnTo>
                <a:lnTo>
                  <a:pt x="26" y="7"/>
                </a:lnTo>
                <a:lnTo>
                  <a:pt x="26" y="8"/>
                </a:lnTo>
                <a:lnTo>
                  <a:pt x="0" y="8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0" y="10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0" name="Freeform 288"/>
          <p:cNvSpPr>
            <a:spLocks/>
          </p:cNvSpPr>
          <p:nvPr/>
        </p:nvSpPr>
        <p:spPr bwMode="auto">
          <a:xfrm>
            <a:off x="1718628" y="5521325"/>
            <a:ext cx="4762" cy="11113"/>
          </a:xfrm>
          <a:custGeom>
            <a:avLst/>
            <a:gdLst>
              <a:gd name="T0" fmla="*/ 1984 w 12"/>
              <a:gd name="T1" fmla="*/ 11113 h 26"/>
              <a:gd name="T2" fmla="*/ 0 w 12"/>
              <a:gd name="T3" fmla="*/ 11113 h 26"/>
              <a:gd name="T4" fmla="*/ 0 w 12"/>
              <a:gd name="T5" fmla="*/ 0 h 26"/>
              <a:gd name="T6" fmla="*/ 794 w 12"/>
              <a:gd name="T7" fmla="*/ 0 h 26"/>
              <a:gd name="T8" fmla="*/ 794 w 12"/>
              <a:gd name="T9" fmla="*/ 11113 h 26"/>
              <a:gd name="T10" fmla="*/ 794 w 12"/>
              <a:gd name="T11" fmla="*/ 11113 h 26"/>
              <a:gd name="T12" fmla="*/ 794 w 12"/>
              <a:gd name="T13" fmla="*/ 0 h 26"/>
              <a:gd name="T14" fmla="*/ 1191 w 12"/>
              <a:gd name="T15" fmla="*/ 0 h 26"/>
              <a:gd name="T16" fmla="*/ 1191 w 12"/>
              <a:gd name="T17" fmla="*/ 11113 h 26"/>
              <a:gd name="T18" fmla="*/ 1191 w 12"/>
              <a:gd name="T19" fmla="*/ 11113 h 26"/>
              <a:gd name="T20" fmla="*/ 1191 w 12"/>
              <a:gd name="T21" fmla="*/ 0 h 26"/>
              <a:gd name="T22" fmla="*/ 1587 w 12"/>
              <a:gd name="T23" fmla="*/ 0 h 26"/>
              <a:gd name="T24" fmla="*/ 1587 w 12"/>
              <a:gd name="T25" fmla="*/ 11113 h 26"/>
              <a:gd name="T26" fmla="*/ 1984 w 12"/>
              <a:gd name="T27" fmla="*/ 11113 h 26"/>
              <a:gd name="T28" fmla="*/ 1984 w 12"/>
              <a:gd name="T29" fmla="*/ 0 h 26"/>
              <a:gd name="T30" fmla="*/ 1984 w 12"/>
              <a:gd name="T31" fmla="*/ 0 h 26"/>
              <a:gd name="T32" fmla="*/ 1984 w 12"/>
              <a:gd name="T33" fmla="*/ 11113 h 26"/>
              <a:gd name="T34" fmla="*/ 2778 w 12"/>
              <a:gd name="T35" fmla="*/ 11113 h 26"/>
              <a:gd name="T36" fmla="*/ 2778 w 12"/>
              <a:gd name="T37" fmla="*/ 0 h 26"/>
              <a:gd name="T38" fmla="*/ 2778 w 12"/>
              <a:gd name="T39" fmla="*/ 0 h 26"/>
              <a:gd name="T40" fmla="*/ 2778 w 12"/>
              <a:gd name="T41" fmla="*/ 11113 h 26"/>
              <a:gd name="T42" fmla="*/ 3175 w 12"/>
              <a:gd name="T43" fmla="*/ 11113 h 26"/>
              <a:gd name="T44" fmla="*/ 3175 w 12"/>
              <a:gd name="T45" fmla="*/ 0 h 26"/>
              <a:gd name="T46" fmla="*/ 3175 w 12"/>
              <a:gd name="T47" fmla="*/ 0 h 26"/>
              <a:gd name="T48" fmla="*/ 3175 w 12"/>
              <a:gd name="T49" fmla="*/ 11113 h 26"/>
              <a:gd name="T50" fmla="*/ 3572 w 12"/>
              <a:gd name="T51" fmla="*/ 11113 h 26"/>
              <a:gd name="T52" fmla="*/ 3572 w 12"/>
              <a:gd name="T53" fmla="*/ 0 h 26"/>
              <a:gd name="T54" fmla="*/ 3968 w 12"/>
              <a:gd name="T55" fmla="*/ 0 h 26"/>
              <a:gd name="T56" fmla="*/ 3968 w 12"/>
              <a:gd name="T57" fmla="*/ 11113 h 26"/>
              <a:gd name="T58" fmla="*/ 3968 w 12"/>
              <a:gd name="T59" fmla="*/ 11113 h 26"/>
              <a:gd name="T60" fmla="*/ 3968 w 12"/>
              <a:gd name="T61" fmla="*/ 0 h 26"/>
              <a:gd name="T62" fmla="*/ 4762 w 12"/>
              <a:gd name="T63" fmla="*/ 0 h 26"/>
              <a:gd name="T64" fmla="*/ 4762 w 12"/>
              <a:gd name="T65" fmla="*/ 11113 h 26"/>
              <a:gd name="T66" fmla="*/ 1984 w 12"/>
              <a:gd name="T67" fmla="*/ 0 h 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6">
                <a:moveTo>
                  <a:pt x="5" y="26"/>
                </a:moveTo>
                <a:lnTo>
                  <a:pt x="0" y="26"/>
                </a:lnTo>
                <a:lnTo>
                  <a:pt x="0" y="0"/>
                </a:lnTo>
                <a:lnTo>
                  <a:pt x="2" y="0"/>
                </a:lnTo>
                <a:lnTo>
                  <a:pt x="2" y="26"/>
                </a:lnTo>
                <a:lnTo>
                  <a:pt x="2" y="0"/>
                </a:lnTo>
                <a:lnTo>
                  <a:pt x="3" y="0"/>
                </a:lnTo>
                <a:lnTo>
                  <a:pt x="3" y="26"/>
                </a:lnTo>
                <a:lnTo>
                  <a:pt x="3" y="0"/>
                </a:lnTo>
                <a:lnTo>
                  <a:pt x="4" y="0"/>
                </a:lnTo>
                <a:lnTo>
                  <a:pt x="4" y="26"/>
                </a:lnTo>
                <a:lnTo>
                  <a:pt x="5" y="26"/>
                </a:lnTo>
                <a:lnTo>
                  <a:pt x="5" y="0"/>
                </a:lnTo>
                <a:lnTo>
                  <a:pt x="5" y="26"/>
                </a:lnTo>
                <a:lnTo>
                  <a:pt x="7" y="26"/>
                </a:lnTo>
                <a:lnTo>
                  <a:pt x="7" y="0"/>
                </a:lnTo>
                <a:lnTo>
                  <a:pt x="7" y="26"/>
                </a:lnTo>
                <a:lnTo>
                  <a:pt x="8" y="26"/>
                </a:lnTo>
                <a:lnTo>
                  <a:pt x="8" y="0"/>
                </a:lnTo>
                <a:lnTo>
                  <a:pt x="8" y="26"/>
                </a:lnTo>
                <a:lnTo>
                  <a:pt x="9" y="26"/>
                </a:lnTo>
                <a:lnTo>
                  <a:pt x="9" y="0"/>
                </a:lnTo>
                <a:lnTo>
                  <a:pt x="10" y="0"/>
                </a:lnTo>
                <a:lnTo>
                  <a:pt x="10" y="26"/>
                </a:lnTo>
                <a:lnTo>
                  <a:pt x="10" y="0"/>
                </a:lnTo>
                <a:lnTo>
                  <a:pt x="12" y="0"/>
                </a:lnTo>
                <a:lnTo>
                  <a:pt x="12" y="2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1" name="Freeform 289"/>
          <p:cNvSpPr>
            <a:spLocks/>
          </p:cNvSpPr>
          <p:nvPr/>
        </p:nvSpPr>
        <p:spPr bwMode="auto">
          <a:xfrm>
            <a:off x="1747203" y="5508625"/>
            <a:ext cx="1587" cy="4763"/>
          </a:xfrm>
          <a:custGeom>
            <a:avLst/>
            <a:gdLst>
              <a:gd name="T0" fmla="*/ 0 w 8"/>
              <a:gd name="T1" fmla="*/ 2598 h 11"/>
              <a:gd name="T2" fmla="*/ 0 w 8"/>
              <a:gd name="T3" fmla="*/ 0 h 11"/>
              <a:gd name="T4" fmla="*/ 1587 w 8"/>
              <a:gd name="T5" fmla="*/ 0 h 11"/>
              <a:gd name="T6" fmla="*/ 1587 w 8"/>
              <a:gd name="T7" fmla="*/ 433 h 11"/>
              <a:gd name="T8" fmla="*/ 0 w 8"/>
              <a:gd name="T9" fmla="*/ 433 h 11"/>
              <a:gd name="T10" fmla="*/ 0 w 8"/>
              <a:gd name="T11" fmla="*/ 433 h 11"/>
              <a:gd name="T12" fmla="*/ 1587 w 8"/>
              <a:gd name="T13" fmla="*/ 433 h 11"/>
              <a:gd name="T14" fmla="*/ 1587 w 8"/>
              <a:gd name="T15" fmla="*/ 866 h 11"/>
              <a:gd name="T16" fmla="*/ 0 w 8"/>
              <a:gd name="T17" fmla="*/ 866 h 11"/>
              <a:gd name="T18" fmla="*/ 0 w 8"/>
              <a:gd name="T19" fmla="*/ 866 h 11"/>
              <a:gd name="T20" fmla="*/ 1587 w 8"/>
              <a:gd name="T21" fmla="*/ 866 h 11"/>
              <a:gd name="T22" fmla="*/ 1587 w 8"/>
              <a:gd name="T23" fmla="*/ 1732 h 11"/>
              <a:gd name="T24" fmla="*/ 0 w 8"/>
              <a:gd name="T25" fmla="*/ 1732 h 11"/>
              <a:gd name="T26" fmla="*/ 0 w 8"/>
              <a:gd name="T27" fmla="*/ 2165 h 11"/>
              <a:gd name="T28" fmla="*/ 1587 w 8"/>
              <a:gd name="T29" fmla="*/ 2165 h 11"/>
              <a:gd name="T30" fmla="*/ 1587 w 8"/>
              <a:gd name="T31" fmla="*/ 2165 h 11"/>
              <a:gd name="T32" fmla="*/ 0 w 8"/>
              <a:gd name="T33" fmla="*/ 2165 h 11"/>
              <a:gd name="T34" fmla="*/ 0 w 8"/>
              <a:gd name="T35" fmla="*/ 2598 h 11"/>
              <a:gd name="T36" fmla="*/ 1587 w 8"/>
              <a:gd name="T37" fmla="*/ 2598 h 11"/>
              <a:gd name="T38" fmla="*/ 1587 w 8"/>
              <a:gd name="T39" fmla="*/ 2598 h 11"/>
              <a:gd name="T40" fmla="*/ 0 w 8"/>
              <a:gd name="T41" fmla="*/ 2598 h 11"/>
              <a:gd name="T42" fmla="*/ 0 w 8"/>
              <a:gd name="T43" fmla="*/ 3031 h 11"/>
              <a:gd name="T44" fmla="*/ 1587 w 8"/>
              <a:gd name="T45" fmla="*/ 3031 h 11"/>
              <a:gd name="T46" fmla="*/ 1587 w 8"/>
              <a:gd name="T47" fmla="*/ 3897 h 11"/>
              <a:gd name="T48" fmla="*/ 0 w 8"/>
              <a:gd name="T49" fmla="*/ 3897 h 11"/>
              <a:gd name="T50" fmla="*/ 0 w 8"/>
              <a:gd name="T51" fmla="*/ 3897 h 11"/>
              <a:gd name="T52" fmla="*/ 1587 w 8"/>
              <a:gd name="T53" fmla="*/ 3897 h 11"/>
              <a:gd name="T54" fmla="*/ 1587 w 8"/>
              <a:gd name="T55" fmla="*/ 4330 h 11"/>
              <a:gd name="T56" fmla="*/ 0 w 8"/>
              <a:gd name="T57" fmla="*/ 4330 h 11"/>
              <a:gd name="T58" fmla="*/ 0 w 8"/>
              <a:gd name="T59" fmla="*/ 4330 h 11"/>
              <a:gd name="T60" fmla="*/ 1587 w 8"/>
              <a:gd name="T61" fmla="*/ 4330 h 11"/>
              <a:gd name="T62" fmla="*/ 1587 w 8"/>
              <a:gd name="T63" fmla="*/ 4763 h 11"/>
              <a:gd name="T64" fmla="*/ 0 w 8"/>
              <a:gd name="T65" fmla="*/ 4763 h 11"/>
              <a:gd name="T66" fmla="*/ 1587 w 8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1">
                <a:moveTo>
                  <a:pt x="0" y="6"/>
                </a:moveTo>
                <a:lnTo>
                  <a:pt x="0" y="0"/>
                </a:lnTo>
                <a:lnTo>
                  <a:pt x="8" y="0"/>
                </a:lnTo>
                <a:lnTo>
                  <a:pt x="8" y="1"/>
                </a:lnTo>
                <a:lnTo>
                  <a:pt x="0" y="1"/>
                </a:lnTo>
                <a:lnTo>
                  <a:pt x="8" y="1"/>
                </a:lnTo>
                <a:lnTo>
                  <a:pt x="8" y="2"/>
                </a:lnTo>
                <a:lnTo>
                  <a:pt x="0" y="2"/>
                </a:lnTo>
                <a:lnTo>
                  <a:pt x="8" y="2"/>
                </a:lnTo>
                <a:lnTo>
                  <a:pt x="8" y="4"/>
                </a:lnTo>
                <a:lnTo>
                  <a:pt x="0" y="4"/>
                </a:lnTo>
                <a:lnTo>
                  <a:pt x="0" y="5"/>
                </a:lnTo>
                <a:lnTo>
                  <a:pt x="8" y="5"/>
                </a:lnTo>
                <a:lnTo>
                  <a:pt x="0" y="5"/>
                </a:lnTo>
                <a:lnTo>
                  <a:pt x="0" y="6"/>
                </a:lnTo>
                <a:lnTo>
                  <a:pt x="8" y="6"/>
                </a:lnTo>
                <a:lnTo>
                  <a:pt x="0" y="6"/>
                </a:lnTo>
                <a:lnTo>
                  <a:pt x="0" y="7"/>
                </a:lnTo>
                <a:lnTo>
                  <a:pt x="8" y="7"/>
                </a:lnTo>
                <a:lnTo>
                  <a:pt x="8" y="9"/>
                </a:lnTo>
                <a:lnTo>
                  <a:pt x="0" y="9"/>
                </a:lnTo>
                <a:lnTo>
                  <a:pt x="8" y="9"/>
                </a:lnTo>
                <a:lnTo>
                  <a:pt x="8" y="10"/>
                </a:lnTo>
                <a:lnTo>
                  <a:pt x="0" y="10"/>
                </a:lnTo>
                <a:lnTo>
                  <a:pt x="8" y="10"/>
                </a:lnTo>
                <a:lnTo>
                  <a:pt x="8" y="11"/>
                </a:lnTo>
                <a:lnTo>
                  <a:pt x="0" y="11"/>
                </a:lnTo>
                <a:lnTo>
                  <a:pt x="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2" name="Freeform 290"/>
          <p:cNvSpPr>
            <a:spLocks/>
          </p:cNvSpPr>
          <p:nvPr/>
        </p:nvSpPr>
        <p:spPr bwMode="auto">
          <a:xfrm>
            <a:off x="1748790" y="5489575"/>
            <a:ext cx="3175" cy="22225"/>
          </a:xfrm>
          <a:custGeom>
            <a:avLst/>
            <a:gdLst>
              <a:gd name="T0" fmla="*/ 1443 w 11"/>
              <a:gd name="T1" fmla="*/ 22225 h 53"/>
              <a:gd name="T2" fmla="*/ 0 w 11"/>
              <a:gd name="T3" fmla="*/ 22225 h 53"/>
              <a:gd name="T4" fmla="*/ 0 w 11"/>
              <a:gd name="T5" fmla="*/ 0 h 53"/>
              <a:gd name="T6" fmla="*/ 289 w 11"/>
              <a:gd name="T7" fmla="*/ 0 h 53"/>
              <a:gd name="T8" fmla="*/ 289 w 11"/>
              <a:gd name="T9" fmla="*/ 22225 h 53"/>
              <a:gd name="T10" fmla="*/ 289 w 11"/>
              <a:gd name="T11" fmla="*/ 22225 h 53"/>
              <a:gd name="T12" fmla="*/ 289 w 11"/>
              <a:gd name="T13" fmla="*/ 0 h 53"/>
              <a:gd name="T14" fmla="*/ 577 w 11"/>
              <a:gd name="T15" fmla="*/ 0 h 53"/>
              <a:gd name="T16" fmla="*/ 577 w 11"/>
              <a:gd name="T17" fmla="*/ 22225 h 53"/>
              <a:gd name="T18" fmla="*/ 1155 w 11"/>
              <a:gd name="T19" fmla="*/ 22225 h 53"/>
              <a:gd name="T20" fmla="*/ 1155 w 11"/>
              <a:gd name="T21" fmla="*/ 0 h 53"/>
              <a:gd name="T22" fmla="*/ 1155 w 11"/>
              <a:gd name="T23" fmla="*/ 0 h 53"/>
              <a:gd name="T24" fmla="*/ 1155 w 11"/>
              <a:gd name="T25" fmla="*/ 22225 h 53"/>
              <a:gd name="T26" fmla="*/ 1443 w 11"/>
              <a:gd name="T27" fmla="*/ 22225 h 53"/>
              <a:gd name="T28" fmla="*/ 1443 w 11"/>
              <a:gd name="T29" fmla="*/ 0 h 53"/>
              <a:gd name="T30" fmla="*/ 1443 w 11"/>
              <a:gd name="T31" fmla="*/ 0 h 53"/>
              <a:gd name="T32" fmla="*/ 1443 w 11"/>
              <a:gd name="T33" fmla="*/ 22225 h 53"/>
              <a:gd name="T34" fmla="*/ 1732 w 11"/>
              <a:gd name="T35" fmla="*/ 22225 h 53"/>
              <a:gd name="T36" fmla="*/ 1732 w 11"/>
              <a:gd name="T37" fmla="*/ 0 h 53"/>
              <a:gd name="T38" fmla="*/ 1732 w 11"/>
              <a:gd name="T39" fmla="*/ 0 h 53"/>
              <a:gd name="T40" fmla="*/ 1732 w 11"/>
              <a:gd name="T41" fmla="*/ 22225 h 53"/>
              <a:gd name="T42" fmla="*/ 2020 w 11"/>
              <a:gd name="T43" fmla="*/ 22225 h 53"/>
              <a:gd name="T44" fmla="*/ 2020 w 11"/>
              <a:gd name="T45" fmla="*/ 0 h 53"/>
              <a:gd name="T46" fmla="*/ 2598 w 11"/>
              <a:gd name="T47" fmla="*/ 0 h 53"/>
              <a:gd name="T48" fmla="*/ 2598 w 11"/>
              <a:gd name="T49" fmla="*/ 22225 h 53"/>
              <a:gd name="T50" fmla="*/ 2598 w 11"/>
              <a:gd name="T51" fmla="*/ 22225 h 53"/>
              <a:gd name="T52" fmla="*/ 2598 w 11"/>
              <a:gd name="T53" fmla="*/ 0 h 53"/>
              <a:gd name="T54" fmla="*/ 2886 w 11"/>
              <a:gd name="T55" fmla="*/ 0 h 53"/>
              <a:gd name="T56" fmla="*/ 2886 w 11"/>
              <a:gd name="T57" fmla="*/ 22225 h 53"/>
              <a:gd name="T58" fmla="*/ 2886 w 11"/>
              <a:gd name="T59" fmla="*/ 22225 h 53"/>
              <a:gd name="T60" fmla="*/ 2886 w 11"/>
              <a:gd name="T61" fmla="*/ 0 h 53"/>
              <a:gd name="T62" fmla="*/ 3175 w 11"/>
              <a:gd name="T63" fmla="*/ 0 h 53"/>
              <a:gd name="T64" fmla="*/ 3175 w 11"/>
              <a:gd name="T65" fmla="*/ 22225 h 53"/>
              <a:gd name="T66" fmla="*/ 1443 w 11"/>
              <a:gd name="T67" fmla="*/ 0 h 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3">
                <a:moveTo>
                  <a:pt x="5" y="53"/>
                </a:moveTo>
                <a:lnTo>
                  <a:pt x="0" y="53"/>
                </a:lnTo>
                <a:lnTo>
                  <a:pt x="0" y="0"/>
                </a:lnTo>
                <a:lnTo>
                  <a:pt x="1" y="0"/>
                </a:lnTo>
                <a:lnTo>
                  <a:pt x="1" y="53"/>
                </a:lnTo>
                <a:lnTo>
                  <a:pt x="1" y="0"/>
                </a:lnTo>
                <a:lnTo>
                  <a:pt x="2" y="0"/>
                </a:lnTo>
                <a:lnTo>
                  <a:pt x="2" y="53"/>
                </a:lnTo>
                <a:lnTo>
                  <a:pt x="4" y="53"/>
                </a:lnTo>
                <a:lnTo>
                  <a:pt x="4" y="0"/>
                </a:lnTo>
                <a:lnTo>
                  <a:pt x="4" y="53"/>
                </a:lnTo>
                <a:lnTo>
                  <a:pt x="5" y="53"/>
                </a:lnTo>
                <a:lnTo>
                  <a:pt x="5" y="0"/>
                </a:lnTo>
                <a:lnTo>
                  <a:pt x="5" y="53"/>
                </a:lnTo>
                <a:lnTo>
                  <a:pt x="6" y="53"/>
                </a:lnTo>
                <a:lnTo>
                  <a:pt x="6" y="0"/>
                </a:lnTo>
                <a:lnTo>
                  <a:pt x="6" y="53"/>
                </a:lnTo>
                <a:lnTo>
                  <a:pt x="7" y="53"/>
                </a:lnTo>
                <a:lnTo>
                  <a:pt x="7" y="0"/>
                </a:lnTo>
                <a:lnTo>
                  <a:pt x="9" y="0"/>
                </a:lnTo>
                <a:lnTo>
                  <a:pt x="9" y="53"/>
                </a:lnTo>
                <a:lnTo>
                  <a:pt x="9" y="0"/>
                </a:lnTo>
                <a:lnTo>
                  <a:pt x="10" y="0"/>
                </a:lnTo>
                <a:lnTo>
                  <a:pt x="10" y="53"/>
                </a:lnTo>
                <a:lnTo>
                  <a:pt x="10" y="0"/>
                </a:lnTo>
                <a:lnTo>
                  <a:pt x="11" y="0"/>
                </a:lnTo>
                <a:lnTo>
                  <a:pt x="11" y="5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3" name="Freeform 291"/>
          <p:cNvSpPr>
            <a:spLocks/>
          </p:cNvSpPr>
          <p:nvPr/>
        </p:nvSpPr>
        <p:spPr bwMode="auto">
          <a:xfrm>
            <a:off x="1748790" y="5487988"/>
            <a:ext cx="9525" cy="4762"/>
          </a:xfrm>
          <a:custGeom>
            <a:avLst/>
            <a:gdLst>
              <a:gd name="T0" fmla="*/ 0 w 23"/>
              <a:gd name="T1" fmla="*/ 2597 h 11"/>
              <a:gd name="T2" fmla="*/ 0 w 23"/>
              <a:gd name="T3" fmla="*/ 0 h 11"/>
              <a:gd name="T4" fmla="*/ 9525 w 23"/>
              <a:gd name="T5" fmla="*/ 0 h 11"/>
              <a:gd name="T6" fmla="*/ 9525 w 23"/>
              <a:gd name="T7" fmla="*/ 433 h 11"/>
              <a:gd name="T8" fmla="*/ 0 w 23"/>
              <a:gd name="T9" fmla="*/ 433 h 11"/>
              <a:gd name="T10" fmla="*/ 0 w 23"/>
              <a:gd name="T11" fmla="*/ 433 h 11"/>
              <a:gd name="T12" fmla="*/ 9525 w 23"/>
              <a:gd name="T13" fmla="*/ 433 h 11"/>
              <a:gd name="T14" fmla="*/ 9525 w 23"/>
              <a:gd name="T15" fmla="*/ 866 h 11"/>
              <a:gd name="T16" fmla="*/ 0 w 23"/>
              <a:gd name="T17" fmla="*/ 866 h 11"/>
              <a:gd name="T18" fmla="*/ 0 w 23"/>
              <a:gd name="T19" fmla="*/ 1299 h 11"/>
              <a:gd name="T20" fmla="*/ 9525 w 23"/>
              <a:gd name="T21" fmla="*/ 1299 h 11"/>
              <a:gd name="T22" fmla="*/ 9525 w 23"/>
              <a:gd name="T23" fmla="*/ 1299 h 11"/>
              <a:gd name="T24" fmla="*/ 0 w 23"/>
              <a:gd name="T25" fmla="*/ 1299 h 11"/>
              <a:gd name="T26" fmla="*/ 0 w 23"/>
              <a:gd name="T27" fmla="*/ 2165 h 11"/>
              <a:gd name="T28" fmla="*/ 9525 w 23"/>
              <a:gd name="T29" fmla="*/ 2165 h 11"/>
              <a:gd name="T30" fmla="*/ 9525 w 23"/>
              <a:gd name="T31" fmla="*/ 2165 h 11"/>
              <a:gd name="T32" fmla="*/ 0 w 23"/>
              <a:gd name="T33" fmla="*/ 2165 h 11"/>
              <a:gd name="T34" fmla="*/ 0 w 23"/>
              <a:gd name="T35" fmla="*/ 2597 h 11"/>
              <a:gd name="T36" fmla="*/ 9525 w 23"/>
              <a:gd name="T37" fmla="*/ 2597 h 11"/>
              <a:gd name="T38" fmla="*/ 9525 w 23"/>
              <a:gd name="T39" fmla="*/ 2597 h 11"/>
              <a:gd name="T40" fmla="*/ 0 w 23"/>
              <a:gd name="T41" fmla="*/ 2597 h 11"/>
              <a:gd name="T42" fmla="*/ 0 w 23"/>
              <a:gd name="T43" fmla="*/ 3030 h 11"/>
              <a:gd name="T44" fmla="*/ 9525 w 23"/>
              <a:gd name="T45" fmla="*/ 3030 h 11"/>
              <a:gd name="T46" fmla="*/ 9525 w 23"/>
              <a:gd name="T47" fmla="*/ 3463 h 11"/>
              <a:gd name="T48" fmla="*/ 0 w 23"/>
              <a:gd name="T49" fmla="*/ 3463 h 11"/>
              <a:gd name="T50" fmla="*/ 0 w 23"/>
              <a:gd name="T51" fmla="*/ 3463 h 11"/>
              <a:gd name="T52" fmla="*/ 9525 w 23"/>
              <a:gd name="T53" fmla="*/ 3463 h 11"/>
              <a:gd name="T54" fmla="*/ 9525 w 23"/>
              <a:gd name="T55" fmla="*/ 4329 h 11"/>
              <a:gd name="T56" fmla="*/ 0 w 23"/>
              <a:gd name="T57" fmla="*/ 4329 h 11"/>
              <a:gd name="T58" fmla="*/ 0 w 23"/>
              <a:gd name="T59" fmla="*/ 4329 h 11"/>
              <a:gd name="T60" fmla="*/ 9525 w 23"/>
              <a:gd name="T61" fmla="*/ 4329 h 11"/>
              <a:gd name="T62" fmla="*/ 9525 w 23"/>
              <a:gd name="T63" fmla="*/ 4762 h 11"/>
              <a:gd name="T64" fmla="*/ 0 w 23"/>
              <a:gd name="T65" fmla="*/ 4762 h 11"/>
              <a:gd name="T66" fmla="*/ 9525 w 23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" h="11">
                <a:moveTo>
                  <a:pt x="0" y="6"/>
                </a:moveTo>
                <a:lnTo>
                  <a:pt x="0" y="0"/>
                </a:lnTo>
                <a:lnTo>
                  <a:pt x="23" y="0"/>
                </a:lnTo>
                <a:lnTo>
                  <a:pt x="23" y="1"/>
                </a:lnTo>
                <a:lnTo>
                  <a:pt x="0" y="1"/>
                </a:lnTo>
                <a:lnTo>
                  <a:pt x="23" y="1"/>
                </a:lnTo>
                <a:lnTo>
                  <a:pt x="23" y="2"/>
                </a:lnTo>
                <a:lnTo>
                  <a:pt x="0" y="2"/>
                </a:lnTo>
                <a:lnTo>
                  <a:pt x="0" y="3"/>
                </a:lnTo>
                <a:lnTo>
                  <a:pt x="23" y="3"/>
                </a:lnTo>
                <a:lnTo>
                  <a:pt x="0" y="3"/>
                </a:lnTo>
                <a:lnTo>
                  <a:pt x="0" y="5"/>
                </a:lnTo>
                <a:lnTo>
                  <a:pt x="23" y="5"/>
                </a:lnTo>
                <a:lnTo>
                  <a:pt x="0" y="5"/>
                </a:lnTo>
                <a:lnTo>
                  <a:pt x="0" y="6"/>
                </a:lnTo>
                <a:lnTo>
                  <a:pt x="23" y="6"/>
                </a:lnTo>
                <a:lnTo>
                  <a:pt x="0" y="6"/>
                </a:lnTo>
                <a:lnTo>
                  <a:pt x="0" y="7"/>
                </a:lnTo>
                <a:lnTo>
                  <a:pt x="23" y="7"/>
                </a:lnTo>
                <a:lnTo>
                  <a:pt x="23" y="8"/>
                </a:lnTo>
                <a:lnTo>
                  <a:pt x="0" y="8"/>
                </a:lnTo>
                <a:lnTo>
                  <a:pt x="23" y="8"/>
                </a:lnTo>
                <a:lnTo>
                  <a:pt x="23" y="10"/>
                </a:lnTo>
                <a:lnTo>
                  <a:pt x="0" y="10"/>
                </a:lnTo>
                <a:lnTo>
                  <a:pt x="23" y="10"/>
                </a:lnTo>
                <a:lnTo>
                  <a:pt x="23" y="11"/>
                </a:lnTo>
                <a:lnTo>
                  <a:pt x="0" y="11"/>
                </a:lnTo>
                <a:lnTo>
                  <a:pt x="23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4" name="Freeform 292"/>
          <p:cNvSpPr>
            <a:spLocks/>
          </p:cNvSpPr>
          <p:nvPr/>
        </p:nvSpPr>
        <p:spPr bwMode="auto">
          <a:xfrm>
            <a:off x="1767840" y="5454650"/>
            <a:ext cx="4763" cy="14288"/>
          </a:xfrm>
          <a:custGeom>
            <a:avLst/>
            <a:gdLst>
              <a:gd name="T0" fmla="*/ 2165 w 11"/>
              <a:gd name="T1" fmla="*/ 14288 h 38"/>
              <a:gd name="T2" fmla="*/ 0 w 11"/>
              <a:gd name="T3" fmla="*/ 14288 h 38"/>
              <a:gd name="T4" fmla="*/ 0 w 11"/>
              <a:gd name="T5" fmla="*/ 0 h 38"/>
              <a:gd name="T6" fmla="*/ 0 w 11"/>
              <a:gd name="T7" fmla="*/ 0 h 38"/>
              <a:gd name="T8" fmla="*/ 0 w 11"/>
              <a:gd name="T9" fmla="*/ 14288 h 38"/>
              <a:gd name="T10" fmla="*/ 433 w 11"/>
              <a:gd name="T11" fmla="*/ 14288 h 38"/>
              <a:gd name="T12" fmla="*/ 433 w 11"/>
              <a:gd name="T13" fmla="*/ 0 h 38"/>
              <a:gd name="T14" fmla="*/ 866 w 11"/>
              <a:gd name="T15" fmla="*/ 0 h 38"/>
              <a:gd name="T16" fmla="*/ 866 w 11"/>
              <a:gd name="T17" fmla="*/ 14288 h 38"/>
              <a:gd name="T18" fmla="*/ 866 w 11"/>
              <a:gd name="T19" fmla="*/ 14288 h 38"/>
              <a:gd name="T20" fmla="*/ 866 w 11"/>
              <a:gd name="T21" fmla="*/ 0 h 38"/>
              <a:gd name="T22" fmla="*/ 1299 w 11"/>
              <a:gd name="T23" fmla="*/ 0 h 38"/>
              <a:gd name="T24" fmla="*/ 1299 w 11"/>
              <a:gd name="T25" fmla="*/ 14288 h 38"/>
              <a:gd name="T26" fmla="*/ 1299 w 11"/>
              <a:gd name="T27" fmla="*/ 14288 h 38"/>
              <a:gd name="T28" fmla="*/ 1299 w 11"/>
              <a:gd name="T29" fmla="*/ 0 h 38"/>
              <a:gd name="T30" fmla="*/ 2165 w 11"/>
              <a:gd name="T31" fmla="*/ 0 h 38"/>
              <a:gd name="T32" fmla="*/ 2165 w 11"/>
              <a:gd name="T33" fmla="*/ 14288 h 38"/>
              <a:gd name="T34" fmla="*/ 2598 w 11"/>
              <a:gd name="T35" fmla="*/ 14288 h 38"/>
              <a:gd name="T36" fmla="*/ 2598 w 11"/>
              <a:gd name="T37" fmla="*/ 0 h 38"/>
              <a:gd name="T38" fmla="*/ 2598 w 11"/>
              <a:gd name="T39" fmla="*/ 0 h 38"/>
              <a:gd name="T40" fmla="*/ 2598 w 11"/>
              <a:gd name="T41" fmla="*/ 14288 h 38"/>
              <a:gd name="T42" fmla="*/ 3031 w 11"/>
              <a:gd name="T43" fmla="*/ 14288 h 38"/>
              <a:gd name="T44" fmla="*/ 3031 w 11"/>
              <a:gd name="T45" fmla="*/ 0 h 38"/>
              <a:gd name="T46" fmla="*/ 3031 w 11"/>
              <a:gd name="T47" fmla="*/ 0 h 38"/>
              <a:gd name="T48" fmla="*/ 3031 w 11"/>
              <a:gd name="T49" fmla="*/ 14288 h 38"/>
              <a:gd name="T50" fmla="*/ 3897 w 11"/>
              <a:gd name="T51" fmla="*/ 14288 h 38"/>
              <a:gd name="T52" fmla="*/ 3897 w 11"/>
              <a:gd name="T53" fmla="*/ 0 h 38"/>
              <a:gd name="T54" fmla="*/ 3897 w 11"/>
              <a:gd name="T55" fmla="*/ 0 h 38"/>
              <a:gd name="T56" fmla="*/ 3897 w 11"/>
              <a:gd name="T57" fmla="*/ 14288 h 38"/>
              <a:gd name="T58" fmla="*/ 4330 w 11"/>
              <a:gd name="T59" fmla="*/ 14288 h 38"/>
              <a:gd name="T60" fmla="*/ 4330 w 11"/>
              <a:gd name="T61" fmla="*/ 0 h 38"/>
              <a:gd name="T62" fmla="*/ 4763 w 11"/>
              <a:gd name="T63" fmla="*/ 0 h 38"/>
              <a:gd name="T64" fmla="*/ 4763 w 11"/>
              <a:gd name="T65" fmla="*/ 14288 h 38"/>
              <a:gd name="T66" fmla="*/ 2165 w 11"/>
              <a:gd name="T67" fmla="*/ 0 h 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8">
                <a:moveTo>
                  <a:pt x="5" y="38"/>
                </a:moveTo>
                <a:lnTo>
                  <a:pt x="0" y="38"/>
                </a:lnTo>
                <a:lnTo>
                  <a:pt x="0" y="0"/>
                </a:lnTo>
                <a:lnTo>
                  <a:pt x="0" y="38"/>
                </a:lnTo>
                <a:lnTo>
                  <a:pt x="1" y="38"/>
                </a:lnTo>
                <a:lnTo>
                  <a:pt x="1" y="0"/>
                </a:lnTo>
                <a:lnTo>
                  <a:pt x="2" y="0"/>
                </a:lnTo>
                <a:lnTo>
                  <a:pt x="2" y="38"/>
                </a:lnTo>
                <a:lnTo>
                  <a:pt x="2" y="0"/>
                </a:lnTo>
                <a:lnTo>
                  <a:pt x="3" y="0"/>
                </a:lnTo>
                <a:lnTo>
                  <a:pt x="3" y="38"/>
                </a:lnTo>
                <a:lnTo>
                  <a:pt x="3" y="0"/>
                </a:lnTo>
                <a:lnTo>
                  <a:pt x="5" y="0"/>
                </a:lnTo>
                <a:lnTo>
                  <a:pt x="5" y="38"/>
                </a:lnTo>
                <a:lnTo>
                  <a:pt x="6" y="38"/>
                </a:lnTo>
                <a:lnTo>
                  <a:pt x="6" y="0"/>
                </a:lnTo>
                <a:lnTo>
                  <a:pt x="6" y="38"/>
                </a:lnTo>
                <a:lnTo>
                  <a:pt x="7" y="38"/>
                </a:lnTo>
                <a:lnTo>
                  <a:pt x="7" y="0"/>
                </a:lnTo>
                <a:lnTo>
                  <a:pt x="7" y="38"/>
                </a:lnTo>
                <a:lnTo>
                  <a:pt x="9" y="38"/>
                </a:lnTo>
                <a:lnTo>
                  <a:pt x="9" y="0"/>
                </a:lnTo>
                <a:lnTo>
                  <a:pt x="9" y="38"/>
                </a:lnTo>
                <a:lnTo>
                  <a:pt x="10" y="38"/>
                </a:lnTo>
                <a:lnTo>
                  <a:pt x="10" y="0"/>
                </a:lnTo>
                <a:lnTo>
                  <a:pt x="11" y="0"/>
                </a:lnTo>
                <a:lnTo>
                  <a:pt x="11" y="3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5" name="Freeform 293"/>
          <p:cNvSpPr>
            <a:spLocks/>
          </p:cNvSpPr>
          <p:nvPr/>
        </p:nvSpPr>
        <p:spPr bwMode="auto">
          <a:xfrm>
            <a:off x="1769428" y="5453063"/>
            <a:ext cx="9525" cy="4762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1732 h 11"/>
              <a:gd name="T28" fmla="*/ 9525 w 28"/>
              <a:gd name="T29" fmla="*/ 1732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165 h 11"/>
              <a:gd name="T36" fmla="*/ 9525 w 28"/>
              <a:gd name="T37" fmla="*/ 2165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030 h 11"/>
              <a:gd name="T48" fmla="*/ 0 w 28"/>
              <a:gd name="T49" fmla="*/ 3030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3896 h 11"/>
              <a:gd name="T56" fmla="*/ 0 w 28"/>
              <a:gd name="T57" fmla="*/ 3896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6" name="Freeform 294"/>
          <p:cNvSpPr>
            <a:spLocks/>
          </p:cNvSpPr>
          <p:nvPr/>
        </p:nvSpPr>
        <p:spPr bwMode="auto">
          <a:xfrm>
            <a:off x="1775778" y="5448300"/>
            <a:ext cx="4762" cy="6350"/>
          </a:xfrm>
          <a:custGeom>
            <a:avLst/>
            <a:gdLst>
              <a:gd name="T0" fmla="*/ 2778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794 w 12"/>
              <a:gd name="T7" fmla="*/ 0 h 18"/>
              <a:gd name="T8" fmla="*/ 794 w 12"/>
              <a:gd name="T9" fmla="*/ 6350 h 18"/>
              <a:gd name="T10" fmla="*/ 1191 w 12"/>
              <a:gd name="T11" fmla="*/ 6350 h 18"/>
              <a:gd name="T12" fmla="*/ 1191 w 12"/>
              <a:gd name="T13" fmla="*/ 0 h 18"/>
              <a:gd name="T14" fmla="*/ 1191 w 12"/>
              <a:gd name="T15" fmla="*/ 0 h 18"/>
              <a:gd name="T16" fmla="*/ 1191 w 12"/>
              <a:gd name="T17" fmla="*/ 6350 h 18"/>
              <a:gd name="T18" fmla="*/ 1587 w 12"/>
              <a:gd name="T19" fmla="*/ 6350 h 18"/>
              <a:gd name="T20" fmla="*/ 1587 w 12"/>
              <a:gd name="T21" fmla="*/ 0 h 18"/>
              <a:gd name="T22" fmla="*/ 1587 w 12"/>
              <a:gd name="T23" fmla="*/ 0 h 18"/>
              <a:gd name="T24" fmla="*/ 1587 w 12"/>
              <a:gd name="T25" fmla="*/ 6350 h 18"/>
              <a:gd name="T26" fmla="*/ 1984 w 12"/>
              <a:gd name="T27" fmla="*/ 6350 h 18"/>
              <a:gd name="T28" fmla="*/ 1984 w 12"/>
              <a:gd name="T29" fmla="*/ 0 h 18"/>
              <a:gd name="T30" fmla="*/ 1984 w 12"/>
              <a:gd name="T31" fmla="*/ 0 h 18"/>
              <a:gd name="T32" fmla="*/ 1984 w 12"/>
              <a:gd name="T33" fmla="*/ 6350 h 18"/>
              <a:gd name="T34" fmla="*/ 2778 w 12"/>
              <a:gd name="T35" fmla="*/ 6350 h 18"/>
              <a:gd name="T36" fmla="*/ 2778 w 12"/>
              <a:gd name="T37" fmla="*/ 0 h 18"/>
              <a:gd name="T38" fmla="*/ 3175 w 12"/>
              <a:gd name="T39" fmla="*/ 0 h 18"/>
              <a:gd name="T40" fmla="*/ 3175 w 12"/>
              <a:gd name="T41" fmla="*/ 6350 h 18"/>
              <a:gd name="T42" fmla="*/ 3175 w 12"/>
              <a:gd name="T43" fmla="*/ 6350 h 18"/>
              <a:gd name="T44" fmla="*/ 3175 w 12"/>
              <a:gd name="T45" fmla="*/ 0 h 18"/>
              <a:gd name="T46" fmla="*/ 3572 w 12"/>
              <a:gd name="T47" fmla="*/ 0 h 18"/>
              <a:gd name="T48" fmla="*/ 3572 w 12"/>
              <a:gd name="T49" fmla="*/ 6350 h 18"/>
              <a:gd name="T50" fmla="*/ 3572 w 12"/>
              <a:gd name="T51" fmla="*/ 6350 h 18"/>
              <a:gd name="T52" fmla="*/ 3572 w 12"/>
              <a:gd name="T53" fmla="*/ 0 h 18"/>
              <a:gd name="T54" fmla="*/ 3968 w 12"/>
              <a:gd name="T55" fmla="*/ 0 h 18"/>
              <a:gd name="T56" fmla="*/ 3968 w 12"/>
              <a:gd name="T57" fmla="*/ 6350 h 18"/>
              <a:gd name="T58" fmla="*/ 4762 w 12"/>
              <a:gd name="T59" fmla="*/ 6350 h 18"/>
              <a:gd name="T60" fmla="*/ 4762 w 12"/>
              <a:gd name="T61" fmla="*/ 0 h 18"/>
              <a:gd name="T62" fmla="*/ 4762 w 12"/>
              <a:gd name="T63" fmla="*/ 0 h 18"/>
              <a:gd name="T64" fmla="*/ 4762 w 12"/>
              <a:gd name="T65" fmla="*/ 6350 h 18"/>
              <a:gd name="T66" fmla="*/ 2778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8" y="0"/>
                </a:lnTo>
                <a:lnTo>
                  <a:pt x="8" y="18"/>
                </a:lnTo>
                <a:lnTo>
                  <a:pt x="8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2" y="18"/>
                </a:lnTo>
                <a:lnTo>
                  <a:pt x="12" y="0"/>
                </a:lnTo>
                <a:lnTo>
                  <a:pt x="12" y="18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" name="Freeform 295"/>
          <p:cNvSpPr>
            <a:spLocks/>
          </p:cNvSpPr>
          <p:nvPr/>
        </p:nvSpPr>
        <p:spPr bwMode="auto">
          <a:xfrm>
            <a:off x="1796415" y="5426075"/>
            <a:ext cx="3175" cy="6350"/>
          </a:xfrm>
          <a:custGeom>
            <a:avLst/>
            <a:gdLst>
              <a:gd name="T0" fmla="*/ 1323 w 12"/>
              <a:gd name="T1" fmla="*/ 6350 h 15"/>
              <a:gd name="T2" fmla="*/ 0 w 12"/>
              <a:gd name="T3" fmla="*/ 6350 h 15"/>
              <a:gd name="T4" fmla="*/ 0 w 12"/>
              <a:gd name="T5" fmla="*/ 0 h 15"/>
              <a:gd name="T6" fmla="*/ 265 w 12"/>
              <a:gd name="T7" fmla="*/ 0 h 15"/>
              <a:gd name="T8" fmla="*/ 265 w 12"/>
              <a:gd name="T9" fmla="*/ 6350 h 15"/>
              <a:gd name="T10" fmla="*/ 265 w 12"/>
              <a:gd name="T11" fmla="*/ 6350 h 15"/>
              <a:gd name="T12" fmla="*/ 265 w 12"/>
              <a:gd name="T13" fmla="*/ 0 h 15"/>
              <a:gd name="T14" fmla="*/ 794 w 12"/>
              <a:gd name="T15" fmla="*/ 0 h 15"/>
              <a:gd name="T16" fmla="*/ 794 w 12"/>
              <a:gd name="T17" fmla="*/ 6350 h 15"/>
              <a:gd name="T18" fmla="*/ 794 w 12"/>
              <a:gd name="T19" fmla="*/ 6350 h 15"/>
              <a:gd name="T20" fmla="*/ 794 w 12"/>
              <a:gd name="T21" fmla="*/ 0 h 15"/>
              <a:gd name="T22" fmla="*/ 1058 w 12"/>
              <a:gd name="T23" fmla="*/ 0 h 15"/>
              <a:gd name="T24" fmla="*/ 1058 w 12"/>
              <a:gd name="T25" fmla="*/ 6350 h 15"/>
              <a:gd name="T26" fmla="*/ 1323 w 12"/>
              <a:gd name="T27" fmla="*/ 6350 h 15"/>
              <a:gd name="T28" fmla="*/ 1323 w 12"/>
              <a:gd name="T29" fmla="*/ 0 h 15"/>
              <a:gd name="T30" fmla="*/ 1323 w 12"/>
              <a:gd name="T31" fmla="*/ 0 h 15"/>
              <a:gd name="T32" fmla="*/ 1323 w 12"/>
              <a:gd name="T33" fmla="*/ 6350 h 15"/>
              <a:gd name="T34" fmla="*/ 1588 w 12"/>
              <a:gd name="T35" fmla="*/ 6350 h 15"/>
              <a:gd name="T36" fmla="*/ 1588 w 12"/>
              <a:gd name="T37" fmla="*/ 0 h 15"/>
              <a:gd name="T38" fmla="*/ 1588 w 12"/>
              <a:gd name="T39" fmla="*/ 0 h 15"/>
              <a:gd name="T40" fmla="*/ 1588 w 12"/>
              <a:gd name="T41" fmla="*/ 6350 h 15"/>
              <a:gd name="T42" fmla="*/ 2117 w 12"/>
              <a:gd name="T43" fmla="*/ 6350 h 15"/>
              <a:gd name="T44" fmla="*/ 2117 w 12"/>
              <a:gd name="T45" fmla="*/ 0 h 15"/>
              <a:gd name="T46" fmla="*/ 2117 w 12"/>
              <a:gd name="T47" fmla="*/ 0 h 15"/>
              <a:gd name="T48" fmla="*/ 2117 w 12"/>
              <a:gd name="T49" fmla="*/ 6350 h 15"/>
              <a:gd name="T50" fmla="*/ 2381 w 12"/>
              <a:gd name="T51" fmla="*/ 6350 h 15"/>
              <a:gd name="T52" fmla="*/ 2381 w 12"/>
              <a:gd name="T53" fmla="*/ 0 h 15"/>
              <a:gd name="T54" fmla="*/ 2646 w 12"/>
              <a:gd name="T55" fmla="*/ 0 h 15"/>
              <a:gd name="T56" fmla="*/ 2646 w 12"/>
              <a:gd name="T57" fmla="*/ 6350 h 15"/>
              <a:gd name="T58" fmla="*/ 2646 w 12"/>
              <a:gd name="T59" fmla="*/ 6350 h 15"/>
              <a:gd name="T60" fmla="*/ 2646 w 12"/>
              <a:gd name="T61" fmla="*/ 0 h 15"/>
              <a:gd name="T62" fmla="*/ 3175 w 12"/>
              <a:gd name="T63" fmla="*/ 0 h 15"/>
              <a:gd name="T64" fmla="*/ 3175 w 12"/>
              <a:gd name="T65" fmla="*/ 6350 h 15"/>
              <a:gd name="T66" fmla="*/ 1323 w 12"/>
              <a:gd name="T67" fmla="*/ 0 h 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5">
                <a:moveTo>
                  <a:pt x="5" y="15"/>
                </a:moveTo>
                <a:lnTo>
                  <a:pt x="0" y="15"/>
                </a:lnTo>
                <a:lnTo>
                  <a:pt x="0" y="0"/>
                </a:lnTo>
                <a:lnTo>
                  <a:pt x="1" y="0"/>
                </a:lnTo>
                <a:lnTo>
                  <a:pt x="1" y="15"/>
                </a:lnTo>
                <a:lnTo>
                  <a:pt x="1" y="0"/>
                </a:lnTo>
                <a:lnTo>
                  <a:pt x="3" y="0"/>
                </a:lnTo>
                <a:lnTo>
                  <a:pt x="3" y="15"/>
                </a:lnTo>
                <a:lnTo>
                  <a:pt x="3" y="0"/>
                </a:lnTo>
                <a:lnTo>
                  <a:pt x="4" y="0"/>
                </a:lnTo>
                <a:lnTo>
                  <a:pt x="4" y="15"/>
                </a:lnTo>
                <a:lnTo>
                  <a:pt x="5" y="15"/>
                </a:lnTo>
                <a:lnTo>
                  <a:pt x="5" y="0"/>
                </a:lnTo>
                <a:lnTo>
                  <a:pt x="5" y="15"/>
                </a:lnTo>
                <a:lnTo>
                  <a:pt x="6" y="15"/>
                </a:lnTo>
                <a:lnTo>
                  <a:pt x="6" y="0"/>
                </a:lnTo>
                <a:lnTo>
                  <a:pt x="6" y="15"/>
                </a:lnTo>
                <a:lnTo>
                  <a:pt x="8" y="15"/>
                </a:lnTo>
                <a:lnTo>
                  <a:pt x="8" y="0"/>
                </a:lnTo>
                <a:lnTo>
                  <a:pt x="8" y="15"/>
                </a:lnTo>
                <a:lnTo>
                  <a:pt x="9" y="15"/>
                </a:lnTo>
                <a:lnTo>
                  <a:pt x="9" y="0"/>
                </a:lnTo>
                <a:lnTo>
                  <a:pt x="10" y="0"/>
                </a:lnTo>
                <a:lnTo>
                  <a:pt x="10" y="15"/>
                </a:lnTo>
                <a:lnTo>
                  <a:pt x="10" y="0"/>
                </a:lnTo>
                <a:lnTo>
                  <a:pt x="12" y="0"/>
                </a:lnTo>
                <a:lnTo>
                  <a:pt x="12" y="1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8" name="Freeform 296"/>
          <p:cNvSpPr>
            <a:spLocks/>
          </p:cNvSpPr>
          <p:nvPr/>
        </p:nvSpPr>
        <p:spPr bwMode="auto">
          <a:xfrm>
            <a:off x="1799590" y="5424488"/>
            <a:ext cx="9525" cy="4762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299 h 11"/>
              <a:gd name="T24" fmla="*/ 0 w 28"/>
              <a:gd name="T25" fmla="*/ 1299 h 11"/>
              <a:gd name="T26" fmla="*/ 0 w 28"/>
              <a:gd name="T27" fmla="*/ 1299 h 11"/>
              <a:gd name="T28" fmla="*/ 9525 w 28"/>
              <a:gd name="T29" fmla="*/ 1299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030 h 11"/>
              <a:gd name="T48" fmla="*/ 0 w 28"/>
              <a:gd name="T49" fmla="*/ 3030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3896 h 11"/>
              <a:gd name="T56" fmla="*/ 0 w 28"/>
              <a:gd name="T57" fmla="*/ 3896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9" name="Freeform 297"/>
          <p:cNvSpPr>
            <a:spLocks/>
          </p:cNvSpPr>
          <p:nvPr/>
        </p:nvSpPr>
        <p:spPr bwMode="auto">
          <a:xfrm>
            <a:off x="1805940" y="5419725"/>
            <a:ext cx="4763" cy="6350"/>
          </a:xfrm>
          <a:custGeom>
            <a:avLst/>
            <a:gdLst>
              <a:gd name="T0" fmla="*/ 2382 w 10"/>
              <a:gd name="T1" fmla="*/ 6350 h 18"/>
              <a:gd name="T2" fmla="*/ 0 w 10"/>
              <a:gd name="T3" fmla="*/ 6350 h 18"/>
              <a:gd name="T4" fmla="*/ 0 w 10"/>
              <a:gd name="T5" fmla="*/ 0 h 18"/>
              <a:gd name="T6" fmla="*/ 0 w 10"/>
              <a:gd name="T7" fmla="*/ 0 h 18"/>
              <a:gd name="T8" fmla="*/ 0 w 10"/>
              <a:gd name="T9" fmla="*/ 6350 h 18"/>
              <a:gd name="T10" fmla="*/ 476 w 10"/>
              <a:gd name="T11" fmla="*/ 6350 h 18"/>
              <a:gd name="T12" fmla="*/ 476 w 10"/>
              <a:gd name="T13" fmla="*/ 0 h 18"/>
              <a:gd name="T14" fmla="*/ 476 w 10"/>
              <a:gd name="T15" fmla="*/ 0 h 18"/>
              <a:gd name="T16" fmla="*/ 476 w 10"/>
              <a:gd name="T17" fmla="*/ 6350 h 18"/>
              <a:gd name="T18" fmla="*/ 1429 w 10"/>
              <a:gd name="T19" fmla="*/ 6350 h 18"/>
              <a:gd name="T20" fmla="*/ 1429 w 10"/>
              <a:gd name="T21" fmla="*/ 0 h 18"/>
              <a:gd name="T22" fmla="*/ 1905 w 10"/>
              <a:gd name="T23" fmla="*/ 0 h 18"/>
              <a:gd name="T24" fmla="*/ 1905 w 10"/>
              <a:gd name="T25" fmla="*/ 6350 h 18"/>
              <a:gd name="T26" fmla="*/ 1905 w 10"/>
              <a:gd name="T27" fmla="*/ 6350 h 18"/>
              <a:gd name="T28" fmla="*/ 1905 w 10"/>
              <a:gd name="T29" fmla="*/ 0 h 18"/>
              <a:gd name="T30" fmla="*/ 2382 w 10"/>
              <a:gd name="T31" fmla="*/ 0 h 18"/>
              <a:gd name="T32" fmla="*/ 2382 w 10"/>
              <a:gd name="T33" fmla="*/ 6350 h 18"/>
              <a:gd name="T34" fmla="*/ 2382 w 10"/>
              <a:gd name="T35" fmla="*/ 6350 h 18"/>
              <a:gd name="T36" fmla="*/ 2382 w 10"/>
              <a:gd name="T37" fmla="*/ 0 h 18"/>
              <a:gd name="T38" fmla="*/ 2858 w 10"/>
              <a:gd name="T39" fmla="*/ 0 h 18"/>
              <a:gd name="T40" fmla="*/ 2858 w 10"/>
              <a:gd name="T41" fmla="*/ 6350 h 18"/>
              <a:gd name="T42" fmla="*/ 2858 w 10"/>
              <a:gd name="T43" fmla="*/ 6350 h 18"/>
              <a:gd name="T44" fmla="*/ 2858 w 10"/>
              <a:gd name="T45" fmla="*/ 0 h 18"/>
              <a:gd name="T46" fmla="*/ 3810 w 10"/>
              <a:gd name="T47" fmla="*/ 0 h 18"/>
              <a:gd name="T48" fmla="*/ 3810 w 10"/>
              <a:gd name="T49" fmla="*/ 6350 h 18"/>
              <a:gd name="T50" fmla="*/ 4287 w 10"/>
              <a:gd name="T51" fmla="*/ 6350 h 18"/>
              <a:gd name="T52" fmla="*/ 4287 w 10"/>
              <a:gd name="T53" fmla="*/ 0 h 18"/>
              <a:gd name="T54" fmla="*/ 4287 w 10"/>
              <a:gd name="T55" fmla="*/ 0 h 18"/>
              <a:gd name="T56" fmla="*/ 4287 w 10"/>
              <a:gd name="T57" fmla="*/ 6350 h 18"/>
              <a:gd name="T58" fmla="*/ 4763 w 10"/>
              <a:gd name="T59" fmla="*/ 6350 h 18"/>
              <a:gd name="T60" fmla="*/ 4763 w 10"/>
              <a:gd name="T61" fmla="*/ 0 h 18"/>
              <a:gd name="T62" fmla="*/ 4763 w 10"/>
              <a:gd name="T63" fmla="*/ 0 h 18"/>
              <a:gd name="T64" fmla="*/ 4763 w 10"/>
              <a:gd name="T65" fmla="*/ 6350 h 18"/>
              <a:gd name="T66" fmla="*/ 2382 w 10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1" y="18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6" y="0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0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0" name="Freeform 298"/>
          <p:cNvSpPr>
            <a:spLocks/>
          </p:cNvSpPr>
          <p:nvPr/>
        </p:nvSpPr>
        <p:spPr bwMode="auto">
          <a:xfrm>
            <a:off x="1809115" y="5416550"/>
            <a:ext cx="12700" cy="4763"/>
          </a:xfrm>
          <a:custGeom>
            <a:avLst/>
            <a:gdLst>
              <a:gd name="T0" fmla="*/ 0 w 38"/>
              <a:gd name="T1" fmla="*/ 2165 h 11"/>
              <a:gd name="T2" fmla="*/ 0 w 38"/>
              <a:gd name="T3" fmla="*/ 0 h 11"/>
              <a:gd name="T4" fmla="*/ 12700 w 38"/>
              <a:gd name="T5" fmla="*/ 0 h 11"/>
              <a:gd name="T6" fmla="*/ 12700 w 38"/>
              <a:gd name="T7" fmla="*/ 433 h 11"/>
              <a:gd name="T8" fmla="*/ 0 w 38"/>
              <a:gd name="T9" fmla="*/ 433 h 11"/>
              <a:gd name="T10" fmla="*/ 0 w 38"/>
              <a:gd name="T11" fmla="*/ 433 h 11"/>
              <a:gd name="T12" fmla="*/ 12700 w 38"/>
              <a:gd name="T13" fmla="*/ 433 h 11"/>
              <a:gd name="T14" fmla="*/ 12700 w 38"/>
              <a:gd name="T15" fmla="*/ 866 h 11"/>
              <a:gd name="T16" fmla="*/ 0 w 38"/>
              <a:gd name="T17" fmla="*/ 866 h 11"/>
              <a:gd name="T18" fmla="*/ 0 w 38"/>
              <a:gd name="T19" fmla="*/ 866 h 11"/>
              <a:gd name="T20" fmla="*/ 12700 w 38"/>
              <a:gd name="T21" fmla="*/ 866 h 11"/>
              <a:gd name="T22" fmla="*/ 12700 w 38"/>
              <a:gd name="T23" fmla="*/ 1732 h 11"/>
              <a:gd name="T24" fmla="*/ 0 w 38"/>
              <a:gd name="T25" fmla="*/ 1732 h 11"/>
              <a:gd name="T26" fmla="*/ 0 w 38"/>
              <a:gd name="T27" fmla="*/ 1732 h 11"/>
              <a:gd name="T28" fmla="*/ 12700 w 38"/>
              <a:gd name="T29" fmla="*/ 1732 h 11"/>
              <a:gd name="T30" fmla="*/ 12700 w 38"/>
              <a:gd name="T31" fmla="*/ 2165 h 11"/>
              <a:gd name="T32" fmla="*/ 0 w 38"/>
              <a:gd name="T33" fmla="*/ 2165 h 11"/>
              <a:gd name="T34" fmla="*/ 0 w 38"/>
              <a:gd name="T35" fmla="*/ 2598 h 11"/>
              <a:gd name="T36" fmla="*/ 12700 w 38"/>
              <a:gd name="T37" fmla="*/ 2598 h 11"/>
              <a:gd name="T38" fmla="*/ 12700 w 38"/>
              <a:gd name="T39" fmla="*/ 2598 h 11"/>
              <a:gd name="T40" fmla="*/ 0 w 38"/>
              <a:gd name="T41" fmla="*/ 2598 h 11"/>
              <a:gd name="T42" fmla="*/ 0 w 38"/>
              <a:gd name="T43" fmla="*/ 3464 h 11"/>
              <a:gd name="T44" fmla="*/ 12700 w 38"/>
              <a:gd name="T45" fmla="*/ 3464 h 11"/>
              <a:gd name="T46" fmla="*/ 12700 w 38"/>
              <a:gd name="T47" fmla="*/ 3464 h 11"/>
              <a:gd name="T48" fmla="*/ 0 w 38"/>
              <a:gd name="T49" fmla="*/ 3464 h 11"/>
              <a:gd name="T50" fmla="*/ 0 w 38"/>
              <a:gd name="T51" fmla="*/ 3897 h 11"/>
              <a:gd name="T52" fmla="*/ 12700 w 38"/>
              <a:gd name="T53" fmla="*/ 3897 h 11"/>
              <a:gd name="T54" fmla="*/ 12700 w 38"/>
              <a:gd name="T55" fmla="*/ 4330 h 11"/>
              <a:gd name="T56" fmla="*/ 0 w 38"/>
              <a:gd name="T57" fmla="*/ 4330 h 11"/>
              <a:gd name="T58" fmla="*/ 0 w 38"/>
              <a:gd name="T59" fmla="*/ 4330 h 11"/>
              <a:gd name="T60" fmla="*/ 12700 w 38"/>
              <a:gd name="T61" fmla="*/ 4330 h 11"/>
              <a:gd name="T62" fmla="*/ 12700 w 38"/>
              <a:gd name="T63" fmla="*/ 4763 h 11"/>
              <a:gd name="T64" fmla="*/ 0 w 38"/>
              <a:gd name="T65" fmla="*/ 4763 h 11"/>
              <a:gd name="T66" fmla="*/ 12700 w 3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" h="11">
                <a:moveTo>
                  <a:pt x="0" y="5"/>
                </a:moveTo>
                <a:lnTo>
                  <a:pt x="0" y="0"/>
                </a:lnTo>
                <a:lnTo>
                  <a:pt x="38" y="0"/>
                </a:lnTo>
                <a:lnTo>
                  <a:pt x="38" y="1"/>
                </a:lnTo>
                <a:lnTo>
                  <a:pt x="0" y="1"/>
                </a:lnTo>
                <a:lnTo>
                  <a:pt x="38" y="1"/>
                </a:lnTo>
                <a:lnTo>
                  <a:pt x="38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38" y="10"/>
                </a:lnTo>
                <a:lnTo>
                  <a:pt x="0" y="10"/>
                </a:lnTo>
                <a:lnTo>
                  <a:pt x="38" y="10"/>
                </a:lnTo>
                <a:lnTo>
                  <a:pt x="38" y="11"/>
                </a:lnTo>
                <a:lnTo>
                  <a:pt x="0" y="11"/>
                </a:lnTo>
                <a:lnTo>
                  <a:pt x="3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1" name="Freeform 299"/>
          <p:cNvSpPr>
            <a:spLocks/>
          </p:cNvSpPr>
          <p:nvPr/>
        </p:nvSpPr>
        <p:spPr bwMode="auto">
          <a:xfrm>
            <a:off x="1836103" y="5384800"/>
            <a:ext cx="3175" cy="17463"/>
          </a:xfrm>
          <a:custGeom>
            <a:avLst/>
            <a:gdLst>
              <a:gd name="T0" fmla="*/ 1443 w 11"/>
              <a:gd name="T1" fmla="*/ 17463 h 45"/>
              <a:gd name="T2" fmla="*/ 0 w 11"/>
              <a:gd name="T3" fmla="*/ 17463 h 45"/>
              <a:gd name="T4" fmla="*/ 0 w 11"/>
              <a:gd name="T5" fmla="*/ 0 h 45"/>
              <a:gd name="T6" fmla="*/ 0 w 11"/>
              <a:gd name="T7" fmla="*/ 0 h 45"/>
              <a:gd name="T8" fmla="*/ 0 w 11"/>
              <a:gd name="T9" fmla="*/ 17463 h 45"/>
              <a:gd name="T10" fmla="*/ 289 w 11"/>
              <a:gd name="T11" fmla="*/ 17463 h 45"/>
              <a:gd name="T12" fmla="*/ 289 w 11"/>
              <a:gd name="T13" fmla="*/ 0 h 45"/>
              <a:gd name="T14" fmla="*/ 577 w 11"/>
              <a:gd name="T15" fmla="*/ 0 h 45"/>
              <a:gd name="T16" fmla="*/ 577 w 11"/>
              <a:gd name="T17" fmla="*/ 17463 h 45"/>
              <a:gd name="T18" fmla="*/ 577 w 11"/>
              <a:gd name="T19" fmla="*/ 17463 h 45"/>
              <a:gd name="T20" fmla="*/ 577 w 11"/>
              <a:gd name="T21" fmla="*/ 0 h 45"/>
              <a:gd name="T22" fmla="*/ 866 w 11"/>
              <a:gd name="T23" fmla="*/ 0 h 45"/>
              <a:gd name="T24" fmla="*/ 866 w 11"/>
              <a:gd name="T25" fmla="*/ 17463 h 45"/>
              <a:gd name="T26" fmla="*/ 866 w 11"/>
              <a:gd name="T27" fmla="*/ 17463 h 45"/>
              <a:gd name="T28" fmla="*/ 866 w 11"/>
              <a:gd name="T29" fmla="*/ 0 h 45"/>
              <a:gd name="T30" fmla="*/ 1443 w 11"/>
              <a:gd name="T31" fmla="*/ 0 h 45"/>
              <a:gd name="T32" fmla="*/ 1443 w 11"/>
              <a:gd name="T33" fmla="*/ 17463 h 45"/>
              <a:gd name="T34" fmla="*/ 1443 w 11"/>
              <a:gd name="T35" fmla="*/ 17463 h 45"/>
              <a:gd name="T36" fmla="*/ 1443 w 11"/>
              <a:gd name="T37" fmla="*/ 0 h 45"/>
              <a:gd name="T38" fmla="*/ 1732 w 11"/>
              <a:gd name="T39" fmla="*/ 0 h 45"/>
              <a:gd name="T40" fmla="*/ 1732 w 11"/>
              <a:gd name="T41" fmla="*/ 17463 h 45"/>
              <a:gd name="T42" fmla="*/ 2020 w 11"/>
              <a:gd name="T43" fmla="*/ 17463 h 45"/>
              <a:gd name="T44" fmla="*/ 2020 w 11"/>
              <a:gd name="T45" fmla="*/ 0 h 45"/>
              <a:gd name="T46" fmla="*/ 2020 w 11"/>
              <a:gd name="T47" fmla="*/ 0 h 45"/>
              <a:gd name="T48" fmla="*/ 2020 w 11"/>
              <a:gd name="T49" fmla="*/ 17463 h 45"/>
              <a:gd name="T50" fmla="*/ 2309 w 11"/>
              <a:gd name="T51" fmla="*/ 17463 h 45"/>
              <a:gd name="T52" fmla="*/ 2309 w 11"/>
              <a:gd name="T53" fmla="*/ 0 h 45"/>
              <a:gd name="T54" fmla="*/ 2309 w 11"/>
              <a:gd name="T55" fmla="*/ 0 h 45"/>
              <a:gd name="T56" fmla="*/ 2309 w 11"/>
              <a:gd name="T57" fmla="*/ 17463 h 45"/>
              <a:gd name="T58" fmla="*/ 2886 w 11"/>
              <a:gd name="T59" fmla="*/ 17463 h 45"/>
              <a:gd name="T60" fmla="*/ 2886 w 11"/>
              <a:gd name="T61" fmla="*/ 0 h 45"/>
              <a:gd name="T62" fmla="*/ 3175 w 11"/>
              <a:gd name="T63" fmla="*/ 0 h 45"/>
              <a:gd name="T64" fmla="*/ 3175 w 11"/>
              <a:gd name="T65" fmla="*/ 17463 h 45"/>
              <a:gd name="T66" fmla="*/ 1443 w 11"/>
              <a:gd name="T67" fmla="*/ 0 h 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5">
                <a:moveTo>
                  <a:pt x="5" y="45"/>
                </a:moveTo>
                <a:lnTo>
                  <a:pt x="0" y="45"/>
                </a:lnTo>
                <a:lnTo>
                  <a:pt x="0" y="0"/>
                </a:lnTo>
                <a:lnTo>
                  <a:pt x="0" y="45"/>
                </a:lnTo>
                <a:lnTo>
                  <a:pt x="1" y="45"/>
                </a:lnTo>
                <a:lnTo>
                  <a:pt x="1" y="0"/>
                </a:lnTo>
                <a:lnTo>
                  <a:pt x="2" y="0"/>
                </a:lnTo>
                <a:lnTo>
                  <a:pt x="2" y="45"/>
                </a:lnTo>
                <a:lnTo>
                  <a:pt x="2" y="0"/>
                </a:lnTo>
                <a:lnTo>
                  <a:pt x="3" y="0"/>
                </a:lnTo>
                <a:lnTo>
                  <a:pt x="3" y="45"/>
                </a:lnTo>
                <a:lnTo>
                  <a:pt x="3" y="0"/>
                </a:lnTo>
                <a:lnTo>
                  <a:pt x="5" y="0"/>
                </a:lnTo>
                <a:lnTo>
                  <a:pt x="5" y="45"/>
                </a:lnTo>
                <a:lnTo>
                  <a:pt x="5" y="0"/>
                </a:lnTo>
                <a:lnTo>
                  <a:pt x="6" y="0"/>
                </a:lnTo>
                <a:lnTo>
                  <a:pt x="6" y="45"/>
                </a:lnTo>
                <a:lnTo>
                  <a:pt x="7" y="45"/>
                </a:lnTo>
                <a:lnTo>
                  <a:pt x="7" y="0"/>
                </a:lnTo>
                <a:lnTo>
                  <a:pt x="7" y="45"/>
                </a:lnTo>
                <a:lnTo>
                  <a:pt x="8" y="45"/>
                </a:lnTo>
                <a:lnTo>
                  <a:pt x="8" y="0"/>
                </a:lnTo>
                <a:lnTo>
                  <a:pt x="8" y="45"/>
                </a:lnTo>
                <a:lnTo>
                  <a:pt x="10" y="45"/>
                </a:lnTo>
                <a:lnTo>
                  <a:pt x="10" y="0"/>
                </a:lnTo>
                <a:lnTo>
                  <a:pt x="11" y="0"/>
                </a:lnTo>
                <a:lnTo>
                  <a:pt x="11" y="4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2" name="Freeform 300"/>
          <p:cNvSpPr>
            <a:spLocks/>
          </p:cNvSpPr>
          <p:nvPr/>
        </p:nvSpPr>
        <p:spPr bwMode="auto">
          <a:xfrm>
            <a:off x="1837690" y="5381625"/>
            <a:ext cx="9525" cy="4763"/>
          </a:xfrm>
          <a:custGeom>
            <a:avLst/>
            <a:gdLst>
              <a:gd name="T0" fmla="*/ 0 w 28"/>
              <a:gd name="T1" fmla="*/ 2382 h 10"/>
              <a:gd name="T2" fmla="*/ 0 w 28"/>
              <a:gd name="T3" fmla="*/ 0 h 10"/>
              <a:gd name="T4" fmla="*/ 9525 w 28"/>
              <a:gd name="T5" fmla="*/ 0 h 10"/>
              <a:gd name="T6" fmla="*/ 9525 w 28"/>
              <a:gd name="T7" fmla="*/ 0 h 10"/>
              <a:gd name="T8" fmla="*/ 0 w 28"/>
              <a:gd name="T9" fmla="*/ 0 h 10"/>
              <a:gd name="T10" fmla="*/ 0 w 28"/>
              <a:gd name="T11" fmla="*/ 476 h 10"/>
              <a:gd name="T12" fmla="*/ 9525 w 28"/>
              <a:gd name="T13" fmla="*/ 476 h 10"/>
              <a:gd name="T14" fmla="*/ 9525 w 28"/>
              <a:gd name="T15" fmla="*/ 476 h 10"/>
              <a:gd name="T16" fmla="*/ 0 w 28"/>
              <a:gd name="T17" fmla="*/ 476 h 10"/>
              <a:gd name="T18" fmla="*/ 0 w 28"/>
              <a:gd name="T19" fmla="*/ 1429 h 10"/>
              <a:gd name="T20" fmla="*/ 9525 w 28"/>
              <a:gd name="T21" fmla="*/ 1429 h 10"/>
              <a:gd name="T22" fmla="*/ 9525 w 28"/>
              <a:gd name="T23" fmla="*/ 1429 h 10"/>
              <a:gd name="T24" fmla="*/ 0 w 28"/>
              <a:gd name="T25" fmla="*/ 1429 h 10"/>
              <a:gd name="T26" fmla="*/ 0 w 28"/>
              <a:gd name="T27" fmla="*/ 1905 h 10"/>
              <a:gd name="T28" fmla="*/ 9525 w 28"/>
              <a:gd name="T29" fmla="*/ 1905 h 10"/>
              <a:gd name="T30" fmla="*/ 9525 w 28"/>
              <a:gd name="T31" fmla="*/ 2382 h 10"/>
              <a:gd name="T32" fmla="*/ 0 w 28"/>
              <a:gd name="T33" fmla="*/ 2382 h 10"/>
              <a:gd name="T34" fmla="*/ 0 w 28"/>
              <a:gd name="T35" fmla="*/ 2382 h 10"/>
              <a:gd name="T36" fmla="*/ 9525 w 28"/>
              <a:gd name="T37" fmla="*/ 2382 h 10"/>
              <a:gd name="T38" fmla="*/ 9525 w 28"/>
              <a:gd name="T39" fmla="*/ 2858 h 10"/>
              <a:gd name="T40" fmla="*/ 0 w 28"/>
              <a:gd name="T41" fmla="*/ 2858 h 10"/>
              <a:gd name="T42" fmla="*/ 0 w 28"/>
              <a:gd name="T43" fmla="*/ 2858 h 10"/>
              <a:gd name="T44" fmla="*/ 9525 w 28"/>
              <a:gd name="T45" fmla="*/ 2858 h 10"/>
              <a:gd name="T46" fmla="*/ 9525 w 28"/>
              <a:gd name="T47" fmla="*/ 3810 h 10"/>
              <a:gd name="T48" fmla="*/ 0 w 28"/>
              <a:gd name="T49" fmla="*/ 3810 h 10"/>
              <a:gd name="T50" fmla="*/ 0 w 28"/>
              <a:gd name="T51" fmla="*/ 3810 h 10"/>
              <a:gd name="T52" fmla="*/ 9525 w 28"/>
              <a:gd name="T53" fmla="*/ 3810 h 10"/>
              <a:gd name="T54" fmla="*/ 9525 w 28"/>
              <a:gd name="T55" fmla="*/ 4287 h 10"/>
              <a:gd name="T56" fmla="*/ 0 w 28"/>
              <a:gd name="T57" fmla="*/ 4287 h 10"/>
              <a:gd name="T58" fmla="*/ 0 w 28"/>
              <a:gd name="T59" fmla="*/ 4763 h 10"/>
              <a:gd name="T60" fmla="*/ 9525 w 28"/>
              <a:gd name="T61" fmla="*/ 4763 h 10"/>
              <a:gd name="T62" fmla="*/ 9525 w 28"/>
              <a:gd name="T63" fmla="*/ 4763 h 10"/>
              <a:gd name="T64" fmla="*/ 0 w 28"/>
              <a:gd name="T65" fmla="*/ 4763 h 10"/>
              <a:gd name="T66" fmla="*/ 9525 w 28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0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0" y="1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28" y="6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0" y="10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3" name="Freeform 301"/>
          <p:cNvSpPr>
            <a:spLocks/>
          </p:cNvSpPr>
          <p:nvPr/>
        </p:nvSpPr>
        <p:spPr bwMode="auto">
          <a:xfrm>
            <a:off x="1845628" y="5380038"/>
            <a:ext cx="4762" cy="4762"/>
          </a:xfrm>
          <a:custGeom>
            <a:avLst/>
            <a:gdLst>
              <a:gd name="T0" fmla="*/ 2381 w 12"/>
              <a:gd name="T1" fmla="*/ 4762 h 11"/>
              <a:gd name="T2" fmla="*/ 0 w 12"/>
              <a:gd name="T3" fmla="*/ 4762 h 11"/>
              <a:gd name="T4" fmla="*/ 0 w 12"/>
              <a:gd name="T5" fmla="*/ 0 h 11"/>
              <a:gd name="T6" fmla="*/ 0 w 12"/>
              <a:gd name="T7" fmla="*/ 0 h 11"/>
              <a:gd name="T8" fmla="*/ 0 w 12"/>
              <a:gd name="T9" fmla="*/ 4762 h 11"/>
              <a:gd name="T10" fmla="*/ 794 w 12"/>
              <a:gd name="T11" fmla="*/ 4762 h 11"/>
              <a:gd name="T12" fmla="*/ 794 w 12"/>
              <a:gd name="T13" fmla="*/ 0 h 11"/>
              <a:gd name="T14" fmla="*/ 1191 w 12"/>
              <a:gd name="T15" fmla="*/ 0 h 11"/>
              <a:gd name="T16" fmla="*/ 1191 w 12"/>
              <a:gd name="T17" fmla="*/ 4762 h 11"/>
              <a:gd name="T18" fmla="*/ 1191 w 12"/>
              <a:gd name="T19" fmla="*/ 4762 h 11"/>
              <a:gd name="T20" fmla="*/ 1191 w 12"/>
              <a:gd name="T21" fmla="*/ 0 h 11"/>
              <a:gd name="T22" fmla="*/ 1587 w 12"/>
              <a:gd name="T23" fmla="*/ 0 h 11"/>
              <a:gd name="T24" fmla="*/ 1587 w 12"/>
              <a:gd name="T25" fmla="*/ 4762 h 11"/>
              <a:gd name="T26" fmla="*/ 1587 w 12"/>
              <a:gd name="T27" fmla="*/ 4762 h 11"/>
              <a:gd name="T28" fmla="*/ 1587 w 12"/>
              <a:gd name="T29" fmla="*/ 0 h 11"/>
              <a:gd name="T30" fmla="*/ 2381 w 12"/>
              <a:gd name="T31" fmla="*/ 0 h 11"/>
              <a:gd name="T32" fmla="*/ 2381 w 12"/>
              <a:gd name="T33" fmla="*/ 4762 h 11"/>
              <a:gd name="T34" fmla="*/ 2778 w 12"/>
              <a:gd name="T35" fmla="*/ 4762 h 11"/>
              <a:gd name="T36" fmla="*/ 2778 w 12"/>
              <a:gd name="T37" fmla="*/ 0 h 11"/>
              <a:gd name="T38" fmla="*/ 2778 w 12"/>
              <a:gd name="T39" fmla="*/ 0 h 11"/>
              <a:gd name="T40" fmla="*/ 2778 w 12"/>
              <a:gd name="T41" fmla="*/ 4762 h 11"/>
              <a:gd name="T42" fmla="*/ 3175 w 12"/>
              <a:gd name="T43" fmla="*/ 4762 h 11"/>
              <a:gd name="T44" fmla="*/ 3175 w 12"/>
              <a:gd name="T45" fmla="*/ 0 h 11"/>
              <a:gd name="T46" fmla="*/ 3175 w 12"/>
              <a:gd name="T47" fmla="*/ 0 h 11"/>
              <a:gd name="T48" fmla="*/ 3175 w 12"/>
              <a:gd name="T49" fmla="*/ 4762 h 11"/>
              <a:gd name="T50" fmla="*/ 3572 w 12"/>
              <a:gd name="T51" fmla="*/ 4762 h 11"/>
              <a:gd name="T52" fmla="*/ 3572 w 12"/>
              <a:gd name="T53" fmla="*/ 0 h 11"/>
              <a:gd name="T54" fmla="*/ 3572 w 12"/>
              <a:gd name="T55" fmla="*/ 0 h 11"/>
              <a:gd name="T56" fmla="*/ 3572 w 12"/>
              <a:gd name="T57" fmla="*/ 4762 h 11"/>
              <a:gd name="T58" fmla="*/ 4365 w 12"/>
              <a:gd name="T59" fmla="*/ 4762 h 11"/>
              <a:gd name="T60" fmla="*/ 4365 w 12"/>
              <a:gd name="T61" fmla="*/ 0 h 11"/>
              <a:gd name="T62" fmla="*/ 4762 w 12"/>
              <a:gd name="T63" fmla="*/ 0 h 11"/>
              <a:gd name="T64" fmla="*/ 4762 w 12"/>
              <a:gd name="T65" fmla="*/ 4762 h 11"/>
              <a:gd name="T66" fmla="*/ 2381 w 12"/>
              <a:gd name="T67" fmla="*/ 0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1">
                <a:moveTo>
                  <a:pt x="6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lnTo>
                  <a:pt x="2" y="11"/>
                </a:lnTo>
                <a:lnTo>
                  <a:pt x="2" y="0"/>
                </a:lnTo>
                <a:lnTo>
                  <a:pt x="3" y="0"/>
                </a:lnTo>
                <a:lnTo>
                  <a:pt x="3" y="11"/>
                </a:lnTo>
                <a:lnTo>
                  <a:pt x="3" y="0"/>
                </a:lnTo>
                <a:lnTo>
                  <a:pt x="4" y="0"/>
                </a:lnTo>
                <a:lnTo>
                  <a:pt x="4" y="11"/>
                </a:lnTo>
                <a:lnTo>
                  <a:pt x="4" y="0"/>
                </a:lnTo>
                <a:lnTo>
                  <a:pt x="6" y="0"/>
                </a:lnTo>
                <a:lnTo>
                  <a:pt x="6" y="11"/>
                </a:lnTo>
                <a:lnTo>
                  <a:pt x="7" y="11"/>
                </a:lnTo>
                <a:lnTo>
                  <a:pt x="7" y="0"/>
                </a:lnTo>
                <a:lnTo>
                  <a:pt x="7" y="11"/>
                </a:lnTo>
                <a:lnTo>
                  <a:pt x="8" y="11"/>
                </a:lnTo>
                <a:lnTo>
                  <a:pt x="8" y="0"/>
                </a:lnTo>
                <a:lnTo>
                  <a:pt x="8" y="11"/>
                </a:lnTo>
                <a:lnTo>
                  <a:pt x="9" y="11"/>
                </a:lnTo>
                <a:lnTo>
                  <a:pt x="9" y="0"/>
                </a:lnTo>
                <a:lnTo>
                  <a:pt x="9" y="11"/>
                </a:lnTo>
                <a:lnTo>
                  <a:pt x="11" y="11"/>
                </a:lnTo>
                <a:lnTo>
                  <a:pt x="11" y="0"/>
                </a:lnTo>
                <a:lnTo>
                  <a:pt x="12" y="0"/>
                </a:lnTo>
                <a:lnTo>
                  <a:pt x="12" y="1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4" name="Freeform 302"/>
          <p:cNvSpPr>
            <a:spLocks/>
          </p:cNvSpPr>
          <p:nvPr/>
        </p:nvSpPr>
        <p:spPr bwMode="auto">
          <a:xfrm>
            <a:off x="1863090" y="5360988"/>
            <a:ext cx="3175" cy="3175"/>
          </a:xfrm>
          <a:custGeom>
            <a:avLst/>
            <a:gdLst>
              <a:gd name="T0" fmla="*/ 0 w 7"/>
              <a:gd name="T1" fmla="*/ 1732 h 11"/>
              <a:gd name="T2" fmla="*/ 0 w 7"/>
              <a:gd name="T3" fmla="*/ 0 h 11"/>
              <a:gd name="T4" fmla="*/ 3175 w 7"/>
              <a:gd name="T5" fmla="*/ 0 h 11"/>
              <a:gd name="T6" fmla="*/ 3175 w 7"/>
              <a:gd name="T7" fmla="*/ 289 h 11"/>
              <a:gd name="T8" fmla="*/ 0 w 7"/>
              <a:gd name="T9" fmla="*/ 289 h 11"/>
              <a:gd name="T10" fmla="*/ 0 w 7"/>
              <a:gd name="T11" fmla="*/ 289 h 11"/>
              <a:gd name="T12" fmla="*/ 3175 w 7"/>
              <a:gd name="T13" fmla="*/ 289 h 11"/>
              <a:gd name="T14" fmla="*/ 3175 w 7"/>
              <a:gd name="T15" fmla="*/ 577 h 11"/>
              <a:gd name="T16" fmla="*/ 0 w 7"/>
              <a:gd name="T17" fmla="*/ 577 h 11"/>
              <a:gd name="T18" fmla="*/ 0 w 7"/>
              <a:gd name="T19" fmla="*/ 577 h 11"/>
              <a:gd name="T20" fmla="*/ 3175 w 7"/>
              <a:gd name="T21" fmla="*/ 577 h 11"/>
              <a:gd name="T22" fmla="*/ 3175 w 7"/>
              <a:gd name="T23" fmla="*/ 866 h 11"/>
              <a:gd name="T24" fmla="*/ 0 w 7"/>
              <a:gd name="T25" fmla="*/ 866 h 11"/>
              <a:gd name="T26" fmla="*/ 0 w 7"/>
              <a:gd name="T27" fmla="*/ 1443 h 11"/>
              <a:gd name="T28" fmla="*/ 3175 w 7"/>
              <a:gd name="T29" fmla="*/ 1443 h 11"/>
              <a:gd name="T30" fmla="*/ 3175 w 7"/>
              <a:gd name="T31" fmla="*/ 1443 h 11"/>
              <a:gd name="T32" fmla="*/ 0 w 7"/>
              <a:gd name="T33" fmla="*/ 1443 h 11"/>
              <a:gd name="T34" fmla="*/ 0 w 7"/>
              <a:gd name="T35" fmla="*/ 1732 h 11"/>
              <a:gd name="T36" fmla="*/ 3175 w 7"/>
              <a:gd name="T37" fmla="*/ 1732 h 11"/>
              <a:gd name="T38" fmla="*/ 3175 w 7"/>
              <a:gd name="T39" fmla="*/ 1732 h 11"/>
              <a:gd name="T40" fmla="*/ 0 w 7"/>
              <a:gd name="T41" fmla="*/ 1732 h 11"/>
              <a:gd name="T42" fmla="*/ 0 w 7"/>
              <a:gd name="T43" fmla="*/ 2020 h 11"/>
              <a:gd name="T44" fmla="*/ 3175 w 7"/>
              <a:gd name="T45" fmla="*/ 2020 h 11"/>
              <a:gd name="T46" fmla="*/ 3175 w 7"/>
              <a:gd name="T47" fmla="*/ 2020 h 11"/>
              <a:gd name="T48" fmla="*/ 0 w 7"/>
              <a:gd name="T49" fmla="*/ 2020 h 11"/>
              <a:gd name="T50" fmla="*/ 0 w 7"/>
              <a:gd name="T51" fmla="*/ 2309 h 11"/>
              <a:gd name="T52" fmla="*/ 3175 w 7"/>
              <a:gd name="T53" fmla="*/ 2309 h 11"/>
              <a:gd name="T54" fmla="*/ 3175 w 7"/>
              <a:gd name="T55" fmla="*/ 2886 h 11"/>
              <a:gd name="T56" fmla="*/ 0 w 7"/>
              <a:gd name="T57" fmla="*/ 2886 h 11"/>
              <a:gd name="T58" fmla="*/ 0 w 7"/>
              <a:gd name="T59" fmla="*/ 2886 h 11"/>
              <a:gd name="T60" fmla="*/ 3175 w 7"/>
              <a:gd name="T61" fmla="*/ 2886 h 11"/>
              <a:gd name="T62" fmla="*/ 3175 w 7"/>
              <a:gd name="T63" fmla="*/ 3175 h 11"/>
              <a:gd name="T64" fmla="*/ 0 w 7"/>
              <a:gd name="T65" fmla="*/ 3175 h 11"/>
              <a:gd name="T66" fmla="*/ 3175 w 7"/>
              <a:gd name="T67" fmla="*/ 1732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" h="11">
                <a:moveTo>
                  <a:pt x="0" y="6"/>
                </a:moveTo>
                <a:lnTo>
                  <a:pt x="0" y="0"/>
                </a:lnTo>
                <a:lnTo>
                  <a:pt x="7" y="0"/>
                </a:lnTo>
                <a:lnTo>
                  <a:pt x="7" y="1"/>
                </a:lnTo>
                <a:lnTo>
                  <a:pt x="0" y="1"/>
                </a:lnTo>
                <a:lnTo>
                  <a:pt x="7" y="1"/>
                </a:lnTo>
                <a:lnTo>
                  <a:pt x="7" y="2"/>
                </a:lnTo>
                <a:lnTo>
                  <a:pt x="0" y="2"/>
                </a:lnTo>
                <a:lnTo>
                  <a:pt x="7" y="2"/>
                </a:lnTo>
                <a:lnTo>
                  <a:pt x="7" y="3"/>
                </a:lnTo>
                <a:lnTo>
                  <a:pt x="0" y="3"/>
                </a:lnTo>
                <a:lnTo>
                  <a:pt x="0" y="5"/>
                </a:lnTo>
                <a:lnTo>
                  <a:pt x="7" y="5"/>
                </a:lnTo>
                <a:lnTo>
                  <a:pt x="0" y="5"/>
                </a:lnTo>
                <a:lnTo>
                  <a:pt x="0" y="6"/>
                </a:lnTo>
                <a:lnTo>
                  <a:pt x="7" y="6"/>
                </a:lnTo>
                <a:lnTo>
                  <a:pt x="0" y="6"/>
                </a:lnTo>
                <a:lnTo>
                  <a:pt x="0" y="7"/>
                </a:lnTo>
                <a:lnTo>
                  <a:pt x="7" y="7"/>
                </a:lnTo>
                <a:lnTo>
                  <a:pt x="0" y="7"/>
                </a:lnTo>
                <a:lnTo>
                  <a:pt x="0" y="8"/>
                </a:lnTo>
                <a:lnTo>
                  <a:pt x="7" y="8"/>
                </a:lnTo>
                <a:lnTo>
                  <a:pt x="7" y="10"/>
                </a:lnTo>
                <a:lnTo>
                  <a:pt x="0" y="10"/>
                </a:lnTo>
                <a:lnTo>
                  <a:pt x="7" y="10"/>
                </a:lnTo>
                <a:lnTo>
                  <a:pt x="7" y="11"/>
                </a:lnTo>
                <a:lnTo>
                  <a:pt x="0" y="11"/>
                </a:lnTo>
                <a:lnTo>
                  <a:pt x="7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5" name="Freeform 303"/>
          <p:cNvSpPr>
            <a:spLocks/>
          </p:cNvSpPr>
          <p:nvPr/>
        </p:nvSpPr>
        <p:spPr bwMode="auto">
          <a:xfrm>
            <a:off x="1863090" y="5335588"/>
            <a:ext cx="4763" cy="26987"/>
          </a:xfrm>
          <a:custGeom>
            <a:avLst/>
            <a:gdLst>
              <a:gd name="T0" fmla="*/ 2598 w 11"/>
              <a:gd name="T1" fmla="*/ 26987 h 67"/>
              <a:gd name="T2" fmla="*/ 0 w 11"/>
              <a:gd name="T3" fmla="*/ 26987 h 67"/>
              <a:gd name="T4" fmla="*/ 0 w 11"/>
              <a:gd name="T5" fmla="*/ 0 h 67"/>
              <a:gd name="T6" fmla="*/ 433 w 11"/>
              <a:gd name="T7" fmla="*/ 0 h 67"/>
              <a:gd name="T8" fmla="*/ 433 w 11"/>
              <a:gd name="T9" fmla="*/ 26987 h 67"/>
              <a:gd name="T10" fmla="*/ 433 w 11"/>
              <a:gd name="T11" fmla="*/ 26987 h 67"/>
              <a:gd name="T12" fmla="*/ 433 w 11"/>
              <a:gd name="T13" fmla="*/ 0 h 67"/>
              <a:gd name="T14" fmla="*/ 1299 w 11"/>
              <a:gd name="T15" fmla="*/ 0 h 67"/>
              <a:gd name="T16" fmla="*/ 1299 w 11"/>
              <a:gd name="T17" fmla="*/ 26987 h 67"/>
              <a:gd name="T18" fmla="*/ 1299 w 11"/>
              <a:gd name="T19" fmla="*/ 26987 h 67"/>
              <a:gd name="T20" fmla="*/ 1299 w 11"/>
              <a:gd name="T21" fmla="*/ 0 h 67"/>
              <a:gd name="T22" fmla="*/ 1732 w 11"/>
              <a:gd name="T23" fmla="*/ 0 h 67"/>
              <a:gd name="T24" fmla="*/ 1732 w 11"/>
              <a:gd name="T25" fmla="*/ 26987 h 67"/>
              <a:gd name="T26" fmla="*/ 1732 w 11"/>
              <a:gd name="T27" fmla="*/ 26987 h 67"/>
              <a:gd name="T28" fmla="*/ 1732 w 11"/>
              <a:gd name="T29" fmla="*/ 0 h 67"/>
              <a:gd name="T30" fmla="*/ 2165 w 11"/>
              <a:gd name="T31" fmla="*/ 0 h 67"/>
              <a:gd name="T32" fmla="*/ 2165 w 11"/>
              <a:gd name="T33" fmla="*/ 26987 h 67"/>
              <a:gd name="T34" fmla="*/ 2598 w 11"/>
              <a:gd name="T35" fmla="*/ 26987 h 67"/>
              <a:gd name="T36" fmla="*/ 2598 w 11"/>
              <a:gd name="T37" fmla="*/ 0 h 67"/>
              <a:gd name="T38" fmla="*/ 2598 w 11"/>
              <a:gd name="T39" fmla="*/ 0 h 67"/>
              <a:gd name="T40" fmla="*/ 2598 w 11"/>
              <a:gd name="T41" fmla="*/ 26987 h 67"/>
              <a:gd name="T42" fmla="*/ 3464 w 11"/>
              <a:gd name="T43" fmla="*/ 26987 h 67"/>
              <a:gd name="T44" fmla="*/ 3464 w 11"/>
              <a:gd name="T45" fmla="*/ 0 h 67"/>
              <a:gd name="T46" fmla="*/ 3464 w 11"/>
              <a:gd name="T47" fmla="*/ 0 h 67"/>
              <a:gd name="T48" fmla="*/ 3464 w 11"/>
              <a:gd name="T49" fmla="*/ 26987 h 67"/>
              <a:gd name="T50" fmla="*/ 3897 w 11"/>
              <a:gd name="T51" fmla="*/ 26987 h 67"/>
              <a:gd name="T52" fmla="*/ 3897 w 11"/>
              <a:gd name="T53" fmla="*/ 0 h 67"/>
              <a:gd name="T54" fmla="*/ 4330 w 11"/>
              <a:gd name="T55" fmla="*/ 0 h 67"/>
              <a:gd name="T56" fmla="*/ 4330 w 11"/>
              <a:gd name="T57" fmla="*/ 26987 h 67"/>
              <a:gd name="T58" fmla="*/ 4330 w 11"/>
              <a:gd name="T59" fmla="*/ 26987 h 67"/>
              <a:gd name="T60" fmla="*/ 4330 w 11"/>
              <a:gd name="T61" fmla="*/ 0 h 67"/>
              <a:gd name="T62" fmla="*/ 4763 w 11"/>
              <a:gd name="T63" fmla="*/ 0 h 67"/>
              <a:gd name="T64" fmla="*/ 4763 w 11"/>
              <a:gd name="T65" fmla="*/ 26987 h 67"/>
              <a:gd name="T66" fmla="*/ 2598 w 11"/>
              <a:gd name="T67" fmla="*/ 0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7">
                <a:moveTo>
                  <a:pt x="6" y="67"/>
                </a:moveTo>
                <a:lnTo>
                  <a:pt x="0" y="67"/>
                </a:lnTo>
                <a:lnTo>
                  <a:pt x="0" y="0"/>
                </a:lnTo>
                <a:lnTo>
                  <a:pt x="1" y="0"/>
                </a:lnTo>
                <a:lnTo>
                  <a:pt x="1" y="67"/>
                </a:lnTo>
                <a:lnTo>
                  <a:pt x="1" y="0"/>
                </a:lnTo>
                <a:lnTo>
                  <a:pt x="3" y="0"/>
                </a:lnTo>
                <a:lnTo>
                  <a:pt x="3" y="67"/>
                </a:lnTo>
                <a:lnTo>
                  <a:pt x="3" y="0"/>
                </a:lnTo>
                <a:lnTo>
                  <a:pt x="4" y="0"/>
                </a:lnTo>
                <a:lnTo>
                  <a:pt x="4" y="67"/>
                </a:lnTo>
                <a:lnTo>
                  <a:pt x="4" y="0"/>
                </a:lnTo>
                <a:lnTo>
                  <a:pt x="5" y="0"/>
                </a:lnTo>
                <a:lnTo>
                  <a:pt x="5" y="67"/>
                </a:lnTo>
                <a:lnTo>
                  <a:pt x="6" y="67"/>
                </a:lnTo>
                <a:lnTo>
                  <a:pt x="6" y="0"/>
                </a:lnTo>
                <a:lnTo>
                  <a:pt x="6" y="67"/>
                </a:lnTo>
                <a:lnTo>
                  <a:pt x="8" y="67"/>
                </a:lnTo>
                <a:lnTo>
                  <a:pt x="8" y="0"/>
                </a:lnTo>
                <a:lnTo>
                  <a:pt x="8" y="67"/>
                </a:lnTo>
                <a:lnTo>
                  <a:pt x="9" y="67"/>
                </a:lnTo>
                <a:lnTo>
                  <a:pt x="9" y="0"/>
                </a:lnTo>
                <a:lnTo>
                  <a:pt x="10" y="0"/>
                </a:lnTo>
                <a:lnTo>
                  <a:pt x="10" y="67"/>
                </a:lnTo>
                <a:lnTo>
                  <a:pt x="10" y="0"/>
                </a:lnTo>
                <a:lnTo>
                  <a:pt x="11" y="0"/>
                </a:lnTo>
                <a:lnTo>
                  <a:pt x="11" y="6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6" name="Freeform 304"/>
          <p:cNvSpPr>
            <a:spLocks/>
          </p:cNvSpPr>
          <p:nvPr/>
        </p:nvSpPr>
        <p:spPr bwMode="auto">
          <a:xfrm>
            <a:off x="1885315" y="5318125"/>
            <a:ext cx="1588" cy="4763"/>
          </a:xfrm>
          <a:custGeom>
            <a:avLst/>
            <a:gdLst>
              <a:gd name="T0" fmla="*/ 0 w 3"/>
              <a:gd name="T1" fmla="*/ 2165 h 11"/>
              <a:gd name="T2" fmla="*/ 0 w 3"/>
              <a:gd name="T3" fmla="*/ 0 h 11"/>
              <a:gd name="T4" fmla="*/ 1588 w 3"/>
              <a:gd name="T5" fmla="*/ 0 h 11"/>
              <a:gd name="T6" fmla="*/ 1588 w 3"/>
              <a:gd name="T7" fmla="*/ 433 h 11"/>
              <a:gd name="T8" fmla="*/ 0 w 3"/>
              <a:gd name="T9" fmla="*/ 433 h 11"/>
              <a:gd name="T10" fmla="*/ 0 w 3"/>
              <a:gd name="T11" fmla="*/ 433 h 11"/>
              <a:gd name="T12" fmla="*/ 1588 w 3"/>
              <a:gd name="T13" fmla="*/ 433 h 11"/>
              <a:gd name="T14" fmla="*/ 1588 w 3"/>
              <a:gd name="T15" fmla="*/ 1299 h 11"/>
              <a:gd name="T16" fmla="*/ 0 w 3"/>
              <a:gd name="T17" fmla="*/ 1299 h 11"/>
              <a:gd name="T18" fmla="*/ 0 w 3"/>
              <a:gd name="T19" fmla="*/ 1732 h 11"/>
              <a:gd name="T20" fmla="*/ 1588 w 3"/>
              <a:gd name="T21" fmla="*/ 1732 h 11"/>
              <a:gd name="T22" fmla="*/ 1588 w 3"/>
              <a:gd name="T23" fmla="*/ 1732 h 11"/>
              <a:gd name="T24" fmla="*/ 0 w 3"/>
              <a:gd name="T25" fmla="*/ 1732 h 11"/>
              <a:gd name="T26" fmla="*/ 0 w 3"/>
              <a:gd name="T27" fmla="*/ 2165 h 11"/>
              <a:gd name="T28" fmla="*/ 1588 w 3"/>
              <a:gd name="T29" fmla="*/ 2165 h 11"/>
              <a:gd name="T30" fmla="*/ 1588 w 3"/>
              <a:gd name="T31" fmla="*/ 2165 h 11"/>
              <a:gd name="T32" fmla="*/ 0 w 3"/>
              <a:gd name="T33" fmla="*/ 2165 h 11"/>
              <a:gd name="T34" fmla="*/ 0 w 3"/>
              <a:gd name="T35" fmla="*/ 2598 h 11"/>
              <a:gd name="T36" fmla="*/ 1588 w 3"/>
              <a:gd name="T37" fmla="*/ 2598 h 11"/>
              <a:gd name="T38" fmla="*/ 1588 w 3"/>
              <a:gd name="T39" fmla="*/ 2598 h 11"/>
              <a:gd name="T40" fmla="*/ 0 w 3"/>
              <a:gd name="T41" fmla="*/ 2598 h 11"/>
              <a:gd name="T42" fmla="*/ 0 w 3"/>
              <a:gd name="T43" fmla="*/ 3464 h 11"/>
              <a:gd name="T44" fmla="*/ 1588 w 3"/>
              <a:gd name="T45" fmla="*/ 3464 h 11"/>
              <a:gd name="T46" fmla="*/ 1588 w 3"/>
              <a:gd name="T47" fmla="*/ 3897 h 11"/>
              <a:gd name="T48" fmla="*/ 0 w 3"/>
              <a:gd name="T49" fmla="*/ 3897 h 11"/>
              <a:gd name="T50" fmla="*/ 0 w 3"/>
              <a:gd name="T51" fmla="*/ 3897 h 11"/>
              <a:gd name="T52" fmla="*/ 1588 w 3"/>
              <a:gd name="T53" fmla="*/ 3897 h 11"/>
              <a:gd name="T54" fmla="*/ 1588 w 3"/>
              <a:gd name="T55" fmla="*/ 4330 h 11"/>
              <a:gd name="T56" fmla="*/ 0 w 3"/>
              <a:gd name="T57" fmla="*/ 4330 h 11"/>
              <a:gd name="T58" fmla="*/ 0 w 3"/>
              <a:gd name="T59" fmla="*/ 4330 h 11"/>
              <a:gd name="T60" fmla="*/ 1588 w 3"/>
              <a:gd name="T61" fmla="*/ 4330 h 11"/>
              <a:gd name="T62" fmla="*/ 1588 w 3"/>
              <a:gd name="T63" fmla="*/ 4763 h 11"/>
              <a:gd name="T64" fmla="*/ 0 w 3"/>
              <a:gd name="T65" fmla="*/ 4763 h 11"/>
              <a:gd name="T66" fmla="*/ 1588 w 3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" h="11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0" y="1"/>
                </a:lnTo>
                <a:lnTo>
                  <a:pt x="3" y="1"/>
                </a:lnTo>
                <a:lnTo>
                  <a:pt x="3" y="3"/>
                </a:lnTo>
                <a:lnTo>
                  <a:pt x="0" y="3"/>
                </a:lnTo>
                <a:lnTo>
                  <a:pt x="0" y="4"/>
                </a:lnTo>
                <a:lnTo>
                  <a:pt x="3" y="4"/>
                </a:lnTo>
                <a:lnTo>
                  <a:pt x="0" y="4"/>
                </a:lnTo>
                <a:lnTo>
                  <a:pt x="0" y="5"/>
                </a:lnTo>
                <a:lnTo>
                  <a:pt x="3" y="5"/>
                </a:lnTo>
                <a:lnTo>
                  <a:pt x="0" y="5"/>
                </a:lnTo>
                <a:lnTo>
                  <a:pt x="0" y="6"/>
                </a:lnTo>
                <a:lnTo>
                  <a:pt x="3" y="6"/>
                </a:lnTo>
                <a:lnTo>
                  <a:pt x="0" y="6"/>
                </a:lnTo>
                <a:lnTo>
                  <a:pt x="0" y="8"/>
                </a:lnTo>
                <a:lnTo>
                  <a:pt x="3" y="8"/>
                </a:lnTo>
                <a:lnTo>
                  <a:pt x="3" y="9"/>
                </a:lnTo>
                <a:lnTo>
                  <a:pt x="0" y="9"/>
                </a:lnTo>
                <a:lnTo>
                  <a:pt x="3" y="9"/>
                </a:lnTo>
                <a:lnTo>
                  <a:pt x="3" y="10"/>
                </a:lnTo>
                <a:lnTo>
                  <a:pt x="0" y="10"/>
                </a:lnTo>
                <a:lnTo>
                  <a:pt x="3" y="10"/>
                </a:lnTo>
                <a:lnTo>
                  <a:pt x="3" y="11"/>
                </a:lnTo>
                <a:lnTo>
                  <a:pt x="0" y="11"/>
                </a:lnTo>
                <a:lnTo>
                  <a:pt x="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" name="Freeform 305"/>
          <p:cNvSpPr>
            <a:spLocks/>
          </p:cNvSpPr>
          <p:nvPr/>
        </p:nvSpPr>
        <p:spPr bwMode="auto">
          <a:xfrm>
            <a:off x="1883728" y="5313363"/>
            <a:ext cx="4762" cy="6350"/>
          </a:xfrm>
          <a:custGeom>
            <a:avLst/>
            <a:gdLst>
              <a:gd name="T0" fmla="*/ 2381 w 10"/>
              <a:gd name="T1" fmla="*/ 6350 h 18"/>
              <a:gd name="T2" fmla="*/ 0 w 10"/>
              <a:gd name="T3" fmla="*/ 6350 h 18"/>
              <a:gd name="T4" fmla="*/ 0 w 10"/>
              <a:gd name="T5" fmla="*/ 0 h 18"/>
              <a:gd name="T6" fmla="*/ 0 w 10"/>
              <a:gd name="T7" fmla="*/ 0 h 18"/>
              <a:gd name="T8" fmla="*/ 0 w 10"/>
              <a:gd name="T9" fmla="*/ 6350 h 18"/>
              <a:gd name="T10" fmla="*/ 476 w 10"/>
              <a:gd name="T11" fmla="*/ 6350 h 18"/>
              <a:gd name="T12" fmla="*/ 476 w 10"/>
              <a:gd name="T13" fmla="*/ 0 h 18"/>
              <a:gd name="T14" fmla="*/ 476 w 10"/>
              <a:gd name="T15" fmla="*/ 0 h 18"/>
              <a:gd name="T16" fmla="*/ 476 w 10"/>
              <a:gd name="T17" fmla="*/ 6350 h 18"/>
              <a:gd name="T18" fmla="*/ 952 w 10"/>
              <a:gd name="T19" fmla="*/ 6350 h 18"/>
              <a:gd name="T20" fmla="*/ 952 w 10"/>
              <a:gd name="T21" fmla="*/ 0 h 18"/>
              <a:gd name="T22" fmla="*/ 1905 w 10"/>
              <a:gd name="T23" fmla="*/ 0 h 18"/>
              <a:gd name="T24" fmla="*/ 1905 w 10"/>
              <a:gd name="T25" fmla="*/ 6350 h 18"/>
              <a:gd name="T26" fmla="*/ 1905 w 10"/>
              <a:gd name="T27" fmla="*/ 6350 h 18"/>
              <a:gd name="T28" fmla="*/ 1905 w 10"/>
              <a:gd name="T29" fmla="*/ 0 h 18"/>
              <a:gd name="T30" fmla="*/ 2381 w 10"/>
              <a:gd name="T31" fmla="*/ 0 h 18"/>
              <a:gd name="T32" fmla="*/ 2381 w 10"/>
              <a:gd name="T33" fmla="*/ 6350 h 18"/>
              <a:gd name="T34" fmla="*/ 2381 w 10"/>
              <a:gd name="T35" fmla="*/ 6350 h 18"/>
              <a:gd name="T36" fmla="*/ 2381 w 10"/>
              <a:gd name="T37" fmla="*/ 0 h 18"/>
              <a:gd name="T38" fmla="*/ 2857 w 10"/>
              <a:gd name="T39" fmla="*/ 0 h 18"/>
              <a:gd name="T40" fmla="*/ 2857 w 10"/>
              <a:gd name="T41" fmla="*/ 6350 h 18"/>
              <a:gd name="T42" fmla="*/ 2857 w 10"/>
              <a:gd name="T43" fmla="*/ 6350 h 18"/>
              <a:gd name="T44" fmla="*/ 2857 w 10"/>
              <a:gd name="T45" fmla="*/ 0 h 18"/>
              <a:gd name="T46" fmla="*/ 3333 w 10"/>
              <a:gd name="T47" fmla="*/ 0 h 18"/>
              <a:gd name="T48" fmla="*/ 3333 w 10"/>
              <a:gd name="T49" fmla="*/ 6350 h 18"/>
              <a:gd name="T50" fmla="*/ 4286 w 10"/>
              <a:gd name="T51" fmla="*/ 6350 h 18"/>
              <a:gd name="T52" fmla="*/ 4286 w 10"/>
              <a:gd name="T53" fmla="*/ 0 h 18"/>
              <a:gd name="T54" fmla="*/ 4286 w 10"/>
              <a:gd name="T55" fmla="*/ 0 h 18"/>
              <a:gd name="T56" fmla="*/ 4286 w 10"/>
              <a:gd name="T57" fmla="*/ 6350 h 18"/>
              <a:gd name="T58" fmla="*/ 4762 w 10"/>
              <a:gd name="T59" fmla="*/ 6350 h 18"/>
              <a:gd name="T60" fmla="*/ 4762 w 10"/>
              <a:gd name="T61" fmla="*/ 0 h 18"/>
              <a:gd name="T62" fmla="*/ 4762 w 10"/>
              <a:gd name="T63" fmla="*/ 0 h 18"/>
              <a:gd name="T64" fmla="*/ 4762 w 10"/>
              <a:gd name="T65" fmla="*/ 6350 h 18"/>
              <a:gd name="T66" fmla="*/ 2381 w 10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1" y="18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6" y="0"/>
                </a:lnTo>
                <a:lnTo>
                  <a:pt x="7" y="0"/>
                </a:lnTo>
                <a:lnTo>
                  <a:pt x="7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0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" name="Freeform 306"/>
          <p:cNvSpPr>
            <a:spLocks/>
          </p:cNvSpPr>
          <p:nvPr/>
        </p:nvSpPr>
        <p:spPr bwMode="auto">
          <a:xfrm>
            <a:off x="1886903" y="5311775"/>
            <a:ext cx="9525" cy="3175"/>
          </a:xfrm>
          <a:custGeom>
            <a:avLst/>
            <a:gdLst>
              <a:gd name="T0" fmla="*/ 0 w 28"/>
              <a:gd name="T1" fmla="*/ 1588 h 10"/>
              <a:gd name="T2" fmla="*/ 0 w 28"/>
              <a:gd name="T3" fmla="*/ 0 h 10"/>
              <a:gd name="T4" fmla="*/ 9525 w 28"/>
              <a:gd name="T5" fmla="*/ 0 h 10"/>
              <a:gd name="T6" fmla="*/ 9525 w 28"/>
              <a:gd name="T7" fmla="*/ 0 h 10"/>
              <a:gd name="T8" fmla="*/ 0 w 28"/>
              <a:gd name="T9" fmla="*/ 0 h 10"/>
              <a:gd name="T10" fmla="*/ 0 w 28"/>
              <a:gd name="T11" fmla="*/ 318 h 10"/>
              <a:gd name="T12" fmla="*/ 9525 w 28"/>
              <a:gd name="T13" fmla="*/ 318 h 10"/>
              <a:gd name="T14" fmla="*/ 9525 w 28"/>
              <a:gd name="T15" fmla="*/ 318 h 10"/>
              <a:gd name="T16" fmla="*/ 0 w 28"/>
              <a:gd name="T17" fmla="*/ 318 h 10"/>
              <a:gd name="T18" fmla="*/ 0 w 28"/>
              <a:gd name="T19" fmla="*/ 953 h 10"/>
              <a:gd name="T20" fmla="*/ 9525 w 28"/>
              <a:gd name="T21" fmla="*/ 953 h 10"/>
              <a:gd name="T22" fmla="*/ 9525 w 28"/>
              <a:gd name="T23" fmla="*/ 1270 h 10"/>
              <a:gd name="T24" fmla="*/ 0 w 28"/>
              <a:gd name="T25" fmla="*/ 1270 h 10"/>
              <a:gd name="T26" fmla="*/ 0 w 28"/>
              <a:gd name="T27" fmla="*/ 1270 h 10"/>
              <a:gd name="T28" fmla="*/ 9525 w 28"/>
              <a:gd name="T29" fmla="*/ 1270 h 10"/>
              <a:gd name="T30" fmla="*/ 9525 w 28"/>
              <a:gd name="T31" fmla="*/ 1588 h 10"/>
              <a:gd name="T32" fmla="*/ 0 w 28"/>
              <a:gd name="T33" fmla="*/ 1588 h 10"/>
              <a:gd name="T34" fmla="*/ 0 w 28"/>
              <a:gd name="T35" fmla="*/ 1588 h 10"/>
              <a:gd name="T36" fmla="*/ 9525 w 28"/>
              <a:gd name="T37" fmla="*/ 1588 h 10"/>
              <a:gd name="T38" fmla="*/ 9525 w 28"/>
              <a:gd name="T39" fmla="*/ 2223 h 10"/>
              <a:gd name="T40" fmla="*/ 0 w 28"/>
              <a:gd name="T41" fmla="*/ 2223 h 10"/>
              <a:gd name="T42" fmla="*/ 0 w 28"/>
              <a:gd name="T43" fmla="*/ 2223 h 10"/>
              <a:gd name="T44" fmla="*/ 9525 w 28"/>
              <a:gd name="T45" fmla="*/ 2223 h 10"/>
              <a:gd name="T46" fmla="*/ 9525 w 28"/>
              <a:gd name="T47" fmla="*/ 2540 h 10"/>
              <a:gd name="T48" fmla="*/ 0 w 28"/>
              <a:gd name="T49" fmla="*/ 2540 h 10"/>
              <a:gd name="T50" fmla="*/ 0 w 28"/>
              <a:gd name="T51" fmla="*/ 2858 h 10"/>
              <a:gd name="T52" fmla="*/ 9525 w 28"/>
              <a:gd name="T53" fmla="*/ 2858 h 10"/>
              <a:gd name="T54" fmla="*/ 9525 w 28"/>
              <a:gd name="T55" fmla="*/ 2858 h 10"/>
              <a:gd name="T56" fmla="*/ 0 w 28"/>
              <a:gd name="T57" fmla="*/ 2858 h 10"/>
              <a:gd name="T58" fmla="*/ 0 w 28"/>
              <a:gd name="T59" fmla="*/ 3175 h 10"/>
              <a:gd name="T60" fmla="*/ 9525 w 28"/>
              <a:gd name="T61" fmla="*/ 3175 h 10"/>
              <a:gd name="T62" fmla="*/ 9525 w 28"/>
              <a:gd name="T63" fmla="*/ 3175 h 10"/>
              <a:gd name="T64" fmla="*/ 0 w 28"/>
              <a:gd name="T65" fmla="*/ 3175 h 10"/>
              <a:gd name="T66" fmla="*/ 9525 w 2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0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0" y="1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7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0" y="10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" name="Freeform 307"/>
          <p:cNvSpPr>
            <a:spLocks/>
          </p:cNvSpPr>
          <p:nvPr/>
        </p:nvSpPr>
        <p:spPr bwMode="auto">
          <a:xfrm>
            <a:off x="1893253" y="5299075"/>
            <a:ext cx="4762" cy="14288"/>
          </a:xfrm>
          <a:custGeom>
            <a:avLst/>
            <a:gdLst>
              <a:gd name="T0" fmla="*/ 2778 w 12"/>
              <a:gd name="T1" fmla="*/ 14288 h 35"/>
              <a:gd name="T2" fmla="*/ 0 w 12"/>
              <a:gd name="T3" fmla="*/ 14288 h 35"/>
              <a:gd name="T4" fmla="*/ 0 w 12"/>
              <a:gd name="T5" fmla="*/ 0 h 35"/>
              <a:gd name="T6" fmla="*/ 794 w 12"/>
              <a:gd name="T7" fmla="*/ 0 h 35"/>
              <a:gd name="T8" fmla="*/ 794 w 12"/>
              <a:gd name="T9" fmla="*/ 14288 h 35"/>
              <a:gd name="T10" fmla="*/ 794 w 12"/>
              <a:gd name="T11" fmla="*/ 14288 h 35"/>
              <a:gd name="T12" fmla="*/ 794 w 12"/>
              <a:gd name="T13" fmla="*/ 0 h 35"/>
              <a:gd name="T14" fmla="*/ 1191 w 12"/>
              <a:gd name="T15" fmla="*/ 0 h 35"/>
              <a:gd name="T16" fmla="*/ 1191 w 12"/>
              <a:gd name="T17" fmla="*/ 14288 h 35"/>
              <a:gd name="T18" fmla="*/ 1191 w 12"/>
              <a:gd name="T19" fmla="*/ 14288 h 35"/>
              <a:gd name="T20" fmla="*/ 1191 w 12"/>
              <a:gd name="T21" fmla="*/ 0 h 35"/>
              <a:gd name="T22" fmla="*/ 1587 w 12"/>
              <a:gd name="T23" fmla="*/ 0 h 35"/>
              <a:gd name="T24" fmla="*/ 1587 w 12"/>
              <a:gd name="T25" fmla="*/ 14288 h 35"/>
              <a:gd name="T26" fmla="*/ 2381 w 12"/>
              <a:gd name="T27" fmla="*/ 14288 h 35"/>
              <a:gd name="T28" fmla="*/ 2381 w 12"/>
              <a:gd name="T29" fmla="*/ 0 h 35"/>
              <a:gd name="T30" fmla="*/ 2381 w 12"/>
              <a:gd name="T31" fmla="*/ 0 h 35"/>
              <a:gd name="T32" fmla="*/ 2381 w 12"/>
              <a:gd name="T33" fmla="*/ 14288 h 35"/>
              <a:gd name="T34" fmla="*/ 2778 w 12"/>
              <a:gd name="T35" fmla="*/ 14288 h 35"/>
              <a:gd name="T36" fmla="*/ 2778 w 12"/>
              <a:gd name="T37" fmla="*/ 0 h 35"/>
              <a:gd name="T38" fmla="*/ 2778 w 12"/>
              <a:gd name="T39" fmla="*/ 0 h 35"/>
              <a:gd name="T40" fmla="*/ 2778 w 12"/>
              <a:gd name="T41" fmla="*/ 14288 h 35"/>
              <a:gd name="T42" fmla="*/ 3175 w 12"/>
              <a:gd name="T43" fmla="*/ 14288 h 35"/>
              <a:gd name="T44" fmla="*/ 3175 w 12"/>
              <a:gd name="T45" fmla="*/ 0 h 35"/>
              <a:gd name="T46" fmla="*/ 3572 w 12"/>
              <a:gd name="T47" fmla="*/ 0 h 35"/>
              <a:gd name="T48" fmla="*/ 3572 w 12"/>
              <a:gd name="T49" fmla="*/ 14288 h 35"/>
              <a:gd name="T50" fmla="*/ 3572 w 12"/>
              <a:gd name="T51" fmla="*/ 14288 h 35"/>
              <a:gd name="T52" fmla="*/ 3572 w 12"/>
              <a:gd name="T53" fmla="*/ 0 h 35"/>
              <a:gd name="T54" fmla="*/ 4365 w 12"/>
              <a:gd name="T55" fmla="*/ 0 h 35"/>
              <a:gd name="T56" fmla="*/ 4365 w 12"/>
              <a:gd name="T57" fmla="*/ 14288 h 35"/>
              <a:gd name="T58" fmla="*/ 4365 w 12"/>
              <a:gd name="T59" fmla="*/ 14288 h 35"/>
              <a:gd name="T60" fmla="*/ 4365 w 12"/>
              <a:gd name="T61" fmla="*/ 0 h 35"/>
              <a:gd name="T62" fmla="*/ 4762 w 12"/>
              <a:gd name="T63" fmla="*/ 0 h 35"/>
              <a:gd name="T64" fmla="*/ 4762 w 12"/>
              <a:gd name="T65" fmla="*/ 14288 h 35"/>
              <a:gd name="T66" fmla="*/ 2778 w 12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5">
                <a:moveTo>
                  <a:pt x="7" y="35"/>
                </a:moveTo>
                <a:lnTo>
                  <a:pt x="0" y="35"/>
                </a:lnTo>
                <a:lnTo>
                  <a:pt x="0" y="0"/>
                </a:lnTo>
                <a:lnTo>
                  <a:pt x="2" y="0"/>
                </a:lnTo>
                <a:lnTo>
                  <a:pt x="2" y="35"/>
                </a:lnTo>
                <a:lnTo>
                  <a:pt x="2" y="0"/>
                </a:lnTo>
                <a:lnTo>
                  <a:pt x="3" y="0"/>
                </a:lnTo>
                <a:lnTo>
                  <a:pt x="3" y="35"/>
                </a:lnTo>
                <a:lnTo>
                  <a:pt x="3" y="0"/>
                </a:lnTo>
                <a:lnTo>
                  <a:pt x="4" y="0"/>
                </a:lnTo>
                <a:lnTo>
                  <a:pt x="4" y="35"/>
                </a:lnTo>
                <a:lnTo>
                  <a:pt x="6" y="35"/>
                </a:lnTo>
                <a:lnTo>
                  <a:pt x="6" y="0"/>
                </a:lnTo>
                <a:lnTo>
                  <a:pt x="6" y="35"/>
                </a:lnTo>
                <a:lnTo>
                  <a:pt x="7" y="35"/>
                </a:lnTo>
                <a:lnTo>
                  <a:pt x="7" y="0"/>
                </a:lnTo>
                <a:lnTo>
                  <a:pt x="7" y="35"/>
                </a:lnTo>
                <a:lnTo>
                  <a:pt x="8" y="35"/>
                </a:lnTo>
                <a:lnTo>
                  <a:pt x="8" y="0"/>
                </a:lnTo>
                <a:lnTo>
                  <a:pt x="9" y="0"/>
                </a:lnTo>
                <a:lnTo>
                  <a:pt x="9" y="35"/>
                </a:lnTo>
                <a:lnTo>
                  <a:pt x="9" y="0"/>
                </a:lnTo>
                <a:lnTo>
                  <a:pt x="11" y="0"/>
                </a:lnTo>
                <a:lnTo>
                  <a:pt x="11" y="35"/>
                </a:lnTo>
                <a:lnTo>
                  <a:pt x="11" y="0"/>
                </a:lnTo>
                <a:lnTo>
                  <a:pt x="12" y="0"/>
                </a:lnTo>
                <a:lnTo>
                  <a:pt x="12" y="3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" name="Freeform 308"/>
          <p:cNvSpPr>
            <a:spLocks/>
          </p:cNvSpPr>
          <p:nvPr/>
        </p:nvSpPr>
        <p:spPr bwMode="auto">
          <a:xfrm>
            <a:off x="1905953" y="5275263"/>
            <a:ext cx="7937" cy="4762"/>
          </a:xfrm>
          <a:custGeom>
            <a:avLst/>
            <a:gdLst>
              <a:gd name="T0" fmla="*/ 0 w 25"/>
              <a:gd name="T1" fmla="*/ 1984 h 12"/>
              <a:gd name="T2" fmla="*/ 0 w 25"/>
              <a:gd name="T3" fmla="*/ 0 h 12"/>
              <a:gd name="T4" fmla="*/ 7937 w 25"/>
              <a:gd name="T5" fmla="*/ 0 h 12"/>
              <a:gd name="T6" fmla="*/ 7937 w 25"/>
              <a:gd name="T7" fmla="*/ 0 h 12"/>
              <a:gd name="T8" fmla="*/ 0 w 25"/>
              <a:gd name="T9" fmla="*/ 0 h 12"/>
              <a:gd name="T10" fmla="*/ 0 w 25"/>
              <a:gd name="T11" fmla="*/ 794 h 12"/>
              <a:gd name="T12" fmla="*/ 7937 w 25"/>
              <a:gd name="T13" fmla="*/ 794 h 12"/>
              <a:gd name="T14" fmla="*/ 7937 w 25"/>
              <a:gd name="T15" fmla="*/ 1191 h 12"/>
              <a:gd name="T16" fmla="*/ 0 w 25"/>
              <a:gd name="T17" fmla="*/ 1191 h 12"/>
              <a:gd name="T18" fmla="*/ 0 w 25"/>
              <a:gd name="T19" fmla="*/ 1191 h 12"/>
              <a:gd name="T20" fmla="*/ 7937 w 25"/>
              <a:gd name="T21" fmla="*/ 1191 h 12"/>
              <a:gd name="T22" fmla="*/ 7937 w 25"/>
              <a:gd name="T23" fmla="*/ 1587 h 12"/>
              <a:gd name="T24" fmla="*/ 0 w 25"/>
              <a:gd name="T25" fmla="*/ 1587 h 12"/>
              <a:gd name="T26" fmla="*/ 0 w 25"/>
              <a:gd name="T27" fmla="*/ 1587 h 12"/>
              <a:gd name="T28" fmla="*/ 7937 w 25"/>
              <a:gd name="T29" fmla="*/ 1587 h 12"/>
              <a:gd name="T30" fmla="*/ 7937 w 25"/>
              <a:gd name="T31" fmla="*/ 1984 h 12"/>
              <a:gd name="T32" fmla="*/ 0 w 25"/>
              <a:gd name="T33" fmla="*/ 1984 h 12"/>
              <a:gd name="T34" fmla="*/ 0 w 25"/>
              <a:gd name="T35" fmla="*/ 1984 h 12"/>
              <a:gd name="T36" fmla="*/ 7937 w 25"/>
              <a:gd name="T37" fmla="*/ 1984 h 12"/>
              <a:gd name="T38" fmla="*/ 7937 w 25"/>
              <a:gd name="T39" fmla="*/ 2778 h 12"/>
              <a:gd name="T40" fmla="*/ 0 w 25"/>
              <a:gd name="T41" fmla="*/ 2778 h 12"/>
              <a:gd name="T42" fmla="*/ 0 w 25"/>
              <a:gd name="T43" fmla="*/ 3175 h 12"/>
              <a:gd name="T44" fmla="*/ 7937 w 25"/>
              <a:gd name="T45" fmla="*/ 3175 h 12"/>
              <a:gd name="T46" fmla="*/ 7937 w 25"/>
              <a:gd name="T47" fmla="*/ 3175 h 12"/>
              <a:gd name="T48" fmla="*/ 0 w 25"/>
              <a:gd name="T49" fmla="*/ 3175 h 12"/>
              <a:gd name="T50" fmla="*/ 0 w 25"/>
              <a:gd name="T51" fmla="*/ 3572 h 12"/>
              <a:gd name="T52" fmla="*/ 7937 w 25"/>
              <a:gd name="T53" fmla="*/ 3572 h 12"/>
              <a:gd name="T54" fmla="*/ 7937 w 25"/>
              <a:gd name="T55" fmla="*/ 3572 h 12"/>
              <a:gd name="T56" fmla="*/ 0 w 25"/>
              <a:gd name="T57" fmla="*/ 3572 h 12"/>
              <a:gd name="T58" fmla="*/ 0 w 25"/>
              <a:gd name="T59" fmla="*/ 4365 h 12"/>
              <a:gd name="T60" fmla="*/ 7937 w 25"/>
              <a:gd name="T61" fmla="*/ 4365 h 12"/>
              <a:gd name="T62" fmla="*/ 7937 w 25"/>
              <a:gd name="T63" fmla="*/ 4762 h 12"/>
              <a:gd name="T64" fmla="*/ 0 w 25"/>
              <a:gd name="T65" fmla="*/ 4762 h 12"/>
              <a:gd name="T66" fmla="*/ 7937 w 25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" h="12">
                <a:moveTo>
                  <a:pt x="0" y="5"/>
                </a:moveTo>
                <a:lnTo>
                  <a:pt x="0" y="0"/>
                </a:lnTo>
                <a:lnTo>
                  <a:pt x="25" y="0"/>
                </a:lnTo>
                <a:lnTo>
                  <a:pt x="0" y="0"/>
                </a:lnTo>
                <a:lnTo>
                  <a:pt x="0" y="2"/>
                </a:lnTo>
                <a:lnTo>
                  <a:pt x="25" y="2"/>
                </a:lnTo>
                <a:lnTo>
                  <a:pt x="25" y="3"/>
                </a:lnTo>
                <a:lnTo>
                  <a:pt x="0" y="3"/>
                </a:lnTo>
                <a:lnTo>
                  <a:pt x="25" y="3"/>
                </a:lnTo>
                <a:lnTo>
                  <a:pt x="25" y="4"/>
                </a:lnTo>
                <a:lnTo>
                  <a:pt x="0" y="4"/>
                </a:lnTo>
                <a:lnTo>
                  <a:pt x="25" y="4"/>
                </a:lnTo>
                <a:lnTo>
                  <a:pt x="25" y="5"/>
                </a:lnTo>
                <a:lnTo>
                  <a:pt x="0" y="5"/>
                </a:lnTo>
                <a:lnTo>
                  <a:pt x="25" y="5"/>
                </a:lnTo>
                <a:lnTo>
                  <a:pt x="25" y="7"/>
                </a:lnTo>
                <a:lnTo>
                  <a:pt x="0" y="7"/>
                </a:lnTo>
                <a:lnTo>
                  <a:pt x="0" y="8"/>
                </a:lnTo>
                <a:lnTo>
                  <a:pt x="25" y="8"/>
                </a:lnTo>
                <a:lnTo>
                  <a:pt x="0" y="8"/>
                </a:lnTo>
                <a:lnTo>
                  <a:pt x="0" y="9"/>
                </a:lnTo>
                <a:lnTo>
                  <a:pt x="25" y="9"/>
                </a:lnTo>
                <a:lnTo>
                  <a:pt x="0" y="9"/>
                </a:lnTo>
                <a:lnTo>
                  <a:pt x="0" y="11"/>
                </a:lnTo>
                <a:lnTo>
                  <a:pt x="25" y="11"/>
                </a:lnTo>
                <a:lnTo>
                  <a:pt x="25" y="12"/>
                </a:lnTo>
                <a:lnTo>
                  <a:pt x="0" y="12"/>
                </a:lnTo>
                <a:lnTo>
                  <a:pt x="2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1" name="Freeform 309"/>
          <p:cNvSpPr>
            <a:spLocks/>
          </p:cNvSpPr>
          <p:nvPr/>
        </p:nvSpPr>
        <p:spPr bwMode="auto">
          <a:xfrm>
            <a:off x="1913890" y="5270500"/>
            <a:ext cx="3175" cy="7938"/>
          </a:xfrm>
          <a:custGeom>
            <a:avLst/>
            <a:gdLst>
              <a:gd name="T0" fmla="*/ 1323 w 12"/>
              <a:gd name="T1" fmla="*/ 7938 h 17"/>
              <a:gd name="T2" fmla="*/ 0 w 12"/>
              <a:gd name="T3" fmla="*/ 7938 h 17"/>
              <a:gd name="T4" fmla="*/ 0 w 12"/>
              <a:gd name="T5" fmla="*/ 0 h 17"/>
              <a:gd name="T6" fmla="*/ 0 w 12"/>
              <a:gd name="T7" fmla="*/ 0 h 17"/>
              <a:gd name="T8" fmla="*/ 0 w 12"/>
              <a:gd name="T9" fmla="*/ 7938 h 17"/>
              <a:gd name="T10" fmla="*/ 529 w 12"/>
              <a:gd name="T11" fmla="*/ 7938 h 17"/>
              <a:gd name="T12" fmla="*/ 529 w 12"/>
              <a:gd name="T13" fmla="*/ 0 h 17"/>
              <a:gd name="T14" fmla="*/ 794 w 12"/>
              <a:gd name="T15" fmla="*/ 0 h 17"/>
              <a:gd name="T16" fmla="*/ 794 w 12"/>
              <a:gd name="T17" fmla="*/ 7938 h 17"/>
              <a:gd name="T18" fmla="*/ 794 w 12"/>
              <a:gd name="T19" fmla="*/ 7938 h 17"/>
              <a:gd name="T20" fmla="*/ 794 w 12"/>
              <a:gd name="T21" fmla="*/ 0 h 17"/>
              <a:gd name="T22" fmla="*/ 1058 w 12"/>
              <a:gd name="T23" fmla="*/ 0 h 17"/>
              <a:gd name="T24" fmla="*/ 1058 w 12"/>
              <a:gd name="T25" fmla="*/ 7938 h 17"/>
              <a:gd name="T26" fmla="*/ 1058 w 12"/>
              <a:gd name="T27" fmla="*/ 7938 h 17"/>
              <a:gd name="T28" fmla="*/ 1058 w 12"/>
              <a:gd name="T29" fmla="*/ 0 h 17"/>
              <a:gd name="T30" fmla="*/ 1323 w 12"/>
              <a:gd name="T31" fmla="*/ 0 h 17"/>
              <a:gd name="T32" fmla="*/ 1323 w 12"/>
              <a:gd name="T33" fmla="*/ 7938 h 17"/>
              <a:gd name="T34" fmla="*/ 1323 w 12"/>
              <a:gd name="T35" fmla="*/ 7938 h 17"/>
              <a:gd name="T36" fmla="*/ 1323 w 12"/>
              <a:gd name="T37" fmla="*/ 0 h 17"/>
              <a:gd name="T38" fmla="*/ 1852 w 12"/>
              <a:gd name="T39" fmla="*/ 0 h 17"/>
              <a:gd name="T40" fmla="*/ 1852 w 12"/>
              <a:gd name="T41" fmla="*/ 7938 h 17"/>
              <a:gd name="T42" fmla="*/ 2117 w 12"/>
              <a:gd name="T43" fmla="*/ 7938 h 17"/>
              <a:gd name="T44" fmla="*/ 2117 w 12"/>
              <a:gd name="T45" fmla="*/ 0 h 17"/>
              <a:gd name="T46" fmla="*/ 2117 w 12"/>
              <a:gd name="T47" fmla="*/ 0 h 17"/>
              <a:gd name="T48" fmla="*/ 2117 w 12"/>
              <a:gd name="T49" fmla="*/ 7938 h 17"/>
              <a:gd name="T50" fmla="*/ 2381 w 12"/>
              <a:gd name="T51" fmla="*/ 7938 h 17"/>
              <a:gd name="T52" fmla="*/ 2381 w 12"/>
              <a:gd name="T53" fmla="*/ 0 h 17"/>
              <a:gd name="T54" fmla="*/ 2381 w 12"/>
              <a:gd name="T55" fmla="*/ 0 h 17"/>
              <a:gd name="T56" fmla="*/ 2381 w 12"/>
              <a:gd name="T57" fmla="*/ 7938 h 17"/>
              <a:gd name="T58" fmla="*/ 2646 w 12"/>
              <a:gd name="T59" fmla="*/ 7938 h 17"/>
              <a:gd name="T60" fmla="*/ 2646 w 12"/>
              <a:gd name="T61" fmla="*/ 0 h 17"/>
              <a:gd name="T62" fmla="*/ 3175 w 12"/>
              <a:gd name="T63" fmla="*/ 0 h 17"/>
              <a:gd name="T64" fmla="*/ 3175 w 12"/>
              <a:gd name="T65" fmla="*/ 7938 h 17"/>
              <a:gd name="T66" fmla="*/ 1323 w 12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7">
                <a:moveTo>
                  <a:pt x="5" y="17"/>
                </a:moveTo>
                <a:lnTo>
                  <a:pt x="0" y="17"/>
                </a:lnTo>
                <a:lnTo>
                  <a:pt x="0" y="0"/>
                </a:lnTo>
                <a:lnTo>
                  <a:pt x="0" y="17"/>
                </a:lnTo>
                <a:lnTo>
                  <a:pt x="2" y="17"/>
                </a:lnTo>
                <a:lnTo>
                  <a:pt x="2" y="0"/>
                </a:lnTo>
                <a:lnTo>
                  <a:pt x="3" y="0"/>
                </a:lnTo>
                <a:lnTo>
                  <a:pt x="3" y="17"/>
                </a:lnTo>
                <a:lnTo>
                  <a:pt x="3" y="0"/>
                </a:lnTo>
                <a:lnTo>
                  <a:pt x="4" y="0"/>
                </a:lnTo>
                <a:lnTo>
                  <a:pt x="4" y="17"/>
                </a:lnTo>
                <a:lnTo>
                  <a:pt x="4" y="0"/>
                </a:lnTo>
                <a:lnTo>
                  <a:pt x="5" y="0"/>
                </a:lnTo>
                <a:lnTo>
                  <a:pt x="5" y="17"/>
                </a:lnTo>
                <a:lnTo>
                  <a:pt x="5" y="0"/>
                </a:lnTo>
                <a:lnTo>
                  <a:pt x="7" y="0"/>
                </a:lnTo>
                <a:lnTo>
                  <a:pt x="7" y="17"/>
                </a:lnTo>
                <a:lnTo>
                  <a:pt x="8" y="17"/>
                </a:lnTo>
                <a:lnTo>
                  <a:pt x="8" y="0"/>
                </a:lnTo>
                <a:lnTo>
                  <a:pt x="8" y="17"/>
                </a:lnTo>
                <a:lnTo>
                  <a:pt x="9" y="17"/>
                </a:lnTo>
                <a:lnTo>
                  <a:pt x="9" y="0"/>
                </a:lnTo>
                <a:lnTo>
                  <a:pt x="9" y="17"/>
                </a:lnTo>
                <a:lnTo>
                  <a:pt x="10" y="17"/>
                </a:lnTo>
                <a:lnTo>
                  <a:pt x="10" y="0"/>
                </a:lnTo>
                <a:lnTo>
                  <a:pt x="12" y="0"/>
                </a:lnTo>
                <a:lnTo>
                  <a:pt x="12" y="1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2" name="Freeform 310"/>
          <p:cNvSpPr>
            <a:spLocks/>
          </p:cNvSpPr>
          <p:nvPr/>
        </p:nvSpPr>
        <p:spPr bwMode="auto">
          <a:xfrm>
            <a:off x="1913890" y="5268913"/>
            <a:ext cx="11113" cy="3175"/>
          </a:xfrm>
          <a:custGeom>
            <a:avLst/>
            <a:gdLst>
              <a:gd name="T0" fmla="*/ 0 w 28"/>
              <a:gd name="T1" fmla="*/ 1852 h 12"/>
              <a:gd name="T2" fmla="*/ 0 w 28"/>
              <a:gd name="T3" fmla="*/ 0 h 12"/>
              <a:gd name="T4" fmla="*/ 11113 w 28"/>
              <a:gd name="T5" fmla="*/ 0 h 12"/>
              <a:gd name="T6" fmla="*/ 11113 w 28"/>
              <a:gd name="T7" fmla="*/ 529 h 12"/>
              <a:gd name="T8" fmla="*/ 0 w 28"/>
              <a:gd name="T9" fmla="*/ 529 h 12"/>
              <a:gd name="T10" fmla="*/ 0 w 28"/>
              <a:gd name="T11" fmla="*/ 529 h 12"/>
              <a:gd name="T12" fmla="*/ 11113 w 28"/>
              <a:gd name="T13" fmla="*/ 529 h 12"/>
              <a:gd name="T14" fmla="*/ 11113 w 28"/>
              <a:gd name="T15" fmla="*/ 794 h 12"/>
              <a:gd name="T16" fmla="*/ 0 w 28"/>
              <a:gd name="T17" fmla="*/ 794 h 12"/>
              <a:gd name="T18" fmla="*/ 0 w 28"/>
              <a:gd name="T19" fmla="*/ 1058 h 12"/>
              <a:gd name="T20" fmla="*/ 11113 w 28"/>
              <a:gd name="T21" fmla="*/ 1058 h 12"/>
              <a:gd name="T22" fmla="*/ 11113 w 28"/>
              <a:gd name="T23" fmla="*/ 1058 h 12"/>
              <a:gd name="T24" fmla="*/ 0 w 28"/>
              <a:gd name="T25" fmla="*/ 1058 h 12"/>
              <a:gd name="T26" fmla="*/ 0 w 28"/>
              <a:gd name="T27" fmla="*/ 1323 h 12"/>
              <a:gd name="T28" fmla="*/ 11113 w 28"/>
              <a:gd name="T29" fmla="*/ 1323 h 12"/>
              <a:gd name="T30" fmla="*/ 11113 w 28"/>
              <a:gd name="T31" fmla="*/ 1323 h 12"/>
              <a:gd name="T32" fmla="*/ 0 w 28"/>
              <a:gd name="T33" fmla="*/ 1323 h 12"/>
              <a:gd name="T34" fmla="*/ 0 w 28"/>
              <a:gd name="T35" fmla="*/ 1852 h 12"/>
              <a:gd name="T36" fmla="*/ 11113 w 28"/>
              <a:gd name="T37" fmla="*/ 1852 h 12"/>
              <a:gd name="T38" fmla="*/ 11113 w 28"/>
              <a:gd name="T39" fmla="*/ 1852 h 12"/>
              <a:gd name="T40" fmla="*/ 0 w 28"/>
              <a:gd name="T41" fmla="*/ 1852 h 12"/>
              <a:gd name="T42" fmla="*/ 0 w 28"/>
              <a:gd name="T43" fmla="*/ 2117 h 12"/>
              <a:gd name="T44" fmla="*/ 11113 w 28"/>
              <a:gd name="T45" fmla="*/ 2117 h 12"/>
              <a:gd name="T46" fmla="*/ 11113 w 28"/>
              <a:gd name="T47" fmla="*/ 2381 h 12"/>
              <a:gd name="T48" fmla="*/ 0 w 28"/>
              <a:gd name="T49" fmla="*/ 2381 h 12"/>
              <a:gd name="T50" fmla="*/ 0 w 28"/>
              <a:gd name="T51" fmla="*/ 2381 h 12"/>
              <a:gd name="T52" fmla="*/ 11113 w 28"/>
              <a:gd name="T53" fmla="*/ 2381 h 12"/>
              <a:gd name="T54" fmla="*/ 11113 w 28"/>
              <a:gd name="T55" fmla="*/ 2910 h 12"/>
              <a:gd name="T56" fmla="*/ 0 w 28"/>
              <a:gd name="T57" fmla="*/ 2910 h 12"/>
              <a:gd name="T58" fmla="*/ 0 w 28"/>
              <a:gd name="T59" fmla="*/ 2910 h 12"/>
              <a:gd name="T60" fmla="*/ 11113 w 28"/>
              <a:gd name="T61" fmla="*/ 2910 h 12"/>
              <a:gd name="T62" fmla="*/ 11113 w 28"/>
              <a:gd name="T63" fmla="*/ 3175 h 12"/>
              <a:gd name="T64" fmla="*/ 0 w 28"/>
              <a:gd name="T65" fmla="*/ 3175 h 12"/>
              <a:gd name="T66" fmla="*/ 11113 w 28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7"/>
                </a:moveTo>
                <a:lnTo>
                  <a:pt x="0" y="0"/>
                </a:lnTo>
                <a:lnTo>
                  <a:pt x="28" y="0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1"/>
                </a:lnTo>
                <a:lnTo>
                  <a:pt x="0" y="11"/>
                </a:lnTo>
                <a:lnTo>
                  <a:pt x="28" y="11"/>
                </a:lnTo>
                <a:lnTo>
                  <a:pt x="28" y="12"/>
                </a:lnTo>
                <a:lnTo>
                  <a:pt x="0" y="12"/>
                </a:lnTo>
                <a:lnTo>
                  <a:pt x="28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3" name="Freeform 311"/>
          <p:cNvSpPr>
            <a:spLocks/>
          </p:cNvSpPr>
          <p:nvPr/>
        </p:nvSpPr>
        <p:spPr bwMode="auto">
          <a:xfrm>
            <a:off x="1923415" y="5264150"/>
            <a:ext cx="3175" cy="6350"/>
          </a:xfrm>
          <a:custGeom>
            <a:avLst/>
            <a:gdLst>
              <a:gd name="T0" fmla="*/ 1323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265 w 12"/>
              <a:gd name="T7" fmla="*/ 0 h 18"/>
              <a:gd name="T8" fmla="*/ 265 w 12"/>
              <a:gd name="T9" fmla="*/ 6350 h 18"/>
              <a:gd name="T10" fmla="*/ 265 w 12"/>
              <a:gd name="T11" fmla="*/ 6350 h 18"/>
              <a:gd name="T12" fmla="*/ 265 w 12"/>
              <a:gd name="T13" fmla="*/ 0 h 18"/>
              <a:gd name="T14" fmla="*/ 794 w 12"/>
              <a:gd name="T15" fmla="*/ 0 h 18"/>
              <a:gd name="T16" fmla="*/ 794 w 12"/>
              <a:gd name="T17" fmla="*/ 6350 h 18"/>
              <a:gd name="T18" fmla="*/ 794 w 12"/>
              <a:gd name="T19" fmla="*/ 6350 h 18"/>
              <a:gd name="T20" fmla="*/ 794 w 12"/>
              <a:gd name="T21" fmla="*/ 0 h 18"/>
              <a:gd name="T22" fmla="*/ 1058 w 12"/>
              <a:gd name="T23" fmla="*/ 0 h 18"/>
              <a:gd name="T24" fmla="*/ 1058 w 12"/>
              <a:gd name="T25" fmla="*/ 6350 h 18"/>
              <a:gd name="T26" fmla="*/ 1058 w 12"/>
              <a:gd name="T27" fmla="*/ 6350 h 18"/>
              <a:gd name="T28" fmla="*/ 1058 w 12"/>
              <a:gd name="T29" fmla="*/ 0 h 18"/>
              <a:gd name="T30" fmla="*/ 1323 w 12"/>
              <a:gd name="T31" fmla="*/ 0 h 18"/>
              <a:gd name="T32" fmla="*/ 1323 w 12"/>
              <a:gd name="T33" fmla="*/ 6350 h 18"/>
              <a:gd name="T34" fmla="*/ 1852 w 12"/>
              <a:gd name="T35" fmla="*/ 6350 h 18"/>
              <a:gd name="T36" fmla="*/ 1852 w 12"/>
              <a:gd name="T37" fmla="*/ 0 h 18"/>
              <a:gd name="T38" fmla="*/ 1852 w 12"/>
              <a:gd name="T39" fmla="*/ 0 h 18"/>
              <a:gd name="T40" fmla="*/ 1852 w 12"/>
              <a:gd name="T41" fmla="*/ 6350 h 18"/>
              <a:gd name="T42" fmla="*/ 2117 w 12"/>
              <a:gd name="T43" fmla="*/ 6350 h 18"/>
              <a:gd name="T44" fmla="*/ 2117 w 12"/>
              <a:gd name="T45" fmla="*/ 0 h 18"/>
              <a:gd name="T46" fmla="*/ 2117 w 12"/>
              <a:gd name="T47" fmla="*/ 0 h 18"/>
              <a:gd name="T48" fmla="*/ 2117 w 12"/>
              <a:gd name="T49" fmla="*/ 6350 h 18"/>
              <a:gd name="T50" fmla="*/ 2381 w 12"/>
              <a:gd name="T51" fmla="*/ 6350 h 18"/>
              <a:gd name="T52" fmla="*/ 2381 w 12"/>
              <a:gd name="T53" fmla="*/ 0 h 18"/>
              <a:gd name="T54" fmla="*/ 2646 w 12"/>
              <a:gd name="T55" fmla="*/ 0 h 18"/>
              <a:gd name="T56" fmla="*/ 2646 w 12"/>
              <a:gd name="T57" fmla="*/ 6350 h 18"/>
              <a:gd name="T58" fmla="*/ 2646 w 12"/>
              <a:gd name="T59" fmla="*/ 6350 h 18"/>
              <a:gd name="T60" fmla="*/ 2646 w 12"/>
              <a:gd name="T61" fmla="*/ 0 h 18"/>
              <a:gd name="T62" fmla="*/ 3175 w 12"/>
              <a:gd name="T63" fmla="*/ 0 h 18"/>
              <a:gd name="T64" fmla="*/ 3175 w 12"/>
              <a:gd name="T65" fmla="*/ 6350 h 18"/>
              <a:gd name="T66" fmla="*/ 1323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2" y="0"/>
                </a:lnTo>
                <a:lnTo>
                  <a:pt x="12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4" name="Freeform 312"/>
          <p:cNvSpPr>
            <a:spLocks/>
          </p:cNvSpPr>
          <p:nvPr/>
        </p:nvSpPr>
        <p:spPr bwMode="auto">
          <a:xfrm>
            <a:off x="1925003" y="5260975"/>
            <a:ext cx="1587" cy="4763"/>
          </a:xfrm>
          <a:custGeom>
            <a:avLst/>
            <a:gdLst>
              <a:gd name="T0" fmla="*/ 0 w 8"/>
              <a:gd name="T1" fmla="*/ 2598 h 11"/>
              <a:gd name="T2" fmla="*/ 0 w 8"/>
              <a:gd name="T3" fmla="*/ 0 h 11"/>
              <a:gd name="T4" fmla="*/ 1587 w 8"/>
              <a:gd name="T5" fmla="*/ 0 h 11"/>
              <a:gd name="T6" fmla="*/ 1587 w 8"/>
              <a:gd name="T7" fmla="*/ 433 h 11"/>
              <a:gd name="T8" fmla="*/ 0 w 8"/>
              <a:gd name="T9" fmla="*/ 433 h 11"/>
              <a:gd name="T10" fmla="*/ 0 w 8"/>
              <a:gd name="T11" fmla="*/ 433 h 11"/>
              <a:gd name="T12" fmla="*/ 1587 w 8"/>
              <a:gd name="T13" fmla="*/ 433 h 11"/>
              <a:gd name="T14" fmla="*/ 1587 w 8"/>
              <a:gd name="T15" fmla="*/ 866 h 11"/>
              <a:gd name="T16" fmla="*/ 0 w 8"/>
              <a:gd name="T17" fmla="*/ 866 h 11"/>
              <a:gd name="T18" fmla="*/ 0 w 8"/>
              <a:gd name="T19" fmla="*/ 1299 h 11"/>
              <a:gd name="T20" fmla="*/ 1587 w 8"/>
              <a:gd name="T21" fmla="*/ 1299 h 11"/>
              <a:gd name="T22" fmla="*/ 1587 w 8"/>
              <a:gd name="T23" fmla="*/ 1299 h 11"/>
              <a:gd name="T24" fmla="*/ 0 w 8"/>
              <a:gd name="T25" fmla="*/ 1299 h 11"/>
              <a:gd name="T26" fmla="*/ 0 w 8"/>
              <a:gd name="T27" fmla="*/ 2165 h 11"/>
              <a:gd name="T28" fmla="*/ 1587 w 8"/>
              <a:gd name="T29" fmla="*/ 2165 h 11"/>
              <a:gd name="T30" fmla="*/ 1587 w 8"/>
              <a:gd name="T31" fmla="*/ 2165 h 11"/>
              <a:gd name="T32" fmla="*/ 0 w 8"/>
              <a:gd name="T33" fmla="*/ 2165 h 11"/>
              <a:gd name="T34" fmla="*/ 0 w 8"/>
              <a:gd name="T35" fmla="*/ 2598 h 11"/>
              <a:gd name="T36" fmla="*/ 1587 w 8"/>
              <a:gd name="T37" fmla="*/ 2598 h 11"/>
              <a:gd name="T38" fmla="*/ 1587 w 8"/>
              <a:gd name="T39" fmla="*/ 3031 h 11"/>
              <a:gd name="T40" fmla="*/ 0 w 8"/>
              <a:gd name="T41" fmla="*/ 3031 h 11"/>
              <a:gd name="T42" fmla="*/ 0 w 8"/>
              <a:gd name="T43" fmla="*/ 3031 h 11"/>
              <a:gd name="T44" fmla="*/ 1587 w 8"/>
              <a:gd name="T45" fmla="*/ 3031 h 11"/>
              <a:gd name="T46" fmla="*/ 1587 w 8"/>
              <a:gd name="T47" fmla="*/ 3897 h 11"/>
              <a:gd name="T48" fmla="*/ 0 w 8"/>
              <a:gd name="T49" fmla="*/ 3897 h 11"/>
              <a:gd name="T50" fmla="*/ 0 w 8"/>
              <a:gd name="T51" fmla="*/ 3897 h 11"/>
              <a:gd name="T52" fmla="*/ 1587 w 8"/>
              <a:gd name="T53" fmla="*/ 3897 h 11"/>
              <a:gd name="T54" fmla="*/ 1587 w 8"/>
              <a:gd name="T55" fmla="*/ 4330 h 11"/>
              <a:gd name="T56" fmla="*/ 0 w 8"/>
              <a:gd name="T57" fmla="*/ 4330 h 11"/>
              <a:gd name="T58" fmla="*/ 0 w 8"/>
              <a:gd name="T59" fmla="*/ 4330 h 11"/>
              <a:gd name="T60" fmla="*/ 1587 w 8"/>
              <a:gd name="T61" fmla="*/ 4330 h 11"/>
              <a:gd name="T62" fmla="*/ 1587 w 8"/>
              <a:gd name="T63" fmla="*/ 4763 h 11"/>
              <a:gd name="T64" fmla="*/ 0 w 8"/>
              <a:gd name="T65" fmla="*/ 4763 h 11"/>
              <a:gd name="T66" fmla="*/ 1587 w 8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1">
                <a:moveTo>
                  <a:pt x="0" y="6"/>
                </a:moveTo>
                <a:lnTo>
                  <a:pt x="0" y="0"/>
                </a:lnTo>
                <a:lnTo>
                  <a:pt x="8" y="0"/>
                </a:lnTo>
                <a:lnTo>
                  <a:pt x="8" y="1"/>
                </a:lnTo>
                <a:lnTo>
                  <a:pt x="0" y="1"/>
                </a:lnTo>
                <a:lnTo>
                  <a:pt x="8" y="1"/>
                </a:lnTo>
                <a:lnTo>
                  <a:pt x="8" y="2"/>
                </a:lnTo>
                <a:lnTo>
                  <a:pt x="0" y="2"/>
                </a:lnTo>
                <a:lnTo>
                  <a:pt x="0" y="3"/>
                </a:lnTo>
                <a:lnTo>
                  <a:pt x="8" y="3"/>
                </a:lnTo>
                <a:lnTo>
                  <a:pt x="0" y="3"/>
                </a:lnTo>
                <a:lnTo>
                  <a:pt x="0" y="5"/>
                </a:lnTo>
                <a:lnTo>
                  <a:pt x="8" y="5"/>
                </a:lnTo>
                <a:lnTo>
                  <a:pt x="0" y="5"/>
                </a:lnTo>
                <a:lnTo>
                  <a:pt x="0" y="6"/>
                </a:lnTo>
                <a:lnTo>
                  <a:pt x="8" y="6"/>
                </a:lnTo>
                <a:lnTo>
                  <a:pt x="8" y="7"/>
                </a:lnTo>
                <a:lnTo>
                  <a:pt x="0" y="7"/>
                </a:lnTo>
                <a:lnTo>
                  <a:pt x="8" y="7"/>
                </a:lnTo>
                <a:lnTo>
                  <a:pt x="8" y="9"/>
                </a:lnTo>
                <a:lnTo>
                  <a:pt x="0" y="9"/>
                </a:lnTo>
                <a:lnTo>
                  <a:pt x="8" y="9"/>
                </a:lnTo>
                <a:lnTo>
                  <a:pt x="8" y="10"/>
                </a:lnTo>
                <a:lnTo>
                  <a:pt x="0" y="10"/>
                </a:lnTo>
                <a:lnTo>
                  <a:pt x="8" y="10"/>
                </a:lnTo>
                <a:lnTo>
                  <a:pt x="8" y="11"/>
                </a:lnTo>
                <a:lnTo>
                  <a:pt x="0" y="11"/>
                </a:lnTo>
                <a:lnTo>
                  <a:pt x="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Freeform 313"/>
          <p:cNvSpPr>
            <a:spLocks/>
          </p:cNvSpPr>
          <p:nvPr/>
        </p:nvSpPr>
        <p:spPr bwMode="auto">
          <a:xfrm>
            <a:off x="1932940" y="5235575"/>
            <a:ext cx="4763" cy="4763"/>
          </a:xfrm>
          <a:custGeom>
            <a:avLst/>
            <a:gdLst>
              <a:gd name="T0" fmla="*/ 2598 w 11"/>
              <a:gd name="T1" fmla="*/ 4763 h 12"/>
              <a:gd name="T2" fmla="*/ 0 w 11"/>
              <a:gd name="T3" fmla="*/ 4763 h 12"/>
              <a:gd name="T4" fmla="*/ 0 w 11"/>
              <a:gd name="T5" fmla="*/ 0 h 12"/>
              <a:gd name="T6" fmla="*/ 433 w 11"/>
              <a:gd name="T7" fmla="*/ 0 h 12"/>
              <a:gd name="T8" fmla="*/ 433 w 11"/>
              <a:gd name="T9" fmla="*/ 4763 h 12"/>
              <a:gd name="T10" fmla="*/ 866 w 11"/>
              <a:gd name="T11" fmla="*/ 4763 h 12"/>
              <a:gd name="T12" fmla="*/ 866 w 11"/>
              <a:gd name="T13" fmla="*/ 0 h 12"/>
              <a:gd name="T14" fmla="*/ 866 w 11"/>
              <a:gd name="T15" fmla="*/ 0 h 12"/>
              <a:gd name="T16" fmla="*/ 866 w 11"/>
              <a:gd name="T17" fmla="*/ 4763 h 12"/>
              <a:gd name="T18" fmla="*/ 1732 w 11"/>
              <a:gd name="T19" fmla="*/ 4763 h 12"/>
              <a:gd name="T20" fmla="*/ 1732 w 11"/>
              <a:gd name="T21" fmla="*/ 0 h 12"/>
              <a:gd name="T22" fmla="*/ 1732 w 11"/>
              <a:gd name="T23" fmla="*/ 0 h 12"/>
              <a:gd name="T24" fmla="*/ 1732 w 11"/>
              <a:gd name="T25" fmla="*/ 4763 h 12"/>
              <a:gd name="T26" fmla="*/ 2165 w 11"/>
              <a:gd name="T27" fmla="*/ 4763 h 12"/>
              <a:gd name="T28" fmla="*/ 2165 w 11"/>
              <a:gd name="T29" fmla="*/ 0 h 12"/>
              <a:gd name="T30" fmla="*/ 2598 w 11"/>
              <a:gd name="T31" fmla="*/ 0 h 12"/>
              <a:gd name="T32" fmla="*/ 2598 w 11"/>
              <a:gd name="T33" fmla="*/ 4763 h 12"/>
              <a:gd name="T34" fmla="*/ 2598 w 11"/>
              <a:gd name="T35" fmla="*/ 4763 h 12"/>
              <a:gd name="T36" fmla="*/ 2598 w 11"/>
              <a:gd name="T37" fmla="*/ 0 h 12"/>
              <a:gd name="T38" fmla="*/ 3031 w 11"/>
              <a:gd name="T39" fmla="*/ 0 h 12"/>
              <a:gd name="T40" fmla="*/ 3031 w 11"/>
              <a:gd name="T41" fmla="*/ 4763 h 12"/>
              <a:gd name="T42" fmla="*/ 3031 w 11"/>
              <a:gd name="T43" fmla="*/ 4763 h 12"/>
              <a:gd name="T44" fmla="*/ 3031 w 11"/>
              <a:gd name="T45" fmla="*/ 0 h 12"/>
              <a:gd name="T46" fmla="*/ 3897 w 11"/>
              <a:gd name="T47" fmla="*/ 0 h 12"/>
              <a:gd name="T48" fmla="*/ 3897 w 11"/>
              <a:gd name="T49" fmla="*/ 4763 h 12"/>
              <a:gd name="T50" fmla="*/ 3897 w 11"/>
              <a:gd name="T51" fmla="*/ 4763 h 12"/>
              <a:gd name="T52" fmla="*/ 3897 w 11"/>
              <a:gd name="T53" fmla="*/ 0 h 12"/>
              <a:gd name="T54" fmla="*/ 4330 w 11"/>
              <a:gd name="T55" fmla="*/ 0 h 12"/>
              <a:gd name="T56" fmla="*/ 4330 w 11"/>
              <a:gd name="T57" fmla="*/ 4763 h 12"/>
              <a:gd name="T58" fmla="*/ 4763 w 11"/>
              <a:gd name="T59" fmla="*/ 4763 h 12"/>
              <a:gd name="T60" fmla="*/ 4763 w 11"/>
              <a:gd name="T61" fmla="*/ 0 h 12"/>
              <a:gd name="T62" fmla="*/ 4763 w 11"/>
              <a:gd name="T63" fmla="*/ 0 h 12"/>
              <a:gd name="T64" fmla="*/ 4763 w 11"/>
              <a:gd name="T65" fmla="*/ 4763 h 12"/>
              <a:gd name="T66" fmla="*/ 2598 w 11"/>
              <a:gd name="T67" fmla="*/ 0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2">
                <a:moveTo>
                  <a:pt x="6" y="12"/>
                </a:moveTo>
                <a:lnTo>
                  <a:pt x="0" y="12"/>
                </a:lnTo>
                <a:lnTo>
                  <a:pt x="0" y="0"/>
                </a:lnTo>
                <a:lnTo>
                  <a:pt x="1" y="0"/>
                </a:lnTo>
                <a:lnTo>
                  <a:pt x="1" y="12"/>
                </a:lnTo>
                <a:lnTo>
                  <a:pt x="2" y="12"/>
                </a:lnTo>
                <a:lnTo>
                  <a:pt x="2" y="0"/>
                </a:lnTo>
                <a:lnTo>
                  <a:pt x="2" y="12"/>
                </a:lnTo>
                <a:lnTo>
                  <a:pt x="4" y="12"/>
                </a:lnTo>
                <a:lnTo>
                  <a:pt x="4" y="0"/>
                </a:lnTo>
                <a:lnTo>
                  <a:pt x="4" y="12"/>
                </a:lnTo>
                <a:lnTo>
                  <a:pt x="5" y="12"/>
                </a:lnTo>
                <a:lnTo>
                  <a:pt x="5" y="0"/>
                </a:lnTo>
                <a:lnTo>
                  <a:pt x="6" y="0"/>
                </a:lnTo>
                <a:lnTo>
                  <a:pt x="6" y="12"/>
                </a:lnTo>
                <a:lnTo>
                  <a:pt x="6" y="0"/>
                </a:lnTo>
                <a:lnTo>
                  <a:pt x="7" y="0"/>
                </a:lnTo>
                <a:lnTo>
                  <a:pt x="7" y="12"/>
                </a:lnTo>
                <a:lnTo>
                  <a:pt x="7" y="0"/>
                </a:lnTo>
                <a:lnTo>
                  <a:pt x="9" y="0"/>
                </a:lnTo>
                <a:lnTo>
                  <a:pt x="9" y="12"/>
                </a:lnTo>
                <a:lnTo>
                  <a:pt x="9" y="0"/>
                </a:lnTo>
                <a:lnTo>
                  <a:pt x="10" y="0"/>
                </a:lnTo>
                <a:lnTo>
                  <a:pt x="10" y="12"/>
                </a:lnTo>
                <a:lnTo>
                  <a:pt x="11" y="12"/>
                </a:lnTo>
                <a:lnTo>
                  <a:pt x="11" y="0"/>
                </a:lnTo>
                <a:lnTo>
                  <a:pt x="11" y="12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" name="Freeform 314"/>
          <p:cNvSpPr>
            <a:spLocks/>
          </p:cNvSpPr>
          <p:nvPr/>
        </p:nvSpPr>
        <p:spPr bwMode="auto">
          <a:xfrm>
            <a:off x="1934528" y="5232400"/>
            <a:ext cx="34925" cy="4763"/>
          </a:xfrm>
          <a:custGeom>
            <a:avLst/>
            <a:gdLst>
              <a:gd name="T0" fmla="*/ 0 w 100"/>
              <a:gd name="T1" fmla="*/ 2165 h 11"/>
              <a:gd name="T2" fmla="*/ 0 w 100"/>
              <a:gd name="T3" fmla="*/ 0 h 11"/>
              <a:gd name="T4" fmla="*/ 34925 w 100"/>
              <a:gd name="T5" fmla="*/ 0 h 11"/>
              <a:gd name="T6" fmla="*/ 34925 w 100"/>
              <a:gd name="T7" fmla="*/ 433 h 11"/>
              <a:gd name="T8" fmla="*/ 0 w 100"/>
              <a:gd name="T9" fmla="*/ 433 h 11"/>
              <a:gd name="T10" fmla="*/ 0 w 100"/>
              <a:gd name="T11" fmla="*/ 866 h 11"/>
              <a:gd name="T12" fmla="*/ 34925 w 100"/>
              <a:gd name="T13" fmla="*/ 866 h 11"/>
              <a:gd name="T14" fmla="*/ 34925 w 100"/>
              <a:gd name="T15" fmla="*/ 866 h 11"/>
              <a:gd name="T16" fmla="*/ 0 w 100"/>
              <a:gd name="T17" fmla="*/ 866 h 11"/>
              <a:gd name="T18" fmla="*/ 0 w 100"/>
              <a:gd name="T19" fmla="*/ 1299 h 11"/>
              <a:gd name="T20" fmla="*/ 34925 w 100"/>
              <a:gd name="T21" fmla="*/ 1299 h 11"/>
              <a:gd name="T22" fmla="*/ 34925 w 100"/>
              <a:gd name="T23" fmla="*/ 1299 h 11"/>
              <a:gd name="T24" fmla="*/ 0 w 100"/>
              <a:gd name="T25" fmla="*/ 1299 h 11"/>
              <a:gd name="T26" fmla="*/ 0 w 100"/>
              <a:gd name="T27" fmla="*/ 2165 h 11"/>
              <a:gd name="T28" fmla="*/ 34925 w 100"/>
              <a:gd name="T29" fmla="*/ 2165 h 11"/>
              <a:gd name="T30" fmla="*/ 34925 w 100"/>
              <a:gd name="T31" fmla="*/ 2165 h 11"/>
              <a:gd name="T32" fmla="*/ 0 w 100"/>
              <a:gd name="T33" fmla="*/ 2165 h 11"/>
              <a:gd name="T34" fmla="*/ 0 w 100"/>
              <a:gd name="T35" fmla="*/ 2598 h 11"/>
              <a:gd name="T36" fmla="*/ 34925 w 100"/>
              <a:gd name="T37" fmla="*/ 2598 h 11"/>
              <a:gd name="T38" fmla="*/ 34925 w 100"/>
              <a:gd name="T39" fmla="*/ 3031 h 11"/>
              <a:gd name="T40" fmla="*/ 0 w 100"/>
              <a:gd name="T41" fmla="*/ 3031 h 11"/>
              <a:gd name="T42" fmla="*/ 0 w 100"/>
              <a:gd name="T43" fmla="*/ 3031 h 11"/>
              <a:gd name="T44" fmla="*/ 34925 w 100"/>
              <a:gd name="T45" fmla="*/ 3031 h 11"/>
              <a:gd name="T46" fmla="*/ 34925 w 100"/>
              <a:gd name="T47" fmla="*/ 3464 h 11"/>
              <a:gd name="T48" fmla="*/ 0 w 100"/>
              <a:gd name="T49" fmla="*/ 3464 h 11"/>
              <a:gd name="T50" fmla="*/ 0 w 100"/>
              <a:gd name="T51" fmla="*/ 3464 h 11"/>
              <a:gd name="T52" fmla="*/ 34925 w 100"/>
              <a:gd name="T53" fmla="*/ 3464 h 11"/>
              <a:gd name="T54" fmla="*/ 34925 w 100"/>
              <a:gd name="T55" fmla="*/ 4330 h 11"/>
              <a:gd name="T56" fmla="*/ 0 w 100"/>
              <a:gd name="T57" fmla="*/ 4330 h 11"/>
              <a:gd name="T58" fmla="*/ 0 w 100"/>
              <a:gd name="T59" fmla="*/ 4763 h 11"/>
              <a:gd name="T60" fmla="*/ 34925 w 100"/>
              <a:gd name="T61" fmla="*/ 4763 h 11"/>
              <a:gd name="T62" fmla="*/ 34925 w 100"/>
              <a:gd name="T63" fmla="*/ 4763 h 11"/>
              <a:gd name="T64" fmla="*/ 0 w 100"/>
              <a:gd name="T65" fmla="*/ 4763 h 11"/>
              <a:gd name="T66" fmla="*/ 34925 w 100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" h="11">
                <a:moveTo>
                  <a:pt x="0" y="5"/>
                </a:moveTo>
                <a:lnTo>
                  <a:pt x="0" y="0"/>
                </a:lnTo>
                <a:lnTo>
                  <a:pt x="100" y="0"/>
                </a:lnTo>
                <a:lnTo>
                  <a:pt x="100" y="1"/>
                </a:lnTo>
                <a:lnTo>
                  <a:pt x="0" y="1"/>
                </a:lnTo>
                <a:lnTo>
                  <a:pt x="0" y="2"/>
                </a:lnTo>
                <a:lnTo>
                  <a:pt x="100" y="2"/>
                </a:lnTo>
                <a:lnTo>
                  <a:pt x="0" y="2"/>
                </a:lnTo>
                <a:lnTo>
                  <a:pt x="0" y="3"/>
                </a:lnTo>
                <a:lnTo>
                  <a:pt x="100" y="3"/>
                </a:lnTo>
                <a:lnTo>
                  <a:pt x="0" y="3"/>
                </a:lnTo>
                <a:lnTo>
                  <a:pt x="0" y="5"/>
                </a:lnTo>
                <a:lnTo>
                  <a:pt x="100" y="5"/>
                </a:lnTo>
                <a:lnTo>
                  <a:pt x="0" y="5"/>
                </a:lnTo>
                <a:lnTo>
                  <a:pt x="0" y="6"/>
                </a:lnTo>
                <a:lnTo>
                  <a:pt x="100" y="6"/>
                </a:lnTo>
                <a:lnTo>
                  <a:pt x="100" y="7"/>
                </a:lnTo>
                <a:lnTo>
                  <a:pt x="0" y="7"/>
                </a:lnTo>
                <a:lnTo>
                  <a:pt x="100" y="7"/>
                </a:lnTo>
                <a:lnTo>
                  <a:pt x="100" y="8"/>
                </a:lnTo>
                <a:lnTo>
                  <a:pt x="0" y="8"/>
                </a:lnTo>
                <a:lnTo>
                  <a:pt x="100" y="8"/>
                </a:lnTo>
                <a:lnTo>
                  <a:pt x="100" y="10"/>
                </a:lnTo>
                <a:lnTo>
                  <a:pt x="0" y="10"/>
                </a:lnTo>
                <a:lnTo>
                  <a:pt x="0" y="11"/>
                </a:lnTo>
                <a:lnTo>
                  <a:pt x="100" y="11"/>
                </a:lnTo>
                <a:lnTo>
                  <a:pt x="0" y="11"/>
                </a:lnTo>
                <a:lnTo>
                  <a:pt x="100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" name="Freeform 315"/>
          <p:cNvSpPr>
            <a:spLocks/>
          </p:cNvSpPr>
          <p:nvPr/>
        </p:nvSpPr>
        <p:spPr bwMode="auto">
          <a:xfrm>
            <a:off x="1971040" y="5181600"/>
            <a:ext cx="4763" cy="26988"/>
          </a:xfrm>
          <a:custGeom>
            <a:avLst/>
            <a:gdLst>
              <a:gd name="T0" fmla="*/ 2778 w 12"/>
              <a:gd name="T1" fmla="*/ 26988 h 71"/>
              <a:gd name="T2" fmla="*/ 0 w 12"/>
              <a:gd name="T3" fmla="*/ 26988 h 71"/>
              <a:gd name="T4" fmla="*/ 0 w 12"/>
              <a:gd name="T5" fmla="*/ 0 h 71"/>
              <a:gd name="T6" fmla="*/ 794 w 12"/>
              <a:gd name="T7" fmla="*/ 0 h 71"/>
              <a:gd name="T8" fmla="*/ 794 w 12"/>
              <a:gd name="T9" fmla="*/ 26988 h 71"/>
              <a:gd name="T10" fmla="*/ 794 w 12"/>
              <a:gd name="T11" fmla="*/ 26988 h 71"/>
              <a:gd name="T12" fmla="*/ 794 w 12"/>
              <a:gd name="T13" fmla="*/ 0 h 71"/>
              <a:gd name="T14" fmla="*/ 1191 w 12"/>
              <a:gd name="T15" fmla="*/ 0 h 71"/>
              <a:gd name="T16" fmla="*/ 1191 w 12"/>
              <a:gd name="T17" fmla="*/ 26988 h 71"/>
              <a:gd name="T18" fmla="*/ 1588 w 12"/>
              <a:gd name="T19" fmla="*/ 26988 h 71"/>
              <a:gd name="T20" fmla="*/ 1588 w 12"/>
              <a:gd name="T21" fmla="*/ 0 h 71"/>
              <a:gd name="T22" fmla="*/ 1588 w 12"/>
              <a:gd name="T23" fmla="*/ 0 h 71"/>
              <a:gd name="T24" fmla="*/ 1588 w 12"/>
              <a:gd name="T25" fmla="*/ 26988 h 71"/>
              <a:gd name="T26" fmla="*/ 1985 w 12"/>
              <a:gd name="T27" fmla="*/ 26988 h 71"/>
              <a:gd name="T28" fmla="*/ 1985 w 12"/>
              <a:gd name="T29" fmla="*/ 0 h 71"/>
              <a:gd name="T30" fmla="*/ 1985 w 12"/>
              <a:gd name="T31" fmla="*/ 0 h 71"/>
              <a:gd name="T32" fmla="*/ 1985 w 12"/>
              <a:gd name="T33" fmla="*/ 26988 h 71"/>
              <a:gd name="T34" fmla="*/ 2778 w 12"/>
              <a:gd name="T35" fmla="*/ 26988 h 71"/>
              <a:gd name="T36" fmla="*/ 2778 w 12"/>
              <a:gd name="T37" fmla="*/ 0 h 71"/>
              <a:gd name="T38" fmla="*/ 2778 w 12"/>
              <a:gd name="T39" fmla="*/ 0 h 71"/>
              <a:gd name="T40" fmla="*/ 2778 w 12"/>
              <a:gd name="T41" fmla="*/ 26988 h 71"/>
              <a:gd name="T42" fmla="*/ 3175 w 12"/>
              <a:gd name="T43" fmla="*/ 26988 h 71"/>
              <a:gd name="T44" fmla="*/ 3175 w 12"/>
              <a:gd name="T45" fmla="*/ 0 h 71"/>
              <a:gd name="T46" fmla="*/ 3572 w 12"/>
              <a:gd name="T47" fmla="*/ 0 h 71"/>
              <a:gd name="T48" fmla="*/ 3572 w 12"/>
              <a:gd name="T49" fmla="*/ 26988 h 71"/>
              <a:gd name="T50" fmla="*/ 3572 w 12"/>
              <a:gd name="T51" fmla="*/ 26988 h 71"/>
              <a:gd name="T52" fmla="*/ 3572 w 12"/>
              <a:gd name="T53" fmla="*/ 0 h 71"/>
              <a:gd name="T54" fmla="*/ 3969 w 12"/>
              <a:gd name="T55" fmla="*/ 0 h 71"/>
              <a:gd name="T56" fmla="*/ 3969 w 12"/>
              <a:gd name="T57" fmla="*/ 26988 h 71"/>
              <a:gd name="T58" fmla="*/ 3969 w 12"/>
              <a:gd name="T59" fmla="*/ 26988 h 71"/>
              <a:gd name="T60" fmla="*/ 3969 w 12"/>
              <a:gd name="T61" fmla="*/ 0 h 71"/>
              <a:gd name="T62" fmla="*/ 4763 w 12"/>
              <a:gd name="T63" fmla="*/ 0 h 71"/>
              <a:gd name="T64" fmla="*/ 4763 w 12"/>
              <a:gd name="T65" fmla="*/ 26988 h 71"/>
              <a:gd name="T66" fmla="*/ 2778 w 12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71">
                <a:moveTo>
                  <a:pt x="7" y="71"/>
                </a:moveTo>
                <a:lnTo>
                  <a:pt x="0" y="71"/>
                </a:lnTo>
                <a:lnTo>
                  <a:pt x="0" y="0"/>
                </a:lnTo>
                <a:lnTo>
                  <a:pt x="2" y="0"/>
                </a:lnTo>
                <a:lnTo>
                  <a:pt x="2" y="71"/>
                </a:lnTo>
                <a:lnTo>
                  <a:pt x="2" y="0"/>
                </a:lnTo>
                <a:lnTo>
                  <a:pt x="3" y="0"/>
                </a:lnTo>
                <a:lnTo>
                  <a:pt x="3" y="71"/>
                </a:lnTo>
                <a:lnTo>
                  <a:pt x="4" y="71"/>
                </a:lnTo>
                <a:lnTo>
                  <a:pt x="4" y="0"/>
                </a:lnTo>
                <a:lnTo>
                  <a:pt x="4" y="71"/>
                </a:lnTo>
                <a:lnTo>
                  <a:pt x="5" y="71"/>
                </a:lnTo>
                <a:lnTo>
                  <a:pt x="5" y="0"/>
                </a:lnTo>
                <a:lnTo>
                  <a:pt x="5" y="71"/>
                </a:lnTo>
                <a:lnTo>
                  <a:pt x="7" y="71"/>
                </a:lnTo>
                <a:lnTo>
                  <a:pt x="7" y="0"/>
                </a:lnTo>
                <a:lnTo>
                  <a:pt x="7" y="71"/>
                </a:lnTo>
                <a:lnTo>
                  <a:pt x="8" y="71"/>
                </a:lnTo>
                <a:lnTo>
                  <a:pt x="8" y="0"/>
                </a:lnTo>
                <a:lnTo>
                  <a:pt x="9" y="0"/>
                </a:lnTo>
                <a:lnTo>
                  <a:pt x="9" y="71"/>
                </a:lnTo>
                <a:lnTo>
                  <a:pt x="9" y="0"/>
                </a:lnTo>
                <a:lnTo>
                  <a:pt x="10" y="0"/>
                </a:lnTo>
                <a:lnTo>
                  <a:pt x="10" y="71"/>
                </a:lnTo>
                <a:lnTo>
                  <a:pt x="10" y="0"/>
                </a:lnTo>
                <a:lnTo>
                  <a:pt x="12" y="0"/>
                </a:lnTo>
                <a:lnTo>
                  <a:pt x="12" y="71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8" name="Freeform 316"/>
          <p:cNvSpPr>
            <a:spLocks/>
          </p:cNvSpPr>
          <p:nvPr/>
        </p:nvSpPr>
        <p:spPr bwMode="auto">
          <a:xfrm>
            <a:off x="1980565" y="5130800"/>
            <a:ext cx="4763" cy="28575"/>
          </a:xfrm>
          <a:custGeom>
            <a:avLst/>
            <a:gdLst>
              <a:gd name="T0" fmla="*/ 1985 w 12"/>
              <a:gd name="T1" fmla="*/ 28575 h 71"/>
              <a:gd name="T2" fmla="*/ 0 w 12"/>
              <a:gd name="T3" fmla="*/ 28575 h 71"/>
              <a:gd name="T4" fmla="*/ 0 w 12"/>
              <a:gd name="T5" fmla="*/ 0 h 71"/>
              <a:gd name="T6" fmla="*/ 397 w 12"/>
              <a:gd name="T7" fmla="*/ 0 h 71"/>
              <a:gd name="T8" fmla="*/ 397 w 12"/>
              <a:gd name="T9" fmla="*/ 28575 h 71"/>
              <a:gd name="T10" fmla="*/ 397 w 12"/>
              <a:gd name="T11" fmla="*/ 28575 h 71"/>
              <a:gd name="T12" fmla="*/ 397 w 12"/>
              <a:gd name="T13" fmla="*/ 0 h 71"/>
              <a:gd name="T14" fmla="*/ 1191 w 12"/>
              <a:gd name="T15" fmla="*/ 0 h 71"/>
              <a:gd name="T16" fmla="*/ 1191 w 12"/>
              <a:gd name="T17" fmla="*/ 28575 h 71"/>
              <a:gd name="T18" fmla="*/ 1588 w 12"/>
              <a:gd name="T19" fmla="*/ 28575 h 71"/>
              <a:gd name="T20" fmla="*/ 1588 w 12"/>
              <a:gd name="T21" fmla="*/ 0 h 71"/>
              <a:gd name="T22" fmla="*/ 1588 w 12"/>
              <a:gd name="T23" fmla="*/ 0 h 71"/>
              <a:gd name="T24" fmla="*/ 1588 w 12"/>
              <a:gd name="T25" fmla="*/ 28575 h 71"/>
              <a:gd name="T26" fmla="*/ 1985 w 12"/>
              <a:gd name="T27" fmla="*/ 28575 h 71"/>
              <a:gd name="T28" fmla="*/ 1985 w 12"/>
              <a:gd name="T29" fmla="*/ 0 h 71"/>
              <a:gd name="T30" fmla="*/ 1985 w 12"/>
              <a:gd name="T31" fmla="*/ 0 h 71"/>
              <a:gd name="T32" fmla="*/ 1985 w 12"/>
              <a:gd name="T33" fmla="*/ 28575 h 71"/>
              <a:gd name="T34" fmla="*/ 2778 w 12"/>
              <a:gd name="T35" fmla="*/ 28575 h 71"/>
              <a:gd name="T36" fmla="*/ 2778 w 12"/>
              <a:gd name="T37" fmla="*/ 0 h 71"/>
              <a:gd name="T38" fmla="*/ 3175 w 12"/>
              <a:gd name="T39" fmla="*/ 0 h 71"/>
              <a:gd name="T40" fmla="*/ 3175 w 12"/>
              <a:gd name="T41" fmla="*/ 28575 h 71"/>
              <a:gd name="T42" fmla="*/ 3175 w 12"/>
              <a:gd name="T43" fmla="*/ 28575 h 71"/>
              <a:gd name="T44" fmla="*/ 3175 w 12"/>
              <a:gd name="T45" fmla="*/ 0 h 71"/>
              <a:gd name="T46" fmla="*/ 3572 w 12"/>
              <a:gd name="T47" fmla="*/ 0 h 71"/>
              <a:gd name="T48" fmla="*/ 3572 w 12"/>
              <a:gd name="T49" fmla="*/ 28575 h 71"/>
              <a:gd name="T50" fmla="*/ 3572 w 12"/>
              <a:gd name="T51" fmla="*/ 28575 h 71"/>
              <a:gd name="T52" fmla="*/ 3572 w 12"/>
              <a:gd name="T53" fmla="*/ 0 h 71"/>
              <a:gd name="T54" fmla="*/ 3969 w 12"/>
              <a:gd name="T55" fmla="*/ 0 h 71"/>
              <a:gd name="T56" fmla="*/ 3969 w 12"/>
              <a:gd name="T57" fmla="*/ 28575 h 71"/>
              <a:gd name="T58" fmla="*/ 3969 w 12"/>
              <a:gd name="T59" fmla="*/ 28575 h 71"/>
              <a:gd name="T60" fmla="*/ 3969 w 12"/>
              <a:gd name="T61" fmla="*/ 0 h 71"/>
              <a:gd name="T62" fmla="*/ 4763 w 12"/>
              <a:gd name="T63" fmla="*/ 0 h 71"/>
              <a:gd name="T64" fmla="*/ 4763 w 12"/>
              <a:gd name="T65" fmla="*/ 28575 h 71"/>
              <a:gd name="T66" fmla="*/ 1985 w 12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71">
                <a:moveTo>
                  <a:pt x="5" y="71"/>
                </a:moveTo>
                <a:lnTo>
                  <a:pt x="0" y="71"/>
                </a:lnTo>
                <a:lnTo>
                  <a:pt x="0" y="0"/>
                </a:lnTo>
                <a:lnTo>
                  <a:pt x="1" y="0"/>
                </a:lnTo>
                <a:lnTo>
                  <a:pt x="1" y="71"/>
                </a:lnTo>
                <a:lnTo>
                  <a:pt x="1" y="0"/>
                </a:lnTo>
                <a:lnTo>
                  <a:pt x="3" y="0"/>
                </a:lnTo>
                <a:lnTo>
                  <a:pt x="3" y="71"/>
                </a:lnTo>
                <a:lnTo>
                  <a:pt x="4" y="71"/>
                </a:lnTo>
                <a:lnTo>
                  <a:pt x="4" y="0"/>
                </a:lnTo>
                <a:lnTo>
                  <a:pt x="4" y="71"/>
                </a:lnTo>
                <a:lnTo>
                  <a:pt x="5" y="71"/>
                </a:lnTo>
                <a:lnTo>
                  <a:pt x="5" y="0"/>
                </a:lnTo>
                <a:lnTo>
                  <a:pt x="5" y="71"/>
                </a:lnTo>
                <a:lnTo>
                  <a:pt x="7" y="71"/>
                </a:lnTo>
                <a:lnTo>
                  <a:pt x="7" y="0"/>
                </a:lnTo>
                <a:lnTo>
                  <a:pt x="8" y="0"/>
                </a:lnTo>
                <a:lnTo>
                  <a:pt x="8" y="71"/>
                </a:lnTo>
                <a:lnTo>
                  <a:pt x="8" y="0"/>
                </a:lnTo>
                <a:lnTo>
                  <a:pt x="9" y="0"/>
                </a:lnTo>
                <a:lnTo>
                  <a:pt x="9" y="71"/>
                </a:lnTo>
                <a:lnTo>
                  <a:pt x="9" y="0"/>
                </a:lnTo>
                <a:lnTo>
                  <a:pt x="10" y="0"/>
                </a:lnTo>
                <a:lnTo>
                  <a:pt x="10" y="71"/>
                </a:lnTo>
                <a:lnTo>
                  <a:pt x="10" y="0"/>
                </a:lnTo>
                <a:lnTo>
                  <a:pt x="12" y="0"/>
                </a:lnTo>
                <a:lnTo>
                  <a:pt x="12" y="7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9" name="Freeform 317"/>
          <p:cNvSpPr>
            <a:spLocks/>
          </p:cNvSpPr>
          <p:nvPr/>
        </p:nvSpPr>
        <p:spPr bwMode="auto">
          <a:xfrm>
            <a:off x="1990090" y="5108575"/>
            <a:ext cx="4763" cy="1588"/>
          </a:xfrm>
          <a:custGeom>
            <a:avLst/>
            <a:gdLst>
              <a:gd name="T0" fmla="*/ 2382 w 12"/>
              <a:gd name="T1" fmla="*/ 1588 h 4"/>
              <a:gd name="T2" fmla="*/ 0 w 12"/>
              <a:gd name="T3" fmla="*/ 1588 h 4"/>
              <a:gd name="T4" fmla="*/ 0 w 12"/>
              <a:gd name="T5" fmla="*/ 0 h 4"/>
              <a:gd name="T6" fmla="*/ 0 w 12"/>
              <a:gd name="T7" fmla="*/ 0 h 4"/>
              <a:gd name="T8" fmla="*/ 0 w 12"/>
              <a:gd name="T9" fmla="*/ 1588 h 4"/>
              <a:gd name="T10" fmla="*/ 397 w 12"/>
              <a:gd name="T11" fmla="*/ 1588 h 4"/>
              <a:gd name="T12" fmla="*/ 397 w 12"/>
              <a:gd name="T13" fmla="*/ 0 h 4"/>
              <a:gd name="T14" fmla="*/ 1191 w 12"/>
              <a:gd name="T15" fmla="*/ 0 h 4"/>
              <a:gd name="T16" fmla="*/ 1191 w 12"/>
              <a:gd name="T17" fmla="*/ 1588 h 4"/>
              <a:gd name="T18" fmla="*/ 1191 w 12"/>
              <a:gd name="T19" fmla="*/ 1588 h 4"/>
              <a:gd name="T20" fmla="*/ 1191 w 12"/>
              <a:gd name="T21" fmla="*/ 0 h 4"/>
              <a:gd name="T22" fmla="*/ 1588 w 12"/>
              <a:gd name="T23" fmla="*/ 0 h 4"/>
              <a:gd name="T24" fmla="*/ 1588 w 12"/>
              <a:gd name="T25" fmla="*/ 1588 h 4"/>
              <a:gd name="T26" fmla="*/ 1588 w 12"/>
              <a:gd name="T27" fmla="*/ 1588 h 4"/>
              <a:gd name="T28" fmla="*/ 1588 w 12"/>
              <a:gd name="T29" fmla="*/ 0 h 4"/>
              <a:gd name="T30" fmla="*/ 1985 w 12"/>
              <a:gd name="T31" fmla="*/ 0 h 4"/>
              <a:gd name="T32" fmla="*/ 1985 w 12"/>
              <a:gd name="T33" fmla="*/ 1588 h 4"/>
              <a:gd name="T34" fmla="*/ 2382 w 12"/>
              <a:gd name="T35" fmla="*/ 1588 h 4"/>
              <a:gd name="T36" fmla="*/ 2382 w 12"/>
              <a:gd name="T37" fmla="*/ 0 h 4"/>
              <a:gd name="T38" fmla="*/ 2382 w 12"/>
              <a:gd name="T39" fmla="*/ 0 h 4"/>
              <a:gd name="T40" fmla="*/ 2382 w 12"/>
              <a:gd name="T41" fmla="*/ 1588 h 4"/>
              <a:gd name="T42" fmla="*/ 3175 w 12"/>
              <a:gd name="T43" fmla="*/ 1588 h 4"/>
              <a:gd name="T44" fmla="*/ 3175 w 12"/>
              <a:gd name="T45" fmla="*/ 0 h 4"/>
              <a:gd name="T46" fmla="*/ 3175 w 12"/>
              <a:gd name="T47" fmla="*/ 0 h 4"/>
              <a:gd name="T48" fmla="*/ 3175 w 12"/>
              <a:gd name="T49" fmla="*/ 1588 h 4"/>
              <a:gd name="T50" fmla="*/ 3572 w 12"/>
              <a:gd name="T51" fmla="*/ 1588 h 4"/>
              <a:gd name="T52" fmla="*/ 3572 w 12"/>
              <a:gd name="T53" fmla="*/ 0 h 4"/>
              <a:gd name="T54" fmla="*/ 3572 w 12"/>
              <a:gd name="T55" fmla="*/ 0 h 4"/>
              <a:gd name="T56" fmla="*/ 3572 w 12"/>
              <a:gd name="T57" fmla="*/ 1588 h 4"/>
              <a:gd name="T58" fmla="*/ 3969 w 12"/>
              <a:gd name="T59" fmla="*/ 1588 h 4"/>
              <a:gd name="T60" fmla="*/ 3969 w 12"/>
              <a:gd name="T61" fmla="*/ 0 h 4"/>
              <a:gd name="T62" fmla="*/ 4763 w 12"/>
              <a:gd name="T63" fmla="*/ 0 h 4"/>
              <a:gd name="T64" fmla="*/ 4763 w 12"/>
              <a:gd name="T65" fmla="*/ 1588 h 4"/>
              <a:gd name="T66" fmla="*/ 2382 w 12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4">
                <a:moveTo>
                  <a:pt x="6" y="4"/>
                </a:moveTo>
                <a:lnTo>
                  <a:pt x="0" y="4"/>
                </a:lnTo>
                <a:lnTo>
                  <a:pt x="0" y="0"/>
                </a:lnTo>
                <a:lnTo>
                  <a:pt x="0" y="4"/>
                </a:lnTo>
                <a:lnTo>
                  <a:pt x="1" y="4"/>
                </a:lnTo>
                <a:lnTo>
                  <a:pt x="1" y="0"/>
                </a:lnTo>
                <a:lnTo>
                  <a:pt x="3" y="0"/>
                </a:lnTo>
                <a:lnTo>
                  <a:pt x="3" y="4"/>
                </a:lnTo>
                <a:lnTo>
                  <a:pt x="3" y="0"/>
                </a:lnTo>
                <a:lnTo>
                  <a:pt x="4" y="0"/>
                </a:lnTo>
                <a:lnTo>
                  <a:pt x="4" y="4"/>
                </a:lnTo>
                <a:lnTo>
                  <a:pt x="4" y="0"/>
                </a:lnTo>
                <a:lnTo>
                  <a:pt x="5" y="0"/>
                </a:lnTo>
                <a:lnTo>
                  <a:pt x="5" y="4"/>
                </a:lnTo>
                <a:lnTo>
                  <a:pt x="6" y="4"/>
                </a:lnTo>
                <a:lnTo>
                  <a:pt x="6" y="0"/>
                </a:lnTo>
                <a:lnTo>
                  <a:pt x="6" y="4"/>
                </a:lnTo>
                <a:lnTo>
                  <a:pt x="8" y="4"/>
                </a:lnTo>
                <a:lnTo>
                  <a:pt x="8" y="0"/>
                </a:lnTo>
                <a:lnTo>
                  <a:pt x="8" y="4"/>
                </a:lnTo>
                <a:lnTo>
                  <a:pt x="9" y="4"/>
                </a:lnTo>
                <a:lnTo>
                  <a:pt x="9" y="0"/>
                </a:lnTo>
                <a:lnTo>
                  <a:pt x="9" y="4"/>
                </a:lnTo>
                <a:lnTo>
                  <a:pt x="10" y="4"/>
                </a:lnTo>
                <a:lnTo>
                  <a:pt x="10" y="0"/>
                </a:lnTo>
                <a:lnTo>
                  <a:pt x="12" y="0"/>
                </a:lnTo>
                <a:lnTo>
                  <a:pt x="12" y="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0" name="Freeform 318"/>
          <p:cNvSpPr>
            <a:spLocks/>
          </p:cNvSpPr>
          <p:nvPr/>
        </p:nvSpPr>
        <p:spPr bwMode="auto">
          <a:xfrm>
            <a:off x="1993265" y="5105400"/>
            <a:ext cx="9525" cy="4763"/>
          </a:xfrm>
          <a:custGeom>
            <a:avLst/>
            <a:gdLst>
              <a:gd name="T0" fmla="*/ 0 w 27"/>
              <a:gd name="T1" fmla="*/ 2598 h 11"/>
              <a:gd name="T2" fmla="*/ 0 w 27"/>
              <a:gd name="T3" fmla="*/ 0 h 11"/>
              <a:gd name="T4" fmla="*/ 9525 w 27"/>
              <a:gd name="T5" fmla="*/ 0 h 11"/>
              <a:gd name="T6" fmla="*/ 9525 w 27"/>
              <a:gd name="T7" fmla="*/ 433 h 11"/>
              <a:gd name="T8" fmla="*/ 0 w 27"/>
              <a:gd name="T9" fmla="*/ 433 h 11"/>
              <a:gd name="T10" fmla="*/ 0 w 27"/>
              <a:gd name="T11" fmla="*/ 433 h 11"/>
              <a:gd name="T12" fmla="*/ 9525 w 27"/>
              <a:gd name="T13" fmla="*/ 433 h 11"/>
              <a:gd name="T14" fmla="*/ 9525 w 27"/>
              <a:gd name="T15" fmla="*/ 866 h 11"/>
              <a:gd name="T16" fmla="*/ 0 w 27"/>
              <a:gd name="T17" fmla="*/ 866 h 11"/>
              <a:gd name="T18" fmla="*/ 0 w 27"/>
              <a:gd name="T19" fmla="*/ 1299 h 11"/>
              <a:gd name="T20" fmla="*/ 9525 w 27"/>
              <a:gd name="T21" fmla="*/ 1299 h 11"/>
              <a:gd name="T22" fmla="*/ 9525 w 27"/>
              <a:gd name="T23" fmla="*/ 1299 h 11"/>
              <a:gd name="T24" fmla="*/ 0 w 27"/>
              <a:gd name="T25" fmla="*/ 1299 h 11"/>
              <a:gd name="T26" fmla="*/ 0 w 27"/>
              <a:gd name="T27" fmla="*/ 2165 h 11"/>
              <a:gd name="T28" fmla="*/ 9525 w 27"/>
              <a:gd name="T29" fmla="*/ 2165 h 11"/>
              <a:gd name="T30" fmla="*/ 9525 w 27"/>
              <a:gd name="T31" fmla="*/ 2165 h 11"/>
              <a:gd name="T32" fmla="*/ 0 w 27"/>
              <a:gd name="T33" fmla="*/ 2165 h 11"/>
              <a:gd name="T34" fmla="*/ 0 w 27"/>
              <a:gd name="T35" fmla="*/ 2598 h 11"/>
              <a:gd name="T36" fmla="*/ 9525 w 27"/>
              <a:gd name="T37" fmla="*/ 2598 h 11"/>
              <a:gd name="T38" fmla="*/ 9525 w 27"/>
              <a:gd name="T39" fmla="*/ 2598 h 11"/>
              <a:gd name="T40" fmla="*/ 0 w 27"/>
              <a:gd name="T41" fmla="*/ 2598 h 11"/>
              <a:gd name="T42" fmla="*/ 0 w 27"/>
              <a:gd name="T43" fmla="*/ 3031 h 11"/>
              <a:gd name="T44" fmla="*/ 9525 w 27"/>
              <a:gd name="T45" fmla="*/ 3031 h 11"/>
              <a:gd name="T46" fmla="*/ 9525 w 27"/>
              <a:gd name="T47" fmla="*/ 3897 h 11"/>
              <a:gd name="T48" fmla="*/ 0 w 27"/>
              <a:gd name="T49" fmla="*/ 3897 h 11"/>
              <a:gd name="T50" fmla="*/ 0 w 27"/>
              <a:gd name="T51" fmla="*/ 3897 h 11"/>
              <a:gd name="T52" fmla="*/ 9525 w 27"/>
              <a:gd name="T53" fmla="*/ 3897 h 11"/>
              <a:gd name="T54" fmla="*/ 9525 w 27"/>
              <a:gd name="T55" fmla="*/ 4330 h 11"/>
              <a:gd name="T56" fmla="*/ 0 w 27"/>
              <a:gd name="T57" fmla="*/ 4330 h 11"/>
              <a:gd name="T58" fmla="*/ 0 w 27"/>
              <a:gd name="T59" fmla="*/ 4330 h 11"/>
              <a:gd name="T60" fmla="*/ 9525 w 27"/>
              <a:gd name="T61" fmla="*/ 4330 h 11"/>
              <a:gd name="T62" fmla="*/ 9525 w 27"/>
              <a:gd name="T63" fmla="*/ 4763 h 11"/>
              <a:gd name="T64" fmla="*/ 0 w 27"/>
              <a:gd name="T65" fmla="*/ 4763 h 11"/>
              <a:gd name="T66" fmla="*/ 9525 w 27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1">
                <a:moveTo>
                  <a:pt x="0" y="6"/>
                </a:moveTo>
                <a:lnTo>
                  <a:pt x="0" y="0"/>
                </a:lnTo>
                <a:lnTo>
                  <a:pt x="27" y="0"/>
                </a:lnTo>
                <a:lnTo>
                  <a:pt x="27" y="1"/>
                </a:lnTo>
                <a:lnTo>
                  <a:pt x="0" y="1"/>
                </a:lnTo>
                <a:lnTo>
                  <a:pt x="27" y="1"/>
                </a:lnTo>
                <a:lnTo>
                  <a:pt x="27" y="2"/>
                </a:lnTo>
                <a:lnTo>
                  <a:pt x="0" y="2"/>
                </a:lnTo>
                <a:lnTo>
                  <a:pt x="0" y="3"/>
                </a:lnTo>
                <a:lnTo>
                  <a:pt x="27" y="3"/>
                </a:lnTo>
                <a:lnTo>
                  <a:pt x="0" y="3"/>
                </a:lnTo>
                <a:lnTo>
                  <a:pt x="0" y="5"/>
                </a:lnTo>
                <a:lnTo>
                  <a:pt x="27" y="5"/>
                </a:lnTo>
                <a:lnTo>
                  <a:pt x="0" y="5"/>
                </a:lnTo>
                <a:lnTo>
                  <a:pt x="0" y="6"/>
                </a:lnTo>
                <a:lnTo>
                  <a:pt x="27" y="6"/>
                </a:lnTo>
                <a:lnTo>
                  <a:pt x="0" y="6"/>
                </a:lnTo>
                <a:lnTo>
                  <a:pt x="0" y="7"/>
                </a:lnTo>
                <a:lnTo>
                  <a:pt x="27" y="7"/>
                </a:lnTo>
                <a:lnTo>
                  <a:pt x="27" y="9"/>
                </a:lnTo>
                <a:lnTo>
                  <a:pt x="0" y="9"/>
                </a:lnTo>
                <a:lnTo>
                  <a:pt x="27" y="9"/>
                </a:lnTo>
                <a:lnTo>
                  <a:pt x="27" y="10"/>
                </a:lnTo>
                <a:lnTo>
                  <a:pt x="0" y="10"/>
                </a:lnTo>
                <a:lnTo>
                  <a:pt x="27" y="10"/>
                </a:lnTo>
                <a:lnTo>
                  <a:pt x="27" y="11"/>
                </a:lnTo>
                <a:lnTo>
                  <a:pt x="0" y="11"/>
                </a:lnTo>
                <a:lnTo>
                  <a:pt x="27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1" name="Freeform 319"/>
          <p:cNvSpPr>
            <a:spLocks/>
          </p:cNvSpPr>
          <p:nvPr/>
        </p:nvSpPr>
        <p:spPr bwMode="auto">
          <a:xfrm>
            <a:off x="2001203" y="5087938"/>
            <a:ext cx="3175" cy="20637"/>
          </a:xfrm>
          <a:custGeom>
            <a:avLst/>
            <a:gdLst>
              <a:gd name="T0" fmla="*/ 1443 w 11"/>
              <a:gd name="T1" fmla="*/ 20637 h 52"/>
              <a:gd name="T2" fmla="*/ 0 w 11"/>
              <a:gd name="T3" fmla="*/ 20637 h 52"/>
              <a:gd name="T4" fmla="*/ 0 w 11"/>
              <a:gd name="T5" fmla="*/ 0 h 52"/>
              <a:gd name="T6" fmla="*/ 289 w 11"/>
              <a:gd name="T7" fmla="*/ 0 h 52"/>
              <a:gd name="T8" fmla="*/ 289 w 11"/>
              <a:gd name="T9" fmla="*/ 20637 h 52"/>
              <a:gd name="T10" fmla="*/ 289 w 11"/>
              <a:gd name="T11" fmla="*/ 20637 h 52"/>
              <a:gd name="T12" fmla="*/ 289 w 11"/>
              <a:gd name="T13" fmla="*/ 0 h 52"/>
              <a:gd name="T14" fmla="*/ 866 w 11"/>
              <a:gd name="T15" fmla="*/ 0 h 52"/>
              <a:gd name="T16" fmla="*/ 866 w 11"/>
              <a:gd name="T17" fmla="*/ 20637 h 52"/>
              <a:gd name="T18" fmla="*/ 866 w 11"/>
              <a:gd name="T19" fmla="*/ 20637 h 52"/>
              <a:gd name="T20" fmla="*/ 866 w 11"/>
              <a:gd name="T21" fmla="*/ 0 h 52"/>
              <a:gd name="T22" fmla="*/ 1155 w 11"/>
              <a:gd name="T23" fmla="*/ 0 h 52"/>
              <a:gd name="T24" fmla="*/ 1155 w 11"/>
              <a:gd name="T25" fmla="*/ 20637 h 52"/>
              <a:gd name="T26" fmla="*/ 1155 w 11"/>
              <a:gd name="T27" fmla="*/ 20637 h 52"/>
              <a:gd name="T28" fmla="*/ 1155 w 11"/>
              <a:gd name="T29" fmla="*/ 0 h 52"/>
              <a:gd name="T30" fmla="*/ 1443 w 11"/>
              <a:gd name="T31" fmla="*/ 0 h 52"/>
              <a:gd name="T32" fmla="*/ 1443 w 11"/>
              <a:gd name="T33" fmla="*/ 20637 h 52"/>
              <a:gd name="T34" fmla="*/ 1732 w 11"/>
              <a:gd name="T35" fmla="*/ 20637 h 52"/>
              <a:gd name="T36" fmla="*/ 1732 w 11"/>
              <a:gd name="T37" fmla="*/ 0 h 52"/>
              <a:gd name="T38" fmla="*/ 1732 w 11"/>
              <a:gd name="T39" fmla="*/ 0 h 52"/>
              <a:gd name="T40" fmla="*/ 1732 w 11"/>
              <a:gd name="T41" fmla="*/ 20637 h 52"/>
              <a:gd name="T42" fmla="*/ 2309 w 11"/>
              <a:gd name="T43" fmla="*/ 20637 h 52"/>
              <a:gd name="T44" fmla="*/ 2309 w 11"/>
              <a:gd name="T45" fmla="*/ 0 h 52"/>
              <a:gd name="T46" fmla="*/ 2309 w 11"/>
              <a:gd name="T47" fmla="*/ 0 h 52"/>
              <a:gd name="T48" fmla="*/ 2309 w 11"/>
              <a:gd name="T49" fmla="*/ 20637 h 52"/>
              <a:gd name="T50" fmla="*/ 2598 w 11"/>
              <a:gd name="T51" fmla="*/ 20637 h 52"/>
              <a:gd name="T52" fmla="*/ 2598 w 11"/>
              <a:gd name="T53" fmla="*/ 0 h 52"/>
              <a:gd name="T54" fmla="*/ 2886 w 11"/>
              <a:gd name="T55" fmla="*/ 0 h 52"/>
              <a:gd name="T56" fmla="*/ 2886 w 11"/>
              <a:gd name="T57" fmla="*/ 20637 h 52"/>
              <a:gd name="T58" fmla="*/ 2886 w 11"/>
              <a:gd name="T59" fmla="*/ 20637 h 52"/>
              <a:gd name="T60" fmla="*/ 2886 w 11"/>
              <a:gd name="T61" fmla="*/ 0 h 52"/>
              <a:gd name="T62" fmla="*/ 3175 w 11"/>
              <a:gd name="T63" fmla="*/ 0 h 52"/>
              <a:gd name="T64" fmla="*/ 3175 w 11"/>
              <a:gd name="T65" fmla="*/ 20637 h 52"/>
              <a:gd name="T66" fmla="*/ 1443 w 11"/>
              <a:gd name="T67" fmla="*/ 0 h 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2">
                <a:moveTo>
                  <a:pt x="5" y="52"/>
                </a:moveTo>
                <a:lnTo>
                  <a:pt x="0" y="52"/>
                </a:lnTo>
                <a:lnTo>
                  <a:pt x="0" y="0"/>
                </a:lnTo>
                <a:lnTo>
                  <a:pt x="1" y="0"/>
                </a:lnTo>
                <a:lnTo>
                  <a:pt x="1" y="52"/>
                </a:lnTo>
                <a:lnTo>
                  <a:pt x="1" y="0"/>
                </a:lnTo>
                <a:lnTo>
                  <a:pt x="3" y="0"/>
                </a:lnTo>
                <a:lnTo>
                  <a:pt x="3" y="52"/>
                </a:lnTo>
                <a:lnTo>
                  <a:pt x="3" y="0"/>
                </a:lnTo>
                <a:lnTo>
                  <a:pt x="4" y="0"/>
                </a:lnTo>
                <a:lnTo>
                  <a:pt x="4" y="52"/>
                </a:lnTo>
                <a:lnTo>
                  <a:pt x="4" y="0"/>
                </a:lnTo>
                <a:lnTo>
                  <a:pt x="5" y="0"/>
                </a:lnTo>
                <a:lnTo>
                  <a:pt x="5" y="52"/>
                </a:lnTo>
                <a:lnTo>
                  <a:pt x="6" y="52"/>
                </a:lnTo>
                <a:lnTo>
                  <a:pt x="6" y="0"/>
                </a:lnTo>
                <a:lnTo>
                  <a:pt x="6" y="52"/>
                </a:lnTo>
                <a:lnTo>
                  <a:pt x="8" y="52"/>
                </a:lnTo>
                <a:lnTo>
                  <a:pt x="8" y="0"/>
                </a:lnTo>
                <a:lnTo>
                  <a:pt x="8" y="52"/>
                </a:lnTo>
                <a:lnTo>
                  <a:pt x="9" y="52"/>
                </a:lnTo>
                <a:lnTo>
                  <a:pt x="9" y="0"/>
                </a:lnTo>
                <a:lnTo>
                  <a:pt x="10" y="0"/>
                </a:lnTo>
                <a:lnTo>
                  <a:pt x="10" y="52"/>
                </a:lnTo>
                <a:lnTo>
                  <a:pt x="10" y="0"/>
                </a:lnTo>
                <a:lnTo>
                  <a:pt x="11" y="0"/>
                </a:lnTo>
                <a:lnTo>
                  <a:pt x="11" y="5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2" name="Freeform 320"/>
          <p:cNvSpPr>
            <a:spLocks/>
          </p:cNvSpPr>
          <p:nvPr/>
        </p:nvSpPr>
        <p:spPr bwMode="auto">
          <a:xfrm>
            <a:off x="2012315" y="5064125"/>
            <a:ext cx="1588" cy="3175"/>
          </a:xfrm>
          <a:custGeom>
            <a:avLst/>
            <a:gdLst>
              <a:gd name="T0" fmla="*/ 0 w 3"/>
              <a:gd name="T1" fmla="*/ 1443 h 11"/>
              <a:gd name="T2" fmla="*/ 0 w 3"/>
              <a:gd name="T3" fmla="*/ 0 h 11"/>
              <a:gd name="T4" fmla="*/ 1588 w 3"/>
              <a:gd name="T5" fmla="*/ 0 h 11"/>
              <a:gd name="T6" fmla="*/ 1588 w 3"/>
              <a:gd name="T7" fmla="*/ 0 h 11"/>
              <a:gd name="T8" fmla="*/ 0 w 3"/>
              <a:gd name="T9" fmla="*/ 0 h 11"/>
              <a:gd name="T10" fmla="*/ 0 w 3"/>
              <a:gd name="T11" fmla="*/ 289 h 11"/>
              <a:gd name="T12" fmla="*/ 1588 w 3"/>
              <a:gd name="T13" fmla="*/ 289 h 11"/>
              <a:gd name="T14" fmla="*/ 1588 w 3"/>
              <a:gd name="T15" fmla="*/ 866 h 11"/>
              <a:gd name="T16" fmla="*/ 0 w 3"/>
              <a:gd name="T17" fmla="*/ 866 h 11"/>
              <a:gd name="T18" fmla="*/ 0 w 3"/>
              <a:gd name="T19" fmla="*/ 866 h 11"/>
              <a:gd name="T20" fmla="*/ 1588 w 3"/>
              <a:gd name="T21" fmla="*/ 866 h 11"/>
              <a:gd name="T22" fmla="*/ 1588 w 3"/>
              <a:gd name="T23" fmla="*/ 1155 h 11"/>
              <a:gd name="T24" fmla="*/ 0 w 3"/>
              <a:gd name="T25" fmla="*/ 1155 h 11"/>
              <a:gd name="T26" fmla="*/ 0 w 3"/>
              <a:gd name="T27" fmla="*/ 1155 h 11"/>
              <a:gd name="T28" fmla="*/ 1588 w 3"/>
              <a:gd name="T29" fmla="*/ 1155 h 11"/>
              <a:gd name="T30" fmla="*/ 1588 w 3"/>
              <a:gd name="T31" fmla="*/ 1443 h 11"/>
              <a:gd name="T32" fmla="*/ 0 w 3"/>
              <a:gd name="T33" fmla="*/ 1443 h 11"/>
              <a:gd name="T34" fmla="*/ 0 w 3"/>
              <a:gd name="T35" fmla="*/ 1443 h 11"/>
              <a:gd name="T36" fmla="*/ 1588 w 3"/>
              <a:gd name="T37" fmla="*/ 1443 h 11"/>
              <a:gd name="T38" fmla="*/ 1588 w 3"/>
              <a:gd name="T39" fmla="*/ 1732 h 11"/>
              <a:gd name="T40" fmla="*/ 0 w 3"/>
              <a:gd name="T41" fmla="*/ 1732 h 11"/>
              <a:gd name="T42" fmla="*/ 0 w 3"/>
              <a:gd name="T43" fmla="*/ 2309 h 11"/>
              <a:gd name="T44" fmla="*/ 1588 w 3"/>
              <a:gd name="T45" fmla="*/ 2309 h 11"/>
              <a:gd name="T46" fmla="*/ 1588 w 3"/>
              <a:gd name="T47" fmla="*/ 2309 h 11"/>
              <a:gd name="T48" fmla="*/ 0 w 3"/>
              <a:gd name="T49" fmla="*/ 2309 h 11"/>
              <a:gd name="T50" fmla="*/ 0 w 3"/>
              <a:gd name="T51" fmla="*/ 2598 h 11"/>
              <a:gd name="T52" fmla="*/ 1588 w 3"/>
              <a:gd name="T53" fmla="*/ 2598 h 11"/>
              <a:gd name="T54" fmla="*/ 1588 w 3"/>
              <a:gd name="T55" fmla="*/ 2598 h 11"/>
              <a:gd name="T56" fmla="*/ 0 w 3"/>
              <a:gd name="T57" fmla="*/ 2598 h 11"/>
              <a:gd name="T58" fmla="*/ 0 w 3"/>
              <a:gd name="T59" fmla="*/ 2886 h 11"/>
              <a:gd name="T60" fmla="*/ 1588 w 3"/>
              <a:gd name="T61" fmla="*/ 2886 h 11"/>
              <a:gd name="T62" fmla="*/ 1588 w 3"/>
              <a:gd name="T63" fmla="*/ 3175 h 11"/>
              <a:gd name="T64" fmla="*/ 0 w 3"/>
              <a:gd name="T65" fmla="*/ 3175 h 11"/>
              <a:gd name="T66" fmla="*/ 1588 w 3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" h="11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3" y="1"/>
                </a:lnTo>
                <a:lnTo>
                  <a:pt x="3" y="3"/>
                </a:lnTo>
                <a:lnTo>
                  <a:pt x="0" y="3"/>
                </a:lnTo>
                <a:lnTo>
                  <a:pt x="3" y="3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5"/>
                </a:lnTo>
                <a:lnTo>
                  <a:pt x="0" y="5"/>
                </a:lnTo>
                <a:lnTo>
                  <a:pt x="3" y="5"/>
                </a:lnTo>
                <a:lnTo>
                  <a:pt x="3" y="6"/>
                </a:lnTo>
                <a:lnTo>
                  <a:pt x="0" y="6"/>
                </a:lnTo>
                <a:lnTo>
                  <a:pt x="0" y="8"/>
                </a:lnTo>
                <a:lnTo>
                  <a:pt x="3" y="8"/>
                </a:lnTo>
                <a:lnTo>
                  <a:pt x="0" y="8"/>
                </a:lnTo>
                <a:lnTo>
                  <a:pt x="0" y="9"/>
                </a:lnTo>
                <a:lnTo>
                  <a:pt x="3" y="9"/>
                </a:lnTo>
                <a:lnTo>
                  <a:pt x="0" y="9"/>
                </a:lnTo>
                <a:lnTo>
                  <a:pt x="0" y="10"/>
                </a:lnTo>
                <a:lnTo>
                  <a:pt x="3" y="10"/>
                </a:lnTo>
                <a:lnTo>
                  <a:pt x="3" y="11"/>
                </a:lnTo>
                <a:lnTo>
                  <a:pt x="0" y="11"/>
                </a:lnTo>
                <a:lnTo>
                  <a:pt x="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3" name="Freeform 321"/>
          <p:cNvSpPr>
            <a:spLocks/>
          </p:cNvSpPr>
          <p:nvPr/>
        </p:nvSpPr>
        <p:spPr bwMode="auto">
          <a:xfrm>
            <a:off x="2010728" y="5043488"/>
            <a:ext cx="4762" cy="22225"/>
          </a:xfrm>
          <a:custGeom>
            <a:avLst/>
            <a:gdLst>
              <a:gd name="T0" fmla="*/ 2381 w 10"/>
              <a:gd name="T1" fmla="*/ 22225 h 53"/>
              <a:gd name="T2" fmla="*/ 0 w 10"/>
              <a:gd name="T3" fmla="*/ 22225 h 53"/>
              <a:gd name="T4" fmla="*/ 0 w 10"/>
              <a:gd name="T5" fmla="*/ 0 h 53"/>
              <a:gd name="T6" fmla="*/ 0 w 10"/>
              <a:gd name="T7" fmla="*/ 0 h 53"/>
              <a:gd name="T8" fmla="*/ 0 w 10"/>
              <a:gd name="T9" fmla="*/ 22225 h 53"/>
              <a:gd name="T10" fmla="*/ 476 w 10"/>
              <a:gd name="T11" fmla="*/ 22225 h 53"/>
              <a:gd name="T12" fmla="*/ 476 w 10"/>
              <a:gd name="T13" fmla="*/ 0 h 53"/>
              <a:gd name="T14" fmla="*/ 476 w 10"/>
              <a:gd name="T15" fmla="*/ 0 h 53"/>
              <a:gd name="T16" fmla="*/ 476 w 10"/>
              <a:gd name="T17" fmla="*/ 22225 h 53"/>
              <a:gd name="T18" fmla="*/ 952 w 10"/>
              <a:gd name="T19" fmla="*/ 22225 h 53"/>
              <a:gd name="T20" fmla="*/ 952 w 10"/>
              <a:gd name="T21" fmla="*/ 0 h 53"/>
              <a:gd name="T22" fmla="*/ 952 w 10"/>
              <a:gd name="T23" fmla="*/ 0 h 53"/>
              <a:gd name="T24" fmla="*/ 952 w 10"/>
              <a:gd name="T25" fmla="*/ 22225 h 53"/>
              <a:gd name="T26" fmla="*/ 1905 w 10"/>
              <a:gd name="T27" fmla="*/ 22225 h 53"/>
              <a:gd name="T28" fmla="*/ 1905 w 10"/>
              <a:gd name="T29" fmla="*/ 0 h 53"/>
              <a:gd name="T30" fmla="*/ 2381 w 10"/>
              <a:gd name="T31" fmla="*/ 0 h 53"/>
              <a:gd name="T32" fmla="*/ 2381 w 10"/>
              <a:gd name="T33" fmla="*/ 22225 h 53"/>
              <a:gd name="T34" fmla="*/ 2381 w 10"/>
              <a:gd name="T35" fmla="*/ 22225 h 53"/>
              <a:gd name="T36" fmla="*/ 2381 w 10"/>
              <a:gd name="T37" fmla="*/ 0 h 53"/>
              <a:gd name="T38" fmla="*/ 2857 w 10"/>
              <a:gd name="T39" fmla="*/ 0 h 53"/>
              <a:gd name="T40" fmla="*/ 2857 w 10"/>
              <a:gd name="T41" fmla="*/ 22225 h 53"/>
              <a:gd name="T42" fmla="*/ 2857 w 10"/>
              <a:gd name="T43" fmla="*/ 22225 h 53"/>
              <a:gd name="T44" fmla="*/ 2857 w 10"/>
              <a:gd name="T45" fmla="*/ 0 h 53"/>
              <a:gd name="T46" fmla="*/ 3810 w 10"/>
              <a:gd name="T47" fmla="*/ 0 h 53"/>
              <a:gd name="T48" fmla="*/ 3810 w 10"/>
              <a:gd name="T49" fmla="*/ 22225 h 53"/>
              <a:gd name="T50" fmla="*/ 4286 w 10"/>
              <a:gd name="T51" fmla="*/ 22225 h 53"/>
              <a:gd name="T52" fmla="*/ 4286 w 10"/>
              <a:gd name="T53" fmla="*/ 0 h 53"/>
              <a:gd name="T54" fmla="*/ 4286 w 10"/>
              <a:gd name="T55" fmla="*/ 0 h 53"/>
              <a:gd name="T56" fmla="*/ 4286 w 10"/>
              <a:gd name="T57" fmla="*/ 22225 h 53"/>
              <a:gd name="T58" fmla="*/ 4762 w 10"/>
              <a:gd name="T59" fmla="*/ 22225 h 53"/>
              <a:gd name="T60" fmla="*/ 4762 w 10"/>
              <a:gd name="T61" fmla="*/ 0 h 53"/>
              <a:gd name="T62" fmla="*/ 4762 w 10"/>
              <a:gd name="T63" fmla="*/ 0 h 53"/>
              <a:gd name="T64" fmla="*/ 4762 w 10"/>
              <a:gd name="T65" fmla="*/ 22225 h 53"/>
              <a:gd name="T66" fmla="*/ 2381 w 10"/>
              <a:gd name="T67" fmla="*/ 0 h 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53">
                <a:moveTo>
                  <a:pt x="5" y="53"/>
                </a:moveTo>
                <a:lnTo>
                  <a:pt x="0" y="53"/>
                </a:lnTo>
                <a:lnTo>
                  <a:pt x="0" y="0"/>
                </a:lnTo>
                <a:lnTo>
                  <a:pt x="0" y="53"/>
                </a:lnTo>
                <a:lnTo>
                  <a:pt x="1" y="53"/>
                </a:lnTo>
                <a:lnTo>
                  <a:pt x="1" y="0"/>
                </a:lnTo>
                <a:lnTo>
                  <a:pt x="1" y="53"/>
                </a:lnTo>
                <a:lnTo>
                  <a:pt x="2" y="53"/>
                </a:lnTo>
                <a:lnTo>
                  <a:pt x="2" y="0"/>
                </a:lnTo>
                <a:lnTo>
                  <a:pt x="2" y="53"/>
                </a:lnTo>
                <a:lnTo>
                  <a:pt x="4" y="53"/>
                </a:lnTo>
                <a:lnTo>
                  <a:pt x="4" y="0"/>
                </a:lnTo>
                <a:lnTo>
                  <a:pt x="5" y="0"/>
                </a:lnTo>
                <a:lnTo>
                  <a:pt x="5" y="53"/>
                </a:lnTo>
                <a:lnTo>
                  <a:pt x="5" y="0"/>
                </a:lnTo>
                <a:lnTo>
                  <a:pt x="6" y="0"/>
                </a:lnTo>
                <a:lnTo>
                  <a:pt x="6" y="53"/>
                </a:lnTo>
                <a:lnTo>
                  <a:pt x="6" y="0"/>
                </a:lnTo>
                <a:lnTo>
                  <a:pt x="8" y="0"/>
                </a:lnTo>
                <a:lnTo>
                  <a:pt x="8" y="53"/>
                </a:lnTo>
                <a:lnTo>
                  <a:pt x="9" y="53"/>
                </a:lnTo>
                <a:lnTo>
                  <a:pt x="9" y="0"/>
                </a:lnTo>
                <a:lnTo>
                  <a:pt x="9" y="53"/>
                </a:lnTo>
                <a:lnTo>
                  <a:pt x="10" y="53"/>
                </a:lnTo>
                <a:lnTo>
                  <a:pt x="10" y="0"/>
                </a:lnTo>
                <a:lnTo>
                  <a:pt x="10" y="5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4" name="Freeform 322"/>
          <p:cNvSpPr>
            <a:spLocks/>
          </p:cNvSpPr>
          <p:nvPr/>
        </p:nvSpPr>
        <p:spPr bwMode="auto">
          <a:xfrm>
            <a:off x="2012315" y="5041900"/>
            <a:ext cx="9525" cy="4763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1732 h 11"/>
              <a:gd name="T28" fmla="*/ 9525 w 28"/>
              <a:gd name="T29" fmla="*/ 1732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8 h 11"/>
              <a:gd name="T36" fmla="*/ 9525 w 28"/>
              <a:gd name="T37" fmla="*/ 2598 h 11"/>
              <a:gd name="T38" fmla="*/ 9525 w 28"/>
              <a:gd name="T39" fmla="*/ 2598 h 11"/>
              <a:gd name="T40" fmla="*/ 0 w 28"/>
              <a:gd name="T41" fmla="*/ 2598 h 11"/>
              <a:gd name="T42" fmla="*/ 0 w 28"/>
              <a:gd name="T43" fmla="*/ 3031 h 11"/>
              <a:gd name="T44" fmla="*/ 9525 w 28"/>
              <a:gd name="T45" fmla="*/ 3031 h 11"/>
              <a:gd name="T46" fmla="*/ 9525 w 28"/>
              <a:gd name="T47" fmla="*/ 3031 h 11"/>
              <a:gd name="T48" fmla="*/ 0 w 28"/>
              <a:gd name="T49" fmla="*/ 3031 h 11"/>
              <a:gd name="T50" fmla="*/ 0 w 28"/>
              <a:gd name="T51" fmla="*/ 3897 h 11"/>
              <a:gd name="T52" fmla="*/ 9525 w 28"/>
              <a:gd name="T53" fmla="*/ 3897 h 11"/>
              <a:gd name="T54" fmla="*/ 9525 w 28"/>
              <a:gd name="T55" fmla="*/ 3897 h 11"/>
              <a:gd name="T56" fmla="*/ 0 w 28"/>
              <a:gd name="T57" fmla="*/ 3897 h 11"/>
              <a:gd name="T58" fmla="*/ 0 w 28"/>
              <a:gd name="T59" fmla="*/ 4330 h 11"/>
              <a:gd name="T60" fmla="*/ 9525 w 28"/>
              <a:gd name="T61" fmla="*/ 4330 h 11"/>
              <a:gd name="T62" fmla="*/ 9525 w 28"/>
              <a:gd name="T63" fmla="*/ 4763 h 11"/>
              <a:gd name="T64" fmla="*/ 0 w 28"/>
              <a:gd name="T65" fmla="*/ 4763 h 11"/>
              <a:gd name="T66" fmla="*/ 9525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5" name="Freeform 323"/>
          <p:cNvSpPr>
            <a:spLocks/>
          </p:cNvSpPr>
          <p:nvPr/>
        </p:nvSpPr>
        <p:spPr bwMode="auto">
          <a:xfrm>
            <a:off x="2020253" y="5043488"/>
            <a:ext cx="4762" cy="1587"/>
          </a:xfrm>
          <a:custGeom>
            <a:avLst/>
            <a:gdLst>
              <a:gd name="T0" fmla="*/ 2597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433 w 11"/>
              <a:gd name="T7" fmla="*/ 0 h 1587"/>
              <a:gd name="T8" fmla="*/ 433 w 11"/>
              <a:gd name="T9" fmla="*/ 0 h 1587"/>
              <a:gd name="T10" fmla="*/ 433 w 11"/>
              <a:gd name="T11" fmla="*/ 0 h 1587"/>
              <a:gd name="T12" fmla="*/ 433 w 11"/>
              <a:gd name="T13" fmla="*/ 0 h 1587"/>
              <a:gd name="T14" fmla="*/ 866 w 11"/>
              <a:gd name="T15" fmla="*/ 0 h 1587"/>
              <a:gd name="T16" fmla="*/ 866 w 11"/>
              <a:gd name="T17" fmla="*/ 0 h 1587"/>
              <a:gd name="T18" fmla="*/ 866 w 11"/>
              <a:gd name="T19" fmla="*/ 0 h 1587"/>
              <a:gd name="T20" fmla="*/ 866 w 11"/>
              <a:gd name="T21" fmla="*/ 0 h 1587"/>
              <a:gd name="T22" fmla="*/ 1299 w 11"/>
              <a:gd name="T23" fmla="*/ 0 h 1587"/>
              <a:gd name="T24" fmla="*/ 1299 w 11"/>
              <a:gd name="T25" fmla="*/ 0 h 1587"/>
              <a:gd name="T26" fmla="*/ 2165 w 11"/>
              <a:gd name="T27" fmla="*/ 0 h 1587"/>
              <a:gd name="T28" fmla="*/ 2165 w 11"/>
              <a:gd name="T29" fmla="*/ 0 h 1587"/>
              <a:gd name="T30" fmla="*/ 2165 w 11"/>
              <a:gd name="T31" fmla="*/ 0 h 1587"/>
              <a:gd name="T32" fmla="*/ 2165 w 11"/>
              <a:gd name="T33" fmla="*/ 0 h 1587"/>
              <a:gd name="T34" fmla="*/ 2597 w 11"/>
              <a:gd name="T35" fmla="*/ 0 h 1587"/>
              <a:gd name="T36" fmla="*/ 2597 w 11"/>
              <a:gd name="T37" fmla="*/ 0 h 1587"/>
              <a:gd name="T38" fmla="*/ 2597 w 11"/>
              <a:gd name="T39" fmla="*/ 0 h 1587"/>
              <a:gd name="T40" fmla="*/ 2597 w 11"/>
              <a:gd name="T41" fmla="*/ 0 h 1587"/>
              <a:gd name="T42" fmla="*/ 3030 w 11"/>
              <a:gd name="T43" fmla="*/ 0 h 1587"/>
              <a:gd name="T44" fmla="*/ 3030 w 11"/>
              <a:gd name="T45" fmla="*/ 0 h 1587"/>
              <a:gd name="T46" fmla="*/ 3030 w 11"/>
              <a:gd name="T47" fmla="*/ 0 h 1587"/>
              <a:gd name="T48" fmla="*/ 3030 w 11"/>
              <a:gd name="T49" fmla="*/ 0 h 1587"/>
              <a:gd name="T50" fmla="*/ 3463 w 11"/>
              <a:gd name="T51" fmla="*/ 0 h 1587"/>
              <a:gd name="T52" fmla="*/ 3463 w 11"/>
              <a:gd name="T53" fmla="*/ 0 h 1587"/>
              <a:gd name="T54" fmla="*/ 4329 w 11"/>
              <a:gd name="T55" fmla="*/ 0 h 1587"/>
              <a:gd name="T56" fmla="*/ 4329 w 11"/>
              <a:gd name="T57" fmla="*/ 0 h 1587"/>
              <a:gd name="T58" fmla="*/ 4329 w 11"/>
              <a:gd name="T59" fmla="*/ 0 h 1587"/>
              <a:gd name="T60" fmla="*/ 4329 w 11"/>
              <a:gd name="T61" fmla="*/ 0 h 1587"/>
              <a:gd name="T62" fmla="*/ 4762 w 11"/>
              <a:gd name="T63" fmla="*/ 0 h 1587"/>
              <a:gd name="T64" fmla="*/ 4762 w 11"/>
              <a:gd name="T65" fmla="*/ 0 h 1587"/>
              <a:gd name="T66" fmla="*/ 2597 w 11"/>
              <a:gd name="T67" fmla="*/ 0 h 15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587">
                <a:moveTo>
                  <a:pt x="6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6" name="Freeform 324"/>
          <p:cNvSpPr>
            <a:spLocks/>
          </p:cNvSpPr>
          <p:nvPr/>
        </p:nvSpPr>
        <p:spPr bwMode="auto">
          <a:xfrm>
            <a:off x="2029778" y="5002213"/>
            <a:ext cx="4762" cy="20637"/>
          </a:xfrm>
          <a:custGeom>
            <a:avLst/>
            <a:gdLst>
              <a:gd name="T0" fmla="*/ 2381 w 12"/>
              <a:gd name="T1" fmla="*/ 20637 h 51"/>
              <a:gd name="T2" fmla="*/ 0 w 12"/>
              <a:gd name="T3" fmla="*/ 20637 h 51"/>
              <a:gd name="T4" fmla="*/ 0 w 12"/>
              <a:gd name="T5" fmla="*/ 0 h 51"/>
              <a:gd name="T6" fmla="*/ 794 w 12"/>
              <a:gd name="T7" fmla="*/ 0 h 51"/>
              <a:gd name="T8" fmla="*/ 794 w 12"/>
              <a:gd name="T9" fmla="*/ 20637 h 51"/>
              <a:gd name="T10" fmla="*/ 794 w 12"/>
              <a:gd name="T11" fmla="*/ 20637 h 51"/>
              <a:gd name="T12" fmla="*/ 794 w 12"/>
              <a:gd name="T13" fmla="*/ 0 h 51"/>
              <a:gd name="T14" fmla="*/ 1191 w 12"/>
              <a:gd name="T15" fmla="*/ 0 h 51"/>
              <a:gd name="T16" fmla="*/ 1191 w 12"/>
              <a:gd name="T17" fmla="*/ 20637 h 51"/>
              <a:gd name="T18" fmla="*/ 1587 w 12"/>
              <a:gd name="T19" fmla="*/ 20637 h 51"/>
              <a:gd name="T20" fmla="*/ 1587 w 12"/>
              <a:gd name="T21" fmla="*/ 0 h 51"/>
              <a:gd name="T22" fmla="*/ 1587 w 12"/>
              <a:gd name="T23" fmla="*/ 0 h 51"/>
              <a:gd name="T24" fmla="*/ 1587 w 12"/>
              <a:gd name="T25" fmla="*/ 20637 h 51"/>
              <a:gd name="T26" fmla="*/ 2381 w 12"/>
              <a:gd name="T27" fmla="*/ 20637 h 51"/>
              <a:gd name="T28" fmla="*/ 2381 w 12"/>
              <a:gd name="T29" fmla="*/ 0 h 51"/>
              <a:gd name="T30" fmla="*/ 2381 w 12"/>
              <a:gd name="T31" fmla="*/ 0 h 51"/>
              <a:gd name="T32" fmla="*/ 2381 w 12"/>
              <a:gd name="T33" fmla="*/ 20637 h 51"/>
              <a:gd name="T34" fmla="*/ 2778 w 12"/>
              <a:gd name="T35" fmla="*/ 20637 h 51"/>
              <a:gd name="T36" fmla="*/ 2778 w 12"/>
              <a:gd name="T37" fmla="*/ 0 h 51"/>
              <a:gd name="T38" fmla="*/ 2778 w 12"/>
              <a:gd name="T39" fmla="*/ 0 h 51"/>
              <a:gd name="T40" fmla="*/ 2778 w 12"/>
              <a:gd name="T41" fmla="*/ 20637 h 51"/>
              <a:gd name="T42" fmla="*/ 3175 w 12"/>
              <a:gd name="T43" fmla="*/ 20637 h 51"/>
              <a:gd name="T44" fmla="*/ 3175 w 12"/>
              <a:gd name="T45" fmla="*/ 0 h 51"/>
              <a:gd name="T46" fmla="*/ 3572 w 12"/>
              <a:gd name="T47" fmla="*/ 0 h 51"/>
              <a:gd name="T48" fmla="*/ 3572 w 12"/>
              <a:gd name="T49" fmla="*/ 20637 h 51"/>
              <a:gd name="T50" fmla="*/ 3572 w 12"/>
              <a:gd name="T51" fmla="*/ 20637 h 51"/>
              <a:gd name="T52" fmla="*/ 3572 w 12"/>
              <a:gd name="T53" fmla="*/ 0 h 51"/>
              <a:gd name="T54" fmla="*/ 4365 w 12"/>
              <a:gd name="T55" fmla="*/ 0 h 51"/>
              <a:gd name="T56" fmla="*/ 4365 w 12"/>
              <a:gd name="T57" fmla="*/ 20637 h 51"/>
              <a:gd name="T58" fmla="*/ 4365 w 12"/>
              <a:gd name="T59" fmla="*/ 20637 h 51"/>
              <a:gd name="T60" fmla="*/ 4365 w 12"/>
              <a:gd name="T61" fmla="*/ 0 h 51"/>
              <a:gd name="T62" fmla="*/ 4762 w 12"/>
              <a:gd name="T63" fmla="*/ 0 h 51"/>
              <a:gd name="T64" fmla="*/ 4762 w 12"/>
              <a:gd name="T65" fmla="*/ 20637 h 51"/>
              <a:gd name="T66" fmla="*/ 2381 w 12"/>
              <a:gd name="T67" fmla="*/ 0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1">
                <a:moveTo>
                  <a:pt x="6" y="51"/>
                </a:moveTo>
                <a:lnTo>
                  <a:pt x="0" y="51"/>
                </a:lnTo>
                <a:lnTo>
                  <a:pt x="0" y="0"/>
                </a:lnTo>
                <a:lnTo>
                  <a:pt x="2" y="0"/>
                </a:lnTo>
                <a:lnTo>
                  <a:pt x="2" y="51"/>
                </a:lnTo>
                <a:lnTo>
                  <a:pt x="2" y="0"/>
                </a:lnTo>
                <a:lnTo>
                  <a:pt x="3" y="0"/>
                </a:lnTo>
                <a:lnTo>
                  <a:pt x="3" y="51"/>
                </a:lnTo>
                <a:lnTo>
                  <a:pt x="4" y="51"/>
                </a:lnTo>
                <a:lnTo>
                  <a:pt x="4" y="0"/>
                </a:lnTo>
                <a:lnTo>
                  <a:pt x="4" y="51"/>
                </a:lnTo>
                <a:lnTo>
                  <a:pt x="6" y="51"/>
                </a:lnTo>
                <a:lnTo>
                  <a:pt x="6" y="0"/>
                </a:lnTo>
                <a:lnTo>
                  <a:pt x="6" y="51"/>
                </a:lnTo>
                <a:lnTo>
                  <a:pt x="7" y="51"/>
                </a:lnTo>
                <a:lnTo>
                  <a:pt x="7" y="0"/>
                </a:lnTo>
                <a:lnTo>
                  <a:pt x="7" y="51"/>
                </a:lnTo>
                <a:lnTo>
                  <a:pt x="8" y="51"/>
                </a:lnTo>
                <a:lnTo>
                  <a:pt x="8" y="0"/>
                </a:lnTo>
                <a:lnTo>
                  <a:pt x="9" y="0"/>
                </a:lnTo>
                <a:lnTo>
                  <a:pt x="9" y="51"/>
                </a:lnTo>
                <a:lnTo>
                  <a:pt x="9" y="0"/>
                </a:lnTo>
                <a:lnTo>
                  <a:pt x="11" y="0"/>
                </a:lnTo>
                <a:lnTo>
                  <a:pt x="11" y="51"/>
                </a:lnTo>
                <a:lnTo>
                  <a:pt x="11" y="0"/>
                </a:lnTo>
                <a:lnTo>
                  <a:pt x="12" y="0"/>
                </a:lnTo>
                <a:lnTo>
                  <a:pt x="12" y="5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" name="Freeform 325"/>
          <p:cNvSpPr>
            <a:spLocks/>
          </p:cNvSpPr>
          <p:nvPr/>
        </p:nvSpPr>
        <p:spPr bwMode="auto">
          <a:xfrm>
            <a:off x="2031365" y="4999038"/>
            <a:ext cx="9525" cy="4762"/>
          </a:xfrm>
          <a:custGeom>
            <a:avLst/>
            <a:gdLst>
              <a:gd name="T0" fmla="*/ 0 w 27"/>
              <a:gd name="T1" fmla="*/ 2597 h 11"/>
              <a:gd name="T2" fmla="*/ 0 w 27"/>
              <a:gd name="T3" fmla="*/ 0 h 11"/>
              <a:gd name="T4" fmla="*/ 9525 w 27"/>
              <a:gd name="T5" fmla="*/ 0 h 11"/>
              <a:gd name="T6" fmla="*/ 9525 w 27"/>
              <a:gd name="T7" fmla="*/ 433 h 11"/>
              <a:gd name="T8" fmla="*/ 0 w 27"/>
              <a:gd name="T9" fmla="*/ 433 h 11"/>
              <a:gd name="T10" fmla="*/ 0 w 27"/>
              <a:gd name="T11" fmla="*/ 866 h 11"/>
              <a:gd name="T12" fmla="*/ 9525 w 27"/>
              <a:gd name="T13" fmla="*/ 866 h 11"/>
              <a:gd name="T14" fmla="*/ 9525 w 27"/>
              <a:gd name="T15" fmla="*/ 866 h 11"/>
              <a:gd name="T16" fmla="*/ 0 w 27"/>
              <a:gd name="T17" fmla="*/ 866 h 11"/>
              <a:gd name="T18" fmla="*/ 0 w 27"/>
              <a:gd name="T19" fmla="*/ 1732 h 11"/>
              <a:gd name="T20" fmla="*/ 9525 w 27"/>
              <a:gd name="T21" fmla="*/ 1732 h 11"/>
              <a:gd name="T22" fmla="*/ 9525 w 27"/>
              <a:gd name="T23" fmla="*/ 1732 h 11"/>
              <a:gd name="T24" fmla="*/ 0 w 27"/>
              <a:gd name="T25" fmla="*/ 1732 h 11"/>
              <a:gd name="T26" fmla="*/ 0 w 27"/>
              <a:gd name="T27" fmla="*/ 2165 h 11"/>
              <a:gd name="T28" fmla="*/ 9525 w 27"/>
              <a:gd name="T29" fmla="*/ 2165 h 11"/>
              <a:gd name="T30" fmla="*/ 9525 w 27"/>
              <a:gd name="T31" fmla="*/ 2597 h 11"/>
              <a:gd name="T32" fmla="*/ 0 w 27"/>
              <a:gd name="T33" fmla="*/ 2597 h 11"/>
              <a:gd name="T34" fmla="*/ 0 w 27"/>
              <a:gd name="T35" fmla="*/ 2597 h 11"/>
              <a:gd name="T36" fmla="*/ 9525 w 27"/>
              <a:gd name="T37" fmla="*/ 2597 h 11"/>
              <a:gd name="T38" fmla="*/ 9525 w 27"/>
              <a:gd name="T39" fmla="*/ 3463 h 11"/>
              <a:gd name="T40" fmla="*/ 0 w 27"/>
              <a:gd name="T41" fmla="*/ 3463 h 11"/>
              <a:gd name="T42" fmla="*/ 0 w 27"/>
              <a:gd name="T43" fmla="*/ 3463 h 11"/>
              <a:gd name="T44" fmla="*/ 9525 w 27"/>
              <a:gd name="T45" fmla="*/ 3463 h 11"/>
              <a:gd name="T46" fmla="*/ 9525 w 27"/>
              <a:gd name="T47" fmla="*/ 3896 h 11"/>
              <a:gd name="T48" fmla="*/ 0 w 27"/>
              <a:gd name="T49" fmla="*/ 3896 h 11"/>
              <a:gd name="T50" fmla="*/ 0 w 27"/>
              <a:gd name="T51" fmla="*/ 3896 h 11"/>
              <a:gd name="T52" fmla="*/ 9525 w 27"/>
              <a:gd name="T53" fmla="*/ 3896 h 11"/>
              <a:gd name="T54" fmla="*/ 9525 w 27"/>
              <a:gd name="T55" fmla="*/ 4329 h 11"/>
              <a:gd name="T56" fmla="*/ 0 w 27"/>
              <a:gd name="T57" fmla="*/ 4329 h 11"/>
              <a:gd name="T58" fmla="*/ 0 w 27"/>
              <a:gd name="T59" fmla="*/ 4762 h 11"/>
              <a:gd name="T60" fmla="*/ 9525 w 27"/>
              <a:gd name="T61" fmla="*/ 4762 h 11"/>
              <a:gd name="T62" fmla="*/ 9525 w 27"/>
              <a:gd name="T63" fmla="*/ 4762 h 11"/>
              <a:gd name="T64" fmla="*/ 0 w 27"/>
              <a:gd name="T65" fmla="*/ 4762 h 11"/>
              <a:gd name="T66" fmla="*/ 9525 w 27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1">
                <a:moveTo>
                  <a:pt x="0" y="6"/>
                </a:moveTo>
                <a:lnTo>
                  <a:pt x="0" y="0"/>
                </a:lnTo>
                <a:lnTo>
                  <a:pt x="27" y="0"/>
                </a:lnTo>
                <a:lnTo>
                  <a:pt x="27" y="1"/>
                </a:lnTo>
                <a:lnTo>
                  <a:pt x="0" y="1"/>
                </a:lnTo>
                <a:lnTo>
                  <a:pt x="0" y="2"/>
                </a:lnTo>
                <a:lnTo>
                  <a:pt x="27" y="2"/>
                </a:lnTo>
                <a:lnTo>
                  <a:pt x="0" y="2"/>
                </a:lnTo>
                <a:lnTo>
                  <a:pt x="0" y="4"/>
                </a:lnTo>
                <a:lnTo>
                  <a:pt x="27" y="4"/>
                </a:lnTo>
                <a:lnTo>
                  <a:pt x="0" y="4"/>
                </a:lnTo>
                <a:lnTo>
                  <a:pt x="0" y="5"/>
                </a:lnTo>
                <a:lnTo>
                  <a:pt x="27" y="5"/>
                </a:lnTo>
                <a:lnTo>
                  <a:pt x="27" y="6"/>
                </a:lnTo>
                <a:lnTo>
                  <a:pt x="0" y="6"/>
                </a:lnTo>
                <a:lnTo>
                  <a:pt x="27" y="6"/>
                </a:lnTo>
                <a:lnTo>
                  <a:pt x="27" y="8"/>
                </a:lnTo>
                <a:lnTo>
                  <a:pt x="0" y="8"/>
                </a:lnTo>
                <a:lnTo>
                  <a:pt x="27" y="8"/>
                </a:lnTo>
                <a:lnTo>
                  <a:pt x="27" y="9"/>
                </a:lnTo>
                <a:lnTo>
                  <a:pt x="0" y="9"/>
                </a:lnTo>
                <a:lnTo>
                  <a:pt x="27" y="9"/>
                </a:lnTo>
                <a:lnTo>
                  <a:pt x="27" y="10"/>
                </a:lnTo>
                <a:lnTo>
                  <a:pt x="0" y="10"/>
                </a:lnTo>
                <a:lnTo>
                  <a:pt x="0" y="11"/>
                </a:lnTo>
                <a:lnTo>
                  <a:pt x="27" y="11"/>
                </a:lnTo>
                <a:lnTo>
                  <a:pt x="0" y="11"/>
                </a:lnTo>
                <a:lnTo>
                  <a:pt x="27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" name="Freeform 326"/>
          <p:cNvSpPr>
            <a:spLocks/>
          </p:cNvSpPr>
          <p:nvPr/>
        </p:nvSpPr>
        <p:spPr bwMode="auto">
          <a:xfrm>
            <a:off x="2040890" y="5000625"/>
            <a:ext cx="1588" cy="1588"/>
          </a:xfrm>
          <a:custGeom>
            <a:avLst/>
            <a:gdLst>
              <a:gd name="T0" fmla="*/ 722 w 11"/>
              <a:gd name="T1" fmla="*/ 1588 h 4"/>
              <a:gd name="T2" fmla="*/ 0 w 11"/>
              <a:gd name="T3" fmla="*/ 1588 h 4"/>
              <a:gd name="T4" fmla="*/ 0 w 11"/>
              <a:gd name="T5" fmla="*/ 0 h 4"/>
              <a:gd name="T6" fmla="*/ 0 w 11"/>
              <a:gd name="T7" fmla="*/ 0 h 4"/>
              <a:gd name="T8" fmla="*/ 0 w 11"/>
              <a:gd name="T9" fmla="*/ 1588 h 4"/>
              <a:gd name="T10" fmla="*/ 289 w 11"/>
              <a:gd name="T11" fmla="*/ 1588 h 4"/>
              <a:gd name="T12" fmla="*/ 289 w 11"/>
              <a:gd name="T13" fmla="*/ 0 h 4"/>
              <a:gd name="T14" fmla="*/ 289 w 11"/>
              <a:gd name="T15" fmla="*/ 0 h 4"/>
              <a:gd name="T16" fmla="*/ 289 w 11"/>
              <a:gd name="T17" fmla="*/ 1588 h 4"/>
              <a:gd name="T18" fmla="*/ 433 w 11"/>
              <a:gd name="T19" fmla="*/ 1588 h 4"/>
              <a:gd name="T20" fmla="*/ 433 w 11"/>
              <a:gd name="T21" fmla="*/ 0 h 4"/>
              <a:gd name="T22" fmla="*/ 577 w 11"/>
              <a:gd name="T23" fmla="*/ 0 h 4"/>
              <a:gd name="T24" fmla="*/ 577 w 11"/>
              <a:gd name="T25" fmla="*/ 1588 h 4"/>
              <a:gd name="T26" fmla="*/ 577 w 11"/>
              <a:gd name="T27" fmla="*/ 1588 h 4"/>
              <a:gd name="T28" fmla="*/ 577 w 11"/>
              <a:gd name="T29" fmla="*/ 0 h 4"/>
              <a:gd name="T30" fmla="*/ 722 w 11"/>
              <a:gd name="T31" fmla="*/ 0 h 4"/>
              <a:gd name="T32" fmla="*/ 722 w 11"/>
              <a:gd name="T33" fmla="*/ 1588 h 4"/>
              <a:gd name="T34" fmla="*/ 722 w 11"/>
              <a:gd name="T35" fmla="*/ 1588 h 4"/>
              <a:gd name="T36" fmla="*/ 722 w 11"/>
              <a:gd name="T37" fmla="*/ 0 h 4"/>
              <a:gd name="T38" fmla="*/ 1011 w 11"/>
              <a:gd name="T39" fmla="*/ 0 h 4"/>
              <a:gd name="T40" fmla="*/ 1011 w 11"/>
              <a:gd name="T41" fmla="*/ 1588 h 4"/>
              <a:gd name="T42" fmla="*/ 1155 w 11"/>
              <a:gd name="T43" fmla="*/ 1588 h 4"/>
              <a:gd name="T44" fmla="*/ 1155 w 11"/>
              <a:gd name="T45" fmla="*/ 0 h 4"/>
              <a:gd name="T46" fmla="*/ 1155 w 11"/>
              <a:gd name="T47" fmla="*/ 0 h 4"/>
              <a:gd name="T48" fmla="*/ 1155 w 11"/>
              <a:gd name="T49" fmla="*/ 1588 h 4"/>
              <a:gd name="T50" fmla="*/ 1299 w 11"/>
              <a:gd name="T51" fmla="*/ 1588 h 4"/>
              <a:gd name="T52" fmla="*/ 1299 w 11"/>
              <a:gd name="T53" fmla="*/ 0 h 4"/>
              <a:gd name="T54" fmla="*/ 1299 w 11"/>
              <a:gd name="T55" fmla="*/ 0 h 4"/>
              <a:gd name="T56" fmla="*/ 1299 w 11"/>
              <a:gd name="T57" fmla="*/ 1588 h 4"/>
              <a:gd name="T58" fmla="*/ 1588 w 11"/>
              <a:gd name="T59" fmla="*/ 1588 h 4"/>
              <a:gd name="T60" fmla="*/ 1588 w 11"/>
              <a:gd name="T61" fmla="*/ 0 h 4"/>
              <a:gd name="T62" fmla="*/ 1588 w 11"/>
              <a:gd name="T63" fmla="*/ 0 h 4"/>
              <a:gd name="T64" fmla="*/ 1588 w 11"/>
              <a:gd name="T65" fmla="*/ 1588 h 4"/>
              <a:gd name="T66" fmla="*/ 722 w 11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">
                <a:moveTo>
                  <a:pt x="5" y="4"/>
                </a:moveTo>
                <a:lnTo>
                  <a:pt x="0" y="4"/>
                </a:lnTo>
                <a:lnTo>
                  <a:pt x="0" y="0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  <a:lnTo>
                  <a:pt x="2" y="4"/>
                </a:lnTo>
                <a:lnTo>
                  <a:pt x="3" y="4"/>
                </a:lnTo>
                <a:lnTo>
                  <a:pt x="3" y="0"/>
                </a:lnTo>
                <a:lnTo>
                  <a:pt x="4" y="0"/>
                </a:lnTo>
                <a:lnTo>
                  <a:pt x="4" y="4"/>
                </a:lnTo>
                <a:lnTo>
                  <a:pt x="4" y="0"/>
                </a:lnTo>
                <a:lnTo>
                  <a:pt x="5" y="0"/>
                </a:lnTo>
                <a:lnTo>
                  <a:pt x="5" y="4"/>
                </a:lnTo>
                <a:lnTo>
                  <a:pt x="5" y="0"/>
                </a:lnTo>
                <a:lnTo>
                  <a:pt x="7" y="0"/>
                </a:lnTo>
                <a:lnTo>
                  <a:pt x="7" y="4"/>
                </a:lnTo>
                <a:lnTo>
                  <a:pt x="8" y="4"/>
                </a:lnTo>
                <a:lnTo>
                  <a:pt x="8" y="0"/>
                </a:lnTo>
                <a:lnTo>
                  <a:pt x="8" y="4"/>
                </a:lnTo>
                <a:lnTo>
                  <a:pt x="9" y="4"/>
                </a:lnTo>
                <a:lnTo>
                  <a:pt x="9" y="0"/>
                </a:lnTo>
                <a:lnTo>
                  <a:pt x="9" y="4"/>
                </a:lnTo>
                <a:lnTo>
                  <a:pt x="11" y="4"/>
                </a:lnTo>
                <a:lnTo>
                  <a:pt x="11" y="0"/>
                </a:lnTo>
                <a:lnTo>
                  <a:pt x="11" y="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9" name="Freeform 327"/>
          <p:cNvSpPr>
            <a:spLocks/>
          </p:cNvSpPr>
          <p:nvPr/>
        </p:nvSpPr>
        <p:spPr bwMode="auto">
          <a:xfrm>
            <a:off x="2042478" y="4970463"/>
            <a:ext cx="9525" cy="4762"/>
          </a:xfrm>
          <a:custGeom>
            <a:avLst/>
            <a:gdLst>
              <a:gd name="T0" fmla="*/ 0 w 22"/>
              <a:gd name="T1" fmla="*/ 2597 h 11"/>
              <a:gd name="T2" fmla="*/ 0 w 22"/>
              <a:gd name="T3" fmla="*/ 0 h 11"/>
              <a:gd name="T4" fmla="*/ 9525 w 22"/>
              <a:gd name="T5" fmla="*/ 0 h 11"/>
              <a:gd name="T6" fmla="*/ 9525 w 22"/>
              <a:gd name="T7" fmla="*/ 433 h 11"/>
              <a:gd name="T8" fmla="*/ 0 w 22"/>
              <a:gd name="T9" fmla="*/ 433 h 11"/>
              <a:gd name="T10" fmla="*/ 0 w 22"/>
              <a:gd name="T11" fmla="*/ 433 h 11"/>
              <a:gd name="T12" fmla="*/ 9525 w 22"/>
              <a:gd name="T13" fmla="*/ 433 h 11"/>
              <a:gd name="T14" fmla="*/ 9525 w 22"/>
              <a:gd name="T15" fmla="*/ 866 h 11"/>
              <a:gd name="T16" fmla="*/ 0 w 22"/>
              <a:gd name="T17" fmla="*/ 866 h 11"/>
              <a:gd name="T18" fmla="*/ 0 w 22"/>
              <a:gd name="T19" fmla="*/ 866 h 11"/>
              <a:gd name="T20" fmla="*/ 9525 w 22"/>
              <a:gd name="T21" fmla="*/ 866 h 11"/>
              <a:gd name="T22" fmla="*/ 9525 w 22"/>
              <a:gd name="T23" fmla="*/ 1732 h 11"/>
              <a:gd name="T24" fmla="*/ 0 w 22"/>
              <a:gd name="T25" fmla="*/ 1732 h 11"/>
              <a:gd name="T26" fmla="*/ 0 w 22"/>
              <a:gd name="T27" fmla="*/ 2165 h 11"/>
              <a:gd name="T28" fmla="*/ 9525 w 22"/>
              <a:gd name="T29" fmla="*/ 2165 h 11"/>
              <a:gd name="T30" fmla="*/ 9525 w 22"/>
              <a:gd name="T31" fmla="*/ 2165 h 11"/>
              <a:gd name="T32" fmla="*/ 0 w 22"/>
              <a:gd name="T33" fmla="*/ 2165 h 11"/>
              <a:gd name="T34" fmla="*/ 0 w 22"/>
              <a:gd name="T35" fmla="*/ 2597 h 11"/>
              <a:gd name="T36" fmla="*/ 9525 w 22"/>
              <a:gd name="T37" fmla="*/ 2597 h 11"/>
              <a:gd name="T38" fmla="*/ 9525 w 22"/>
              <a:gd name="T39" fmla="*/ 2597 h 11"/>
              <a:gd name="T40" fmla="*/ 0 w 22"/>
              <a:gd name="T41" fmla="*/ 2597 h 11"/>
              <a:gd name="T42" fmla="*/ 0 w 22"/>
              <a:gd name="T43" fmla="*/ 3463 h 11"/>
              <a:gd name="T44" fmla="*/ 9525 w 22"/>
              <a:gd name="T45" fmla="*/ 3463 h 11"/>
              <a:gd name="T46" fmla="*/ 9525 w 22"/>
              <a:gd name="T47" fmla="*/ 3463 h 11"/>
              <a:gd name="T48" fmla="*/ 0 w 22"/>
              <a:gd name="T49" fmla="*/ 3463 h 11"/>
              <a:gd name="T50" fmla="*/ 0 w 22"/>
              <a:gd name="T51" fmla="*/ 3896 h 11"/>
              <a:gd name="T52" fmla="*/ 9525 w 22"/>
              <a:gd name="T53" fmla="*/ 3896 h 11"/>
              <a:gd name="T54" fmla="*/ 9525 w 22"/>
              <a:gd name="T55" fmla="*/ 4329 h 11"/>
              <a:gd name="T56" fmla="*/ 0 w 22"/>
              <a:gd name="T57" fmla="*/ 4329 h 11"/>
              <a:gd name="T58" fmla="*/ 0 w 22"/>
              <a:gd name="T59" fmla="*/ 4329 h 11"/>
              <a:gd name="T60" fmla="*/ 9525 w 22"/>
              <a:gd name="T61" fmla="*/ 4329 h 11"/>
              <a:gd name="T62" fmla="*/ 9525 w 22"/>
              <a:gd name="T63" fmla="*/ 4762 h 11"/>
              <a:gd name="T64" fmla="*/ 0 w 22"/>
              <a:gd name="T65" fmla="*/ 4762 h 11"/>
              <a:gd name="T66" fmla="*/ 9525 w 22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" h="11">
                <a:moveTo>
                  <a:pt x="0" y="6"/>
                </a:moveTo>
                <a:lnTo>
                  <a:pt x="0" y="0"/>
                </a:ln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22" y="1"/>
                </a:lnTo>
                <a:lnTo>
                  <a:pt x="22" y="2"/>
                </a:lnTo>
                <a:lnTo>
                  <a:pt x="0" y="2"/>
                </a:lnTo>
                <a:lnTo>
                  <a:pt x="22" y="2"/>
                </a:lnTo>
                <a:lnTo>
                  <a:pt x="22" y="4"/>
                </a:lnTo>
                <a:lnTo>
                  <a:pt x="0" y="4"/>
                </a:lnTo>
                <a:lnTo>
                  <a:pt x="0" y="5"/>
                </a:lnTo>
                <a:lnTo>
                  <a:pt x="22" y="5"/>
                </a:lnTo>
                <a:lnTo>
                  <a:pt x="0" y="5"/>
                </a:lnTo>
                <a:lnTo>
                  <a:pt x="0" y="6"/>
                </a:lnTo>
                <a:lnTo>
                  <a:pt x="22" y="6"/>
                </a:lnTo>
                <a:lnTo>
                  <a:pt x="0" y="6"/>
                </a:lnTo>
                <a:lnTo>
                  <a:pt x="0" y="8"/>
                </a:lnTo>
                <a:lnTo>
                  <a:pt x="22" y="8"/>
                </a:lnTo>
                <a:lnTo>
                  <a:pt x="0" y="8"/>
                </a:lnTo>
                <a:lnTo>
                  <a:pt x="0" y="9"/>
                </a:lnTo>
                <a:lnTo>
                  <a:pt x="22" y="9"/>
                </a:lnTo>
                <a:lnTo>
                  <a:pt x="22" y="10"/>
                </a:lnTo>
                <a:lnTo>
                  <a:pt x="0" y="10"/>
                </a:lnTo>
                <a:lnTo>
                  <a:pt x="22" y="10"/>
                </a:lnTo>
                <a:lnTo>
                  <a:pt x="22" y="11"/>
                </a:lnTo>
                <a:lnTo>
                  <a:pt x="0" y="11"/>
                </a:lnTo>
                <a:lnTo>
                  <a:pt x="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0" name="Freeform 328"/>
          <p:cNvSpPr>
            <a:spLocks/>
          </p:cNvSpPr>
          <p:nvPr/>
        </p:nvSpPr>
        <p:spPr bwMode="auto">
          <a:xfrm>
            <a:off x="2050415" y="4959350"/>
            <a:ext cx="3175" cy="14288"/>
          </a:xfrm>
          <a:custGeom>
            <a:avLst/>
            <a:gdLst>
              <a:gd name="T0" fmla="*/ 1732 w 11"/>
              <a:gd name="T1" fmla="*/ 14288 h 35"/>
              <a:gd name="T2" fmla="*/ 0 w 11"/>
              <a:gd name="T3" fmla="*/ 14288 h 35"/>
              <a:gd name="T4" fmla="*/ 0 w 11"/>
              <a:gd name="T5" fmla="*/ 0 h 35"/>
              <a:gd name="T6" fmla="*/ 289 w 11"/>
              <a:gd name="T7" fmla="*/ 0 h 35"/>
              <a:gd name="T8" fmla="*/ 289 w 11"/>
              <a:gd name="T9" fmla="*/ 14288 h 35"/>
              <a:gd name="T10" fmla="*/ 289 w 11"/>
              <a:gd name="T11" fmla="*/ 14288 h 35"/>
              <a:gd name="T12" fmla="*/ 289 w 11"/>
              <a:gd name="T13" fmla="*/ 0 h 35"/>
              <a:gd name="T14" fmla="*/ 866 w 11"/>
              <a:gd name="T15" fmla="*/ 0 h 35"/>
              <a:gd name="T16" fmla="*/ 866 w 11"/>
              <a:gd name="T17" fmla="*/ 14288 h 35"/>
              <a:gd name="T18" fmla="*/ 1155 w 11"/>
              <a:gd name="T19" fmla="*/ 14288 h 35"/>
              <a:gd name="T20" fmla="*/ 1155 w 11"/>
              <a:gd name="T21" fmla="*/ 0 h 35"/>
              <a:gd name="T22" fmla="*/ 1155 w 11"/>
              <a:gd name="T23" fmla="*/ 0 h 35"/>
              <a:gd name="T24" fmla="*/ 1155 w 11"/>
              <a:gd name="T25" fmla="*/ 14288 h 35"/>
              <a:gd name="T26" fmla="*/ 1443 w 11"/>
              <a:gd name="T27" fmla="*/ 14288 h 35"/>
              <a:gd name="T28" fmla="*/ 1443 w 11"/>
              <a:gd name="T29" fmla="*/ 0 h 35"/>
              <a:gd name="T30" fmla="*/ 1443 w 11"/>
              <a:gd name="T31" fmla="*/ 0 h 35"/>
              <a:gd name="T32" fmla="*/ 1443 w 11"/>
              <a:gd name="T33" fmla="*/ 14288 h 35"/>
              <a:gd name="T34" fmla="*/ 1732 w 11"/>
              <a:gd name="T35" fmla="*/ 14288 h 35"/>
              <a:gd name="T36" fmla="*/ 1732 w 11"/>
              <a:gd name="T37" fmla="*/ 0 h 35"/>
              <a:gd name="T38" fmla="*/ 1732 w 11"/>
              <a:gd name="T39" fmla="*/ 0 h 35"/>
              <a:gd name="T40" fmla="*/ 1732 w 11"/>
              <a:gd name="T41" fmla="*/ 14288 h 35"/>
              <a:gd name="T42" fmla="*/ 2309 w 11"/>
              <a:gd name="T43" fmla="*/ 14288 h 35"/>
              <a:gd name="T44" fmla="*/ 2309 w 11"/>
              <a:gd name="T45" fmla="*/ 0 h 35"/>
              <a:gd name="T46" fmla="*/ 2598 w 11"/>
              <a:gd name="T47" fmla="*/ 0 h 35"/>
              <a:gd name="T48" fmla="*/ 2598 w 11"/>
              <a:gd name="T49" fmla="*/ 14288 h 35"/>
              <a:gd name="T50" fmla="*/ 2598 w 11"/>
              <a:gd name="T51" fmla="*/ 14288 h 35"/>
              <a:gd name="T52" fmla="*/ 2598 w 11"/>
              <a:gd name="T53" fmla="*/ 0 h 35"/>
              <a:gd name="T54" fmla="*/ 2886 w 11"/>
              <a:gd name="T55" fmla="*/ 0 h 35"/>
              <a:gd name="T56" fmla="*/ 2886 w 11"/>
              <a:gd name="T57" fmla="*/ 14288 h 35"/>
              <a:gd name="T58" fmla="*/ 2886 w 11"/>
              <a:gd name="T59" fmla="*/ 14288 h 35"/>
              <a:gd name="T60" fmla="*/ 2886 w 11"/>
              <a:gd name="T61" fmla="*/ 0 h 35"/>
              <a:gd name="T62" fmla="*/ 3175 w 11"/>
              <a:gd name="T63" fmla="*/ 0 h 35"/>
              <a:gd name="T64" fmla="*/ 3175 w 11"/>
              <a:gd name="T65" fmla="*/ 14288 h 35"/>
              <a:gd name="T66" fmla="*/ 1732 w 11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5">
                <a:moveTo>
                  <a:pt x="6" y="35"/>
                </a:moveTo>
                <a:lnTo>
                  <a:pt x="0" y="35"/>
                </a:lnTo>
                <a:lnTo>
                  <a:pt x="0" y="0"/>
                </a:lnTo>
                <a:lnTo>
                  <a:pt x="1" y="0"/>
                </a:lnTo>
                <a:lnTo>
                  <a:pt x="1" y="35"/>
                </a:lnTo>
                <a:lnTo>
                  <a:pt x="1" y="0"/>
                </a:lnTo>
                <a:lnTo>
                  <a:pt x="3" y="0"/>
                </a:lnTo>
                <a:lnTo>
                  <a:pt x="3" y="35"/>
                </a:lnTo>
                <a:lnTo>
                  <a:pt x="4" y="35"/>
                </a:lnTo>
                <a:lnTo>
                  <a:pt x="4" y="0"/>
                </a:lnTo>
                <a:lnTo>
                  <a:pt x="4" y="35"/>
                </a:lnTo>
                <a:lnTo>
                  <a:pt x="5" y="35"/>
                </a:lnTo>
                <a:lnTo>
                  <a:pt x="5" y="0"/>
                </a:lnTo>
                <a:lnTo>
                  <a:pt x="5" y="35"/>
                </a:lnTo>
                <a:lnTo>
                  <a:pt x="6" y="35"/>
                </a:lnTo>
                <a:lnTo>
                  <a:pt x="6" y="0"/>
                </a:lnTo>
                <a:lnTo>
                  <a:pt x="6" y="35"/>
                </a:lnTo>
                <a:lnTo>
                  <a:pt x="8" y="35"/>
                </a:lnTo>
                <a:lnTo>
                  <a:pt x="8" y="0"/>
                </a:lnTo>
                <a:lnTo>
                  <a:pt x="9" y="0"/>
                </a:lnTo>
                <a:lnTo>
                  <a:pt x="9" y="35"/>
                </a:lnTo>
                <a:lnTo>
                  <a:pt x="9" y="0"/>
                </a:lnTo>
                <a:lnTo>
                  <a:pt x="10" y="0"/>
                </a:lnTo>
                <a:lnTo>
                  <a:pt x="10" y="35"/>
                </a:lnTo>
                <a:lnTo>
                  <a:pt x="10" y="0"/>
                </a:lnTo>
                <a:lnTo>
                  <a:pt x="11" y="0"/>
                </a:lnTo>
                <a:lnTo>
                  <a:pt x="11" y="35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1" name="Freeform 329"/>
          <p:cNvSpPr>
            <a:spLocks/>
          </p:cNvSpPr>
          <p:nvPr/>
        </p:nvSpPr>
        <p:spPr bwMode="auto">
          <a:xfrm>
            <a:off x="2052003" y="4957763"/>
            <a:ext cx="9525" cy="3175"/>
          </a:xfrm>
          <a:custGeom>
            <a:avLst/>
            <a:gdLst>
              <a:gd name="T0" fmla="*/ 0 w 27"/>
              <a:gd name="T1" fmla="*/ 1852 h 12"/>
              <a:gd name="T2" fmla="*/ 0 w 27"/>
              <a:gd name="T3" fmla="*/ 0 h 12"/>
              <a:gd name="T4" fmla="*/ 9525 w 27"/>
              <a:gd name="T5" fmla="*/ 0 h 12"/>
              <a:gd name="T6" fmla="*/ 9525 w 27"/>
              <a:gd name="T7" fmla="*/ 529 h 12"/>
              <a:gd name="T8" fmla="*/ 0 w 27"/>
              <a:gd name="T9" fmla="*/ 529 h 12"/>
              <a:gd name="T10" fmla="*/ 0 w 27"/>
              <a:gd name="T11" fmla="*/ 529 h 12"/>
              <a:gd name="T12" fmla="*/ 9525 w 27"/>
              <a:gd name="T13" fmla="*/ 529 h 12"/>
              <a:gd name="T14" fmla="*/ 9525 w 27"/>
              <a:gd name="T15" fmla="*/ 794 h 12"/>
              <a:gd name="T16" fmla="*/ 0 w 27"/>
              <a:gd name="T17" fmla="*/ 794 h 12"/>
              <a:gd name="T18" fmla="*/ 0 w 27"/>
              <a:gd name="T19" fmla="*/ 794 h 12"/>
              <a:gd name="T20" fmla="*/ 9525 w 27"/>
              <a:gd name="T21" fmla="*/ 794 h 12"/>
              <a:gd name="T22" fmla="*/ 9525 w 27"/>
              <a:gd name="T23" fmla="*/ 1058 h 12"/>
              <a:gd name="T24" fmla="*/ 0 w 27"/>
              <a:gd name="T25" fmla="*/ 1058 h 12"/>
              <a:gd name="T26" fmla="*/ 0 w 27"/>
              <a:gd name="T27" fmla="*/ 1323 h 12"/>
              <a:gd name="T28" fmla="*/ 9525 w 27"/>
              <a:gd name="T29" fmla="*/ 1323 h 12"/>
              <a:gd name="T30" fmla="*/ 9525 w 27"/>
              <a:gd name="T31" fmla="*/ 1323 h 12"/>
              <a:gd name="T32" fmla="*/ 0 w 27"/>
              <a:gd name="T33" fmla="*/ 1323 h 12"/>
              <a:gd name="T34" fmla="*/ 0 w 27"/>
              <a:gd name="T35" fmla="*/ 1852 h 12"/>
              <a:gd name="T36" fmla="*/ 9525 w 27"/>
              <a:gd name="T37" fmla="*/ 1852 h 12"/>
              <a:gd name="T38" fmla="*/ 9525 w 27"/>
              <a:gd name="T39" fmla="*/ 1852 h 12"/>
              <a:gd name="T40" fmla="*/ 0 w 27"/>
              <a:gd name="T41" fmla="*/ 1852 h 12"/>
              <a:gd name="T42" fmla="*/ 0 w 27"/>
              <a:gd name="T43" fmla="*/ 2117 h 12"/>
              <a:gd name="T44" fmla="*/ 9525 w 27"/>
              <a:gd name="T45" fmla="*/ 2117 h 12"/>
              <a:gd name="T46" fmla="*/ 9525 w 27"/>
              <a:gd name="T47" fmla="*/ 2117 h 12"/>
              <a:gd name="T48" fmla="*/ 0 w 27"/>
              <a:gd name="T49" fmla="*/ 2117 h 12"/>
              <a:gd name="T50" fmla="*/ 0 w 27"/>
              <a:gd name="T51" fmla="*/ 2381 h 12"/>
              <a:gd name="T52" fmla="*/ 9525 w 27"/>
              <a:gd name="T53" fmla="*/ 2381 h 12"/>
              <a:gd name="T54" fmla="*/ 9525 w 27"/>
              <a:gd name="T55" fmla="*/ 2910 h 12"/>
              <a:gd name="T56" fmla="*/ 0 w 27"/>
              <a:gd name="T57" fmla="*/ 2910 h 12"/>
              <a:gd name="T58" fmla="*/ 0 w 27"/>
              <a:gd name="T59" fmla="*/ 2910 h 12"/>
              <a:gd name="T60" fmla="*/ 9525 w 27"/>
              <a:gd name="T61" fmla="*/ 2910 h 12"/>
              <a:gd name="T62" fmla="*/ 9525 w 27"/>
              <a:gd name="T63" fmla="*/ 3175 h 12"/>
              <a:gd name="T64" fmla="*/ 0 w 27"/>
              <a:gd name="T65" fmla="*/ 3175 h 12"/>
              <a:gd name="T66" fmla="*/ 9525 w 27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2">
                <a:moveTo>
                  <a:pt x="0" y="7"/>
                </a:moveTo>
                <a:lnTo>
                  <a:pt x="0" y="0"/>
                </a:lnTo>
                <a:lnTo>
                  <a:pt x="27" y="0"/>
                </a:lnTo>
                <a:lnTo>
                  <a:pt x="27" y="2"/>
                </a:lnTo>
                <a:lnTo>
                  <a:pt x="0" y="2"/>
                </a:lnTo>
                <a:lnTo>
                  <a:pt x="27" y="2"/>
                </a:lnTo>
                <a:lnTo>
                  <a:pt x="27" y="3"/>
                </a:lnTo>
                <a:lnTo>
                  <a:pt x="0" y="3"/>
                </a:lnTo>
                <a:lnTo>
                  <a:pt x="27" y="3"/>
                </a:lnTo>
                <a:lnTo>
                  <a:pt x="27" y="4"/>
                </a:lnTo>
                <a:lnTo>
                  <a:pt x="0" y="4"/>
                </a:lnTo>
                <a:lnTo>
                  <a:pt x="0" y="5"/>
                </a:lnTo>
                <a:lnTo>
                  <a:pt x="27" y="5"/>
                </a:lnTo>
                <a:lnTo>
                  <a:pt x="0" y="5"/>
                </a:lnTo>
                <a:lnTo>
                  <a:pt x="0" y="7"/>
                </a:lnTo>
                <a:lnTo>
                  <a:pt x="27" y="7"/>
                </a:lnTo>
                <a:lnTo>
                  <a:pt x="0" y="7"/>
                </a:lnTo>
                <a:lnTo>
                  <a:pt x="0" y="8"/>
                </a:lnTo>
                <a:lnTo>
                  <a:pt x="27" y="8"/>
                </a:lnTo>
                <a:lnTo>
                  <a:pt x="0" y="8"/>
                </a:lnTo>
                <a:lnTo>
                  <a:pt x="0" y="9"/>
                </a:lnTo>
                <a:lnTo>
                  <a:pt x="27" y="9"/>
                </a:lnTo>
                <a:lnTo>
                  <a:pt x="27" y="11"/>
                </a:lnTo>
                <a:lnTo>
                  <a:pt x="0" y="11"/>
                </a:lnTo>
                <a:lnTo>
                  <a:pt x="27" y="11"/>
                </a:lnTo>
                <a:lnTo>
                  <a:pt x="27" y="12"/>
                </a:lnTo>
                <a:lnTo>
                  <a:pt x="0" y="12"/>
                </a:lnTo>
                <a:lnTo>
                  <a:pt x="27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2" name="Freeform 330"/>
          <p:cNvSpPr>
            <a:spLocks/>
          </p:cNvSpPr>
          <p:nvPr/>
        </p:nvSpPr>
        <p:spPr bwMode="auto">
          <a:xfrm>
            <a:off x="2058353" y="4957763"/>
            <a:ext cx="4762" cy="1587"/>
          </a:xfrm>
          <a:custGeom>
            <a:avLst/>
            <a:gdLst>
              <a:gd name="T0" fmla="*/ 2165 w 11"/>
              <a:gd name="T1" fmla="*/ 1587 h 7"/>
              <a:gd name="T2" fmla="*/ 0 w 11"/>
              <a:gd name="T3" fmla="*/ 1587 h 7"/>
              <a:gd name="T4" fmla="*/ 0 w 11"/>
              <a:gd name="T5" fmla="*/ 0 h 7"/>
              <a:gd name="T6" fmla="*/ 433 w 11"/>
              <a:gd name="T7" fmla="*/ 0 h 7"/>
              <a:gd name="T8" fmla="*/ 433 w 11"/>
              <a:gd name="T9" fmla="*/ 1587 h 7"/>
              <a:gd name="T10" fmla="*/ 866 w 11"/>
              <a:gd name="T11" fmla="*/ 1587 h 7"/>
              <a:gd name="T12" fmla="*/ 866 w 11"/>
              <a:gd name="T13" fmla="*/ 0 h 7"/>
              <a:gd name="T14" fmla="*/ 866 w 11"/>
              <a:gd name="T15" fmla="*/ 0 h 7"/>
              <a:gd name="T16" fmla="*/ 866 w 11"/>
              <a:gd name="T17" fmla="*/ 1587 h 7"/>
              <a:gd name="T18" fmla="*/ 1732 w 11"/>
              <a:gd name="T19" fmla="*/ 1587 h 7"/>
              <a:gd name="T20" fmla="*/ 1732 w 11"/>
              <a:gd name="T21" fmla="*/ 0 h 7"/>
              <a:gd name="T22" fmla="*/ 1732 w 11"/>
              <a:gd name="T23" fmla="*/ 0 h 7"/>
              <a:gd name="T24" fmla="*/ 1732 w 11"/>
              <a:gd name="T25" fmla="*/ 1587 h 7"/>
              <a:gd name="T26" fmla="*/ 2165 w 11"/>
              <a:gd name="T27" fmla="*/ 1587 h 7"/>
              <a:gd name="T28" fmla="*/ 2165 w 11"/>
              <a:gd name="T29" fmla="*/ 0 h 7"/>
              <a:gd name="T30" fmla="*/ 2165 w 11"/>
              <a:gd name="T31" fmla="*/ 0 h 7"/>
              <a:gd name="T32" fmla="*/ 2165 w 11"/>
              <a:gd name="T33" fmla="*/ 1587 h 7"/>
              <a:gd name="T34" fmla="*/ 2597 w 11"/>
              <a:gd name="T35" fmla="*/ 1587 h 7"/>
              <a:gd name="T36" fmla="*/ 2597 w 11"/>
              <a:gd name="T37" fmla="*/ 0 h 7"/>
              <a:gd name="T38" fmla="*/ 3463 w 11"/>
              <a:gd name="T39" fmla="*/ 0 h 7"/>
              <a:gd name="T40" fmla="*/ 3463 w 11"/>
              <a:gd name="T41" fmla="*/ 1587 h 7"/>
              <a:gd name="T42" fmla="*/ 3463 w 11"/>
              <a:gd name="T43" fmla="*/ 1587 h 7"/>
              <a:gd name="T44" fmla="*/ 3463 w 11"/>
              <a:gd name="T45" fmla="*/ 0 h 7"/>
              <a:gd name="T46" fmla="*/ 3896 w 11"/>
              <a:gd name="T47" fmla="*/ 0 h 7"/>
              <a:gd name="T48" fmla="*/ 3896 w 11"/>
              <a:gd name="T49" fmla="*/ 1587 h 7"/>
              <a:gd name="T50" fmla="*/ 3896 w 11"/>
              <a:gd name="T51" fmla="*/ 1587 h 7"/>
              <a:gd name="T52" fmla="*/ 3896 w 11"/>
              <a:gd name="T53" fmla="*/ 0 h 7"/>
              <a:gd name="T54" fmla="*/ 4329 w 11"/>
              <a:gd name="T55" fmla="*/ 0 h 7"/>
              <a:gd name="T56" fmla="*/ 4329 w 11"/>
              <a:gd name="T57" fmla="*/ 1587 h 7"/>
              <a:gd name="T58" fmla="*/ 4762 w 11"/>
              <a:gd name="T59" fmla="*/ 1587 h 7"/>
              <a:gd name="T60" fmla="*/ 4762 w 11"/>
              <a:gd name="T61" fmla="*/ 0 h 7"/>
              <a:gd name="T62" fmla="*/ 4762 w 11"/>
              <a:gd name="T63" fmla="*/ 0 h 7"/>
              <a:gd name="T64" fmla="*/ 4762 w 11"/>
              <a:gd name="T65" fmla="*/ 1587 h 7"/>
              <a:gd name="T66" fmla="*/ 2165 w 11"/>
              <a:gd name="T67" fmla="*/ 0 h 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7">
                <a:moveTo>
                  <a:pt x="5" y="7"/>
                </a:moveTo>
                <a:lnTo>
                  <a:pt x="0" y="7"/>
                </a:lnTo>
                <a:lnTo>
                  <a:pt x="0" y="0"/>
                </a:lnTo>
                <a:lnTo>
                  <a:pt x="1" y="0"/>
                </a:lnTo>
                <a:lnTo>
                  <a:pt x="1" y="7"/>
                </a:lnTo>
                <a:lnTo>
                  <a:pt x="2" y="7"/>
                </a:lnTo>
                <a:lnTo>
                  <a:pt x="2" y="0"/>
                </a:lnTo>
                <a:lnTo>
                  <a:pt x="2" y="7"/>
                </a:lnTo>
                <a:lnTo>
                  <a:pt x="4" y="7"/>
                </a:lnTo>
                <a:lnTo>
                  <a:pt x="4" y="0"/>
                </a:lnTo>
                <a:lnTo>
                  <a:pt x="4" y="7"/>
                </a:lnTo>
                <a:lnTo>
                  <a:pt x="5" y="7"/>
                </a:lnTo>
                <a:lnTo>
                  <a:pt x="5" y="0"/>
                </a:lnTo>
                <a:lnTo>
                  <a:pt x="5" y="7"/>
                </a:lnTo>
                <a:lnTo>
                  <a:pt x="6" y="7"/>
                </a:lnTo>
                <a:lnTo>
                  <a:pt x="6" y="0"/>
                </a:lnTo>
                <a:lnTo>
                  <a:pt x="8" y="0"/>
                </a:lnTo>
                <a:lnTo>
                  <a:pt x="8" y="7"/>
                </a:lnTo>
                <a:lnTo>
                  <a:pt x="8" y="0"/>
                </a:lnTo>
                <a:lnTo>
                  <a:pt x="9" y="0"/>
                </a:lnTo>
                <a:lnTo>
                  <a:pt x="9" y="7"/>
                </a:lnTo>
                <a:lnTo>
                  <a:pt x="9" y="0"/>
                </a:lnTo>
                <a:lnTo>
                  <a:pt x="10" y="0"/>
                </a:lnTo>
                <a:lnTo>
                  <a:pt x="10" y="7"/>
                </a:lnTo>
                <a:lnTo>
                  <a:pt x="11" y="7"/>
                </a:lnTo>
                <a:lnTo>
                  <a:pt x="11" y="0"/>
                </a:lnTo>
                <a:lnTo>
                  <a:pt x="11" y="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3" name="Freeform 331"/>
          <p:cNvSpPr>
            <a:spLocks/>
          </p:cNvSpPr>
          <p:nvPr/>
        </p:nvSpPr>
        <p:spPr bwMode="auto">
          <a:xfrm>
            <a:off x="2086928" y="4943475"/>
            <a:ext cx="14287" cy="4763"/>
          </a:xfrm>
          <a:custGeom>
            <a:avLst/>
            <a:gdLst>
              <a:gd name="T0" fmla="*/ 0 w 41"/>
              <a:gd name="T1" fmla="*/ 2165 h 11"/>
              <a:gd name="T2" fmla="*/ 0 w 41"/>
              <a:gd name="T3" fmla="*/ 0 h 11"/>
              <a:gd name="T4" fmla="*/ 14287 w 41"/>
              <a:gd name="T5" fmla="*/ 0 h 11"/>
              <a:gd name="T6" fmla="*/ 14287 w 41"/>
              <a:gd name="T7" fmla="*/ 433 h 11"/>
              <a:gd name="T8" fmla="*/ 0 w 41"/>
              <a:gd name="T9" fmla="*/ 433 h 11"/>
              <a:gd name="T10" fmla="*/ 0 w 41"/>
              <a:gd name="T11" fmla="*/ 433 h 11"/>
              <a:gd name="T12" fmla="*/ 14287 w 41"/>
              <a:gd name="T13" fmla="*/ 433 h 11"/>
              <a:gd name="T14" fmla="*/ 14287 w 41"/>
              <a:gd name="T15" fmla="*/ 866 h 11"/>
              <a:gd name="T16" fmla="*/ 0 w 41"/>
              <a:gd name="T17" fmla="*/ 866 h 11"/>
              <a:gd name="T18" fmla="*/ 0 w 41"/>
              <a:gd name="T19" fmla="*/ 866 h 11"/>
              <a:gd name="T20" fmla="*/ 14287 w 41"/>
              <a:gd name="T21" fmla="*/ 866 h 11"/>
              <a:gd name="T22" fmla="*/ 14287 w 41"/>
              <a:gd name="T23" fmla="*/ 1732 h 11"/>
              <a:gd name="T24" fmla="*/ 0 w 41"/>
              <a:gd name="T25" fmla="*/ 1732 h 11"/>
              <a:gd name="T26" fmla="*/ 0 w 41"/>
              <a:gd name="T27" fmla="*/ 2165 h 11"/>
              <a:gd name="T28" fmla="*/ 14287 w 41"/>
              <a:gd name="T29" fmla="*/ 2165 h 11"/>
              <a:gd name="T30" fmla="*/ 14287 w 41"/>
              <a:gd name="T31" fmla="*/ 2165 h 11"/>
              <a:gd name="T32" fmla="*/ 0 w 41"/>
              <a:gd name="T33" fmla="*/ 2165 h 11"/>
              <a:gd name="T34" fmla="*/ 0 w 41"/>
              <a:gd name="T35" fmla="*/ 2598 h 11"/>
              <a:gd name="T36" fmla="*/ 14287 w 41"/>
              <a:gd name="T37" fmla="*/ 2598 h 11"/>
              <a:gd name="T38" fmla="*/ 14287 w 41"/>
              <a:gd name="T39" fmla="*/ 2598 h 11"/>
              <a:gd name="T40" fmla="*/ 0 w 41"/>
              <a:gd name="T41" fmla="*/ 2598 h 11"/>
              <a:gd name="T42" fmla="*/ 0 w 41"/>
              <a:gd name="T43" fmla="*/ 3031 h 11"/>
              <a:gd name="T44" fmla="*/ 14287 w 41"/>
              <a:gd name="T45" fmla="*/ 3031 h 11"/>
              <a:gd name="T46" fmla="*/ 14287 w 41"/>
              <a:gd name="T47" fmla="*/ 3897 h 11"/>
              <a:gd name="T48" fmla="*/ 0 w 41"/>
              <a:gd name="T49" fmla="*/ 3897 h 11"/>
              <a:gd name="T50" fmla="*/ 0 w 41"/>
              <a:gd name="T51" fmla="*/ 3897 h 11"/>
              <a:gd name="T52" fmla="*/ 14287 w 41"/>
              <a:gd name="T53" fmla="*/ 3897 h 11"/>
              <a:gd name="T54" fmla="*/ 14287 w 41"/>
              <a:gd name="T55" fmla="*/ 4330 h 11"/>
              <a:gd name="T56" fmla="*/ 0 w 41"/>
              <a:gd name="T57" fmla="*/ 4330 h 11"/>
              <a:gd name="T58" fmla="*/ 0 w 41"/>
              <a:gd name="T59" fmla="*/ 4330 h 11"/>
              <a:gd name="T60" fmla="*/ 14287 w 41"/>
              <a:gd name="T61" fmla="*/ 4330 h 11"/>
              <a:gd name="T62" fmla="*/ 14287 w 41"/>
              <a:gd name="T63" fmla="*/ 4763 h 11"/>
              <a:gd name="T64" fmla="*/ 0 w 41"/>
              <a:gd name="T65" fmla="*/ 4763 h 11"/>
              <a:gd name="T66" fmla="*/ 14287 w 4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" h="11">
                <a:moveTo>
                  <a:pt x="0" y="5"/>
                </a:move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0" y="1"/>
                </a:lnTo>
                <a:lnTo>
                  <a:pt x="41" y="1"/>
                </a:lnTo>
                <a:lnTo>
                  <a:pt x="41" y="2"/>
                </a:lnTo>
                <a:lnTo>
                  <a:pt x="0" y="2"/>
                </a:lnTo>
                <a:lnTo>
                  <a:pt x="41" y="2"/>
                </a:lnTo>
                <a:lnTo>
                  <a:pt x="41" y="4"/>
                </a:lnTo>
                <a:lnTo>
                  <a:pt x="0" y="4"/>
                </a:lnTo>
                <a:lnTo>
                  <a:pt x="0" y="5"/>
                </a:lnTo>
                <a:lnTo>
                  <a:pt x="41" y="5"/>
                </a:lnTo>
                <a:lnTo>
                  <a:pt x="0" y="5"/>
                </a:lnTo>
                <a:lnTo>
                  <a:pt x="0" y="6"/>
                </a:lnTo>
                <a:lnTo>
                  <a:pt x="41" y="6"/>
                </a:lnTo>
                <a:lnTo>
                  <a:pt x="0" y="6"/>
                </a:lnTo>
                <a:lnTo>
                  <a:pt x="0" y="7"/>
                </a:lnTo>
                <a:lnTo>
                  <a:pt x="41" y="7"/>
                </a:lnTo>
                <a:lnTo>
                  <a:pt x="41" y="9"/>
                </a:lnTo>
                <a:lnTo>
                  <a:pt x="0" y="9"/>
                </a:lnTo>
                <a:lnTo>
                  <a:pt x="41" y="9"/>
                </a:lnTo>
                <a:lnTo>
                  <a:pt x="41" y="10"/>
                </a:lnTo>
                <a:lnTo>
                  <a:pt x="0" y="10"/>
                </a:lnTo>
                <a:lnTo>
                  <a:pt x="41" y="10"/>
                </a:lnTo>
                <a:lnTo>
                  <a:pt x="41" y="11"/>
                </a:lnTo>
                <a:lnTo>
                  <a:pt x="0" y="11"/>
                </a:lnTo>
                <a:lnTo>
                  <a:pt x="4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4" name="Freeform 332"/>
          <p:cNvSpPr>
            <a:spLocks/>
          </p:cNvSpPr>
          <p:nvPr/>
        </p:nvSpPr>
        <p:spPr bwMode="auto">
          <a:xfrm>
            <a:off x="2098040" y="4938713"/>
            <a:ext cx="4763" cy="6350"/>
          </a:xfrm>
          <a:custGeom>
            <a:avLst/>
            <a:gdLst>
              <a:gd name="T0" fmla="*/ 2778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794 w 12"/>
              <a:gd name="T7" fmla="*/ 0 h 18"/>
              <a:gd name="T8" fmla="*/ 794 w 12"/>
              <a:gd name="T9" fmla="*/ 6350 h 18"/>
              <a:gd name="T10" fmla="*/ 794 w 12"/>
              <a:gd name="T11" fmla="*/ 6350 h 18"/>
              <a:gd name="T12" fmla="*/ 794 w 12"/>
              <a:gd name="T13" fmla="*/ 0 h 18"/>
              <a:gd name="T14" fmla="*/ 1191 w 12"/>
              <a:gd name="T15" fmla="*/ 0 h 18"/>
              <a:gd name="T16" fmla="*/ 1191 w 12"/>
              <a:gd name="T17" fmla="*/ 6350 h 18"/>
              <a:gd name="T18" fmla="*/ 1191 w 12"/>
              <a:gd name="T19" fmla="*/ 6350 h 18"/>
              <a:gd name="T20" fmla="*/ 1191 w 12"/>
              <a:gd name="T21" fmla="*/ 0 h 18"/>
              <a:gd name="T22" fmla="*/ 1588 w 12"/>
              <a:gd name="T23" fmla="*/ 0 h 18"/>
              <a:gd name="T24" fmla="*/ 1588 w 12"/>
              <a:gd name="T25" fmla="*/ 6350 h 18"/>
              <a:gd name="T26" fmla="*/ 1985 w 12"/>
              <a:gd name="T27" fmla="*/ 6350 h 18"/>
              <a:gd name="T28" fmla="*/ 1985 w 12"/>
              <a:gd name="T29" fmla="*/ 0 h 18"/>
              <a:gd name="T30" fmla="*/ 1985 w 12"/>
              <a:gd name="T31" fmla="*/ 0 h 18"/>
              <a:gd name="T32" fmla="*/ 1985 w 12"/>
              <a:gd name="T33" fmla="*/ 6350 h 18"/>
              <a:gd name="T34" fmla="*/ 2778 w 12"/>
              <a:gd name="T35" fmla="*/ 6350 h 18"/>
              <a:gd name="T36" fmla="*/ 2778 w 12"/>
              <a:gd name="T37" fmla="*/ 0 h 18"/>
              <a:gd name="T38" fmla="*/ 2778 w 12"/>
              <a:gd name="T39" fmla="*/ 0 h 18"/>
              <a:gd name="T40" fmla="*/ 2778 w 12"/>
              <a:gd name="T41" fmla="*/ 6350 h 18"/>
              <a:gd name="T42" fmla="*/ 3175 w 12"/>
              <a:gd name="T43" fmla="*/ 6350 h 18"/>
              <a:gd name="T44" fmla="*/ 3175 w 12"/>
              <a:gd name="T45" fmla="*/ 0 h 18"/>
              <a:gd name="T46" fmla="*/ 3175 w 12"/>
              <a:gd name="T47" fmla="*/ 0 h 18"/>
              <a:gd name="T48" fmla="*/ 3175 w 12"/>
              <a:gd name="T49" fmla="*/ 6350 h 18"/>
              <a:gd name="T50" fmla="*/ 3572 w 12"/>
              <a:gd name="T51" fmla="*/ 6350 h 18"/>
              <a:gd name="T52" fmla="*/ 3572 w 12"/>
              <a:gd name="T53" fmla="*/ 0 h 18"/>
              <a:gd name="T54" fmla="*/ 3969 w 12"/>
              <a:gd name="T55" fmla="*/ 0 h 18"/>
              <a:gd name="T56" fmla="*/ 3969 w 12"/>
              <a:gd name="T57" fmla="*/ 6350 h 18"/>
              <a:gd name="T58" fmla="*/ 3969 w 12"/>
              <a:gd name="T59" fmla="*/ 6350 h 18"/>
              <a:gd name="T60" fmla="*/ 3969 w 12"/>
              <a:gd name="T61" fmla="*/ 0 h 18"/>
              <a:gd name="T62" fmla="*/ 4763 w 12"/>
              <a:gd name="T63" fmla="*/ 0 h 18"/>
              <a:gd name="T64" fmla="*/ 4763 w 12"/>
              <a:gd name="T65" fmla="*/ 6350 h 18"/>
              <a:gd name="T66" fmla="*/ 2778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2" y="0"/>
                </a:lnTo>
                <a:lnTo>
                  <a:pt x="12" y="18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5" name="Freeform 333"/>
          <p:cNvSpPr>
            <a:spLocks/>
          </p:cNvSpPr>
          <p:nvPr/>
        </p:nvSpPr>
        <p:spPr bwMode="auto">
          <a:xfrm>
            <a:off x="2101215" y="4935538"/>
            <a:ext cx="7938" cy="4762"/>
          </a:xfrm>
          <a:custGeom>
            <a:avLst/>
            <a:gdLst>
              <a:gd name="T0" fmla="*/ 0 w 26"/>
              <a:gd name="T1" fmla="*/ 1984 h 12"/>
              <a:gd name="T2" fmla="*/ 0 w 26"/>
              <a:gd name="T3" fmla="*/ 0 h 12"/>
              <a:gd name="T4" fmla="*/ 7938 w 26"/>
              <a:gd name="T5" fmla="*/ 0 h 12"/>
              <a:gd name="T6" fmla="*/ 7938 w 26"/>
              <a:gd name="T7" fmla="*/ 397 h 12"/>
              <a:gd name="T8" fmla="*/ 0 w 26"/>
              <a:gd name="T9" fmla="*/ 397 h 12"/>
              <a:gd name="T10" fmla="*/ 0 w 26"/>
              <a:gd name="T11" fmla="*/ 397 h 12"/>
              <a:gd name="T12" fmla="*/ 7938 w 26"/>
              <a:gd name="T13" fmla="*/ 397 h 12"/>
              <a:gd name="T14" fmla="*/ 7938 w 26"/>
              <a:gd name="T15" fmla="*/ 1191 h 12"/>
              <a:gd name="T16" fmla="*/ 0 w 26"/>
              <a:gd name="T17" fmla="*/ 1191 h 12"/>
              <a:gd name="T18" fmla="*/ 0 w 26"/>
              <a:gd name="T19" fmla="*/ 1587 h 12"/>
              <a:gd name="T20" fmla="*/ 7938 w 26"/>
              <a:gd name="T21" fmla="*/ 1587 h 12"/>
              <a:gd name="T22" fmla="*/ 7938 w 26"/>
              <a:gd name="T23" fmla="*/ 1587 h 12"/>
              <a:gd name="T24" fmla="*/ 0 w 26"/>
              <a:gd name="T25" fmla="*/ 1587 h 12"/>
              <a:gd name="T26" fmla="*/ 0 w 26"/>
              <a:gd name="T27" fmla="*/ 1984 h 12"/>
              <a:gd name="T28" fmla="*/ 7938 w 26"/>
              <a:gd name="T29" fmla="*/ 1984 h 12"/>
              <a:gd name="T30" fmla="*/ 7938 w 26"/>
              <a:gd name="T31" fmla="*/ 1984 h 12"/>
              <a:gd name="T32" fmla="*/ 0 w 26"/>
              <a:gd name="T33" fmla="*/ 1984 h 12"/>
              <a:gd name="T34" fmla="*/ 0 w 26"/>
              <a:gd name="T35" fmla="*/ 2381 h 12"/>
              <a:gd name="T36" fmla="*/ 7938 w 26"/>
              <a:gd name="T37" fmla="*/ 2381 h 12"/>
              <a:gd name="T38" fmla="*/ 7938 w 26"/>
              <a:gd name="T39" fmla="*/ 2381 h 12"/>
              <a:gd name="T40" fmla="*/ 0 w 26"/>
              <a:gd name="T41" fmla="*/ 2381 h 12"/>
              <a:gd name="T42" fmla="*/ 0 w 26"/>
              <a:gd name="T43" fmla="*/ 3175 h 12"/>
              <a:gd name="T44" fmla="*/ 7938 w 26"/>
              <a:gd name="T45" fmla="*/ 3175 h 12"/>
              <a:gd name="T46" fmla="*/ 7938 w 26"/>
              <a:gd name="T47" fmla="*/ 3572 h 12"/>
              <a:gd name="T48" fmla="*/ 0 w 26"/>
              <a:gd name="T49" fmla="*/ 3572 h 12"/>
              <a:gd name="T50" fmla="*/ 0 w 26"/>
              <a:gd name="T51" fmla="*/ 3572 h 12"/>
              <a:gd name="T52" fmla="*/ 7938 w 26"/>
              <a:gd name="T53" fmla="*/ 3572 h 12"/>
              <a:gd name="T54" fmla="*/ 7938 w 26"/>
              <a:gd name="T55" fmla="*/ 3968 h 12"/>
              <a:gd name="T56" fmla="*/ 0 w 26"/>
              <a:gd name="T57" fmla="*/ 3968 h 12"/>
              <a:gd name="T58" fmla="*/ 0 w 26"/>
              <a:gd name="T59" fmla="*/ 3968 h 12"/>
              <a:gd name="T60" fmla="*/ 7938 w 26"/>
              <a:gd name="T61" fmla="*/ 3968 h 12"/>
              <a:gd name="T62" fmla="*/ 7938 w 26"/>
              <a:gd name="T63" fmla="*/ 4762 h 12"/>
              <a:gd name="T64" fmla="*/ 0 w 26"/>
              <a:gd name="T65" fmla="*/ 4762 h 12"/>
              <a:gd name="T66" fmla="*/ 7938 w 26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2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26" y="1"/>
                </a:lnTo>
                <a:lnTo>
                  <a:pt x="0" y="1"/>
                </a:lnTo>
                <a:lnTo>
                  <a:pt x="26" y="1"/>
                </a:lnTo>
                <a:lnTo>
                  <a:pt x="26" y="3"/>
                </a:lnTo>
                <a:lnTo>
                  <a:pt x="0" y="3"/>
                </a:lnTo>
                <a:lnTo>
                  <a:pt x="0" y="4"/>
                </a:lnTo>
                <a:lnTo>
                  <a:pt x="26" y="4"/>
                </a:lnTo>
                <a:lnTo>
                  <a:pt x="0" y="4"/>
                </a:lnTo>
                <a:lnTo>
                  <a:pt x="0" y="5"/>
                </a:lnTo>
                <a:lnTo>
                  <a:pt x="26" y="5"/>
                </a:lnTo>
                <a:lnTo>
                  <a:pt x="0" y="5"/>
                </a:lnTo>
                <a:lnTo>
                  <a:pt x="0" y="6"/>
                </a:lnTo>
                <a:lnTo>
                  <a:pt x="26" y="6"/>
                </a:lnTo>
                <a:lnTo>
                  <a:pt x="0" y="6"/>
                </a:lnTo>
                <a:lnTo>
                  <a:pt x="0" y="8"/>
                </a:lnTo>
                <a:lnTo>
                  <a:pt x="26" y="8"/>
                </a:lnTo>
                <a:lnTo>
                  <a:pt x="26" y="9"/>
                </a:lnTo>
                <a:lnTo>
                  <a:pt x="0" y="9"/>
                </a:lnTo>
                <a:lnTo>
                  <a:pt x="26" y="9"/>
                </a:lnTo>
                <a:lnTo>
                  <a:pt x="26" y="10"/>
                </a:lnTo>
                <a:lnTo>
                  <a:pt x="0" y="10"/>
                </a:lnTo>
                <a:lnTo>
                  <a:pt x="26" y="10"/>
                </a:lnTo>
                <a:lnTo>
                  <a:pt x="26" y="12"/>
                </a:lnTo>
                <a:lnTo>
                  <a:pt x="0" y="12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6" name="Freeform 334"/>
          <p:cNvSpPr>
            <a:spLocks/>
          </p:cNvSpPr>
          <p:nvPr/>
        </p:nvSpPr>
        <p:spPr bwMode="auto">
          <a:xfrm>
            <a:off x="2107565" y="4932363"/>
            <a:ext cx="4763" cy="6350"/>
          </a:xfrm>
          <a:custGeom>
            <a:avLst/>
            <a:gdLst>
              <a:gd name="T0" fmla="*/ 1985 w 12"/>
              <a:gd name="T1" fmla="*/ 6350 h 14"/>
              <a:gd name="T2" fmla="*/ 0 w 12"/>
              <a:gd name="T3" fmla="*/ 6350 h 14"/>
              <a:gd name="T4" fmla="*/ 0 w 12"/>
              <a:gd name="T5" fmla="*/ 0 h 14"/>
              <a:gd name="T6" fmla="*/ 794 w 12"/>
              <a:gd name="T7" fmla="*/ 0 h 14"/>
              <a:gd name="T8" fmla="*/ 794 w 12"/>
              <a:gd name="T9" fmla="*/ 6350 h 14"/>
              <a:gd name="T10" fmla="*/ 794 w 12"/>
              <a:gd name="T11" fmla="*/ 6350 h 14"/>
              <a:gd name="T12" fmla="*/ 794 w 12"/>
              <a:gd name="T13" fmla="*/ 0 h 14"/>
              <a:gd name="T14" fmla="*/ 1191 w 12"/>
              <a:gd name="T15" fmla="*/ 0 h 14"/>
              <a:gd name="T16" fmla="*/ 1191 w 12"/>
              <a:gd name="T17" fmla="*/ 6350 h 14"/>
              <a:gd name="T18" fmla="*/ 1588 w 12"/>
              <a:gd name="T19" fmla="*/ 6350 h 14"/>
              <a:gd name="T20" fmla="*/ 1588 w 12"/>
              <a:gd name="T21" fmla="*/ 0 h 14"/>
              <a:gd name="T22" fmla="*/ 1588 w 12"/>
              <a:gd name="T23" fmla="*/ 0 h 14"/>
              <a:gd name="T24" fmla="*/ 1588 w 12"/>
              <a:gd name="T25" fmla="*/ 6350 h 14"/>
              <a:gd name="T26" fmla="*/ 1985 w 12"/>
              <a:gd name="T27" fmla="*/ 6350 h 14"/>
              <a:gd name="T28" fmla="*/ 1985 w 12"/>
              <a:gd name="T29" fmla="*/ 0 h 14"/>
              <a:gd name="T30" fmla="*/ 1985 w 12"/>
              <a:gd name="T31" fmla="*/ 0 h 14"/>
              <a:gd name="T32" fmla="*/ 1985 w 12"/>
              <a:gd name="T33" fmla="*/ 6350 h 14"/>
              <a:gd name="T34" fmla="*/ 2778 w 12"/>
              <a:gd name="T35" fmla="*/ 6350 h 14"/>
              <a:gd name="T36" fmla="*/ 2778 w 12"/>
              <a:gd name="T37" fmla="*/ 0 h 14"/>
              <a:gd name="T38" fmla="*/ 2778 w 12"/>
              <a:gd name="T39" fmla="*/ 0 h 14"/>
              <a:gd name="T40" fmla="*/ 2778 w 12"/>
              <a:gd name="T41" fmla="*/ 6350 h 14"/>
              <a:gd name="T42" fmla="*/ 3175 w 12"/>
              <a:gd name="T43" fmla="*/ 6350 h 14"/>
              <a:gd name="T44" fmla="*/ 3175 w 12"/>
              <a:gd name="T45" fmla="*/ 0 h 14"/>
              <a:gd name="T46" fmla="*/ 3572 w 12"/>
              <a:gd name="T47" fmla="*/ 0 h 14"/>
              <a:gd name="T48" fmla="*/ 3572 w 12"/>
              <a:gd name="T49" fmla="*/ 6350 h 14"/>
              <a:gd name="T50" fmla="*/ 3572 w 12"/>
              <a:gd name="T51" fmla="*/ 6350 h 14"/>
              <a:gd name="T52" fmla="*/ 3572 w 12"/>
              <a:gd name="T53" fmla="*/ 0 h 14"/>
              <a:gd name="T54" fmla="*/ 3969 w 12"/>
              <a:gd name="T55" fmla="*/ 0 h 14"/>
              <a:gd name="T56" fmla="*/ 3969 w 12"/>
              <a:gd name="T57" fmla="*/ 6350 h 14"/>
              <a:gd name="T58" fmla="*/ 3969 w 12"/>
              <a:gd name="T59" fmla="*/ 6350 h 14"/>
              <a:gd name="T60" fmla="*/ 3969 w 12"/>
              <a:gd name="T61" fmla="*/ 0 h 14"/>
              <a:gd name="T62" fmla="*/ 4763 w 12"/>
              <a:gd name="T63" fmla="*/ 0 h 14"/>
              <a:gd name="T64" fmla="*/ 4763 w 12"/>
              <a:gd name="T65" fmla="*/ 6350 h 14"/>
              <a:gd name="T66" fmla="*/ 1985 w 12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4">
                <a:moveTo>
                  <a:pt x="5" y="14"/>
                </a:moveTo>
                <a:lnTo>
                  <a:pt x="0" y="14"/>
                </a:lnTo>
                <a:lnTo>
                  <a:pt x="0" y="0"/>
                </a:lnTo>
                <a:lnTo>
                  <a:pt x="2" y="0"/>
                </a:lnTo>
                <a:lnTo>
                  <a:pt x="2" y="14"/>
                </a:lnTo>
                <a:lnTo>
                  <a:pt x="2" y="0"/>
                </a:lnTo>
                <a:lnTo>
                  <a:pt x="3" y="0"/>
                </a:lnTo>
                <a:lnTo>
                  <a:pt x="3" y="14"/>
                </a:lnTo>
                <a:lnTo>
                  <a:pt x="4" y="14"/>
                </a:lnTo>
                <a:lnTo>
                  <a:pt x="4" y="0"/>
                </a:lnTo>
                <a:lnTo>
                  <a:pt x="4" y="14"/>
                </a:lnTo>
                <a:lnTo>
                  <a:pt x="5" y="14"/>
                </a:lnTo>
                <a:lnTo>
                  <a:pt x="5" y="0"/>
                </a:lnTo>
                <a:lnTo>
                  <a:pt x="5" y="14"/>
                </a:lnTo>
                <a:lnTo>
                  <a:pt x="7" y="14"/>
                </a:lnTo>
                <a:lnTo>
                  <a:pt x="7" y="0"/>
                </a:lnTo>
                <a:lnTo>
                  <a:pt x="7" y="14"/>
                </a:lnTo>
                <a:lnTo>
                  <a:pt x="8" y="14"/>
                </a:lnTo>
                <a:lnTo>
                  <a:pt x="8" y="0"/>
                </a:lnTo>
                <a:lnTo>
                  <a:pt x="9" y="0"/>
                </a:lnTo>
                <a:lnTo>
                  <a:pt x="9" y="14"/>
                </a:lnTo>
                <a:lnTo>
                  <a:pt x="9" y="0"/>
                </a:lnTo>
                <a:lnTo>
                  <a:pt x="10" y="0"/>
                </a:lnTo>
                <a:lnTo>
                  <a:pt x="10" y="14"/>
                </a:lnTo>
                <a:lnTo>
                  <a:pt x="10" y="0"/>
                </a:lnTo>
                <a:lnTo>
                  <a:pt x="12" y="0"/>
                </a:lnTo>
                <a:lnTo>
                  <a:pt x="12" y="1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" name="Freeform 335"/>
          <p:cNvSpPr>
            <a:spLocks/>
          </p:cNvSpPr>
          <p:nvPr/>
        </p:nvSpPr>
        <p:spPr bwMode="auto">
          <a:xfrm>
            <a:off x="2107565" y="4876800"/>
            <a:ext cx="4763" cy="26988"/>
          </a:xfrm>
          <a:custGeom>
            <a:avLst/>
            <a:gdLst>
              <a:gd name="T0" fmla="*/ 1985 w 12"/>
              <a:gd name="T1" fmla="*/ 26988 h 71"/>
              <a:gd name="T2" fmla="*/ 0 w 12"/>
              <a:gd name="T3" fmla="*/ 26988 h 71"/>
              <a:gd name="T4" fmla="*/ 0 w 12"/>
              <a:gd name="T5" fmla="*/ 0 h 71"/>
              <a:gd name="T6" fmla="*/ 794 w 12"/>
              <a:gd name="T7" fmla="*/ 0 h 71"/>
              <a:gd name="T8" fmla="*/ 794 w 12"/>
              <a:gd name="T9" fmla="*/ 26988 h 71"/>
              <a:gd name="T10" fmla="*/ 794 w 12"/>
              <a:gd name="T11" fmla="*/ 26988 h 71"/>
              <a:gd name="T12" fmla="*/ 794 w 12"/>
              <a:gd name="T13" fmla="*/ 0 h 71"/>
              <a:gd name="T14" fmla="*/ 1191 w 12"/>
              <a:gd name="T15" fmla="*/ 0 h 71"/>
              <a:gd name="T16" fmla="*/ 1191 w 12"/>
              <a:gd name="T17" fmla="*/ 26988 h 71"/>
              <a:gd name="T18" fmla="*/ 1588 w 12"/>
              <a:gd name="T19" fmla="*/ 26988 h 71"/>
              <a:gd name="T20" fmla="*/ 1588 w 12"/>
              <a:gd name="T21" fmla="*/ 0 h 71"/>
              <a:gd name="T22" fmla="*/ 1588 w 12"/>
              <a:gd name="T23" fmla="*/ 0 h 71"/>
              <a:gd name="T24" fmla="*/ 1588 w 12"/>
              <a:gd name="T25" fmla="*/ 26988 h 71"/>
              <a:gd name="T26" fmla="*/ 1985 w 12"/>
              <a:gd name="T27" fmla="*/ 26988 h 71"/>
              <a:gd name="T28" fmla="*/ 1985 w 12"/>
              <a:gd name="T29" fmla="*/ 0 h 71"/>
              <a:gd name="T30" fmla="*/ 1985 w 12"/>
              <a:gd name="T31" fmla="*/ 0 h 71"/>
              <a:gd name="T32" fmla="*/ 1985 w 12"/>
              <a:gd name="T33" fmla="*/ 26988 h 71"/>
              <a:gd name="T34" fmla="*/ 2778 w 12"/>
              <a:gd name="T35" fmla="*/ 26988 h 71"/>
              <a:gd name="T36" fmla="*/ 2778 w 12"/>
              <a:gd name="T37" fmla="*/ 0 h 71"/>
              <a:gd name="T38" fmla="*/ 2778 w 12"/>
              <a:gd name="T39" fmla="*/ 0 h 71"/>
              <a:gd name="T40" fmla="*/ 2778 w 12"/>
              <a:gd name="T41" fmla="*/ 26988 h 71"/>
              <a:gd name="T42" fmla="*/ 3175 w 12"/>
              <a:gd name="T43" fmla="*/ 26988 h 71"/>
              <a:gd name="T44" fmla="*/ 3175 w 12"/>
              <a:gd name="T45" fmla="*/ 0 h 71"/>
              <a:gd name="T46" fmla="*/ 3572 w 12"/>
              <a:gd name="T47" fmla="*/ 0 h 71"/>
              <a:gd name="T48" fmla="*/ 3572 w 12"/>
              <a:gd name="T49" fmla="*/ 26988 h 71"/>
              <a:gd name="T50" fmla="*/ 3572 w 12"/>
              <a:gd name="T51" fmla="*/ 26988 h 71"/>
              <a:gd name="T52" fmla="*/ 3572 w 12"/>
              <a:gd name="T53" fmla="*/ 0 h 71"/>
              <a:gd name="T54" fmla="*/ 3969 w 12"/>
              <a:gd name="T55" fmla="*/ 0 h 71"/>
              <a:gd name="T56" fmla="*/ 3969 w 12"/>
              <a:gd name="T57" fmla="*/ 26988 h 71"/>
              <a:gd name="T58" fmla="*/ 3969 w 12"/>
              <a:gd name="T59" fmla="*/ 26988 h 71"/>
              <a:gd name="T60" fmla="*/ 3969 w 12"/>
              <a:gd name="T61" fmla="*/ 0 h 71"/>
              <a:gd name="T62" fmla="*/ 4763 w 12"/>
              <a:gd name="T63" fmla="*/ 0 h 71"/>
              <a:gd name="T64" fmla="*/ 4763 w 12"/>
              <a:gd name="T65" fmla="*/ 26988 h 71"/>
              <a:gd name="T66" fmla="*/ 1985 w 12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71">
                <a:moveTo>
                  <a:pt x="5" y="71"/>
                </a:moveTo>
                <a:lnTo>
                  <a:pt x="0" y="71"/>
                </a:lnTo>
                <a:lnTo>
                  <a:pt x="0" y="0"/>
                </a:lnTo>
                <a:lnTo>
                  <a:pt x="2" y="0"/>
                </a:lnTo>
                <a:lnTo>
                  <a:pt x="2" y="71"/>
                </a:lnTo>
                <a:lnTo>
                  <a:pt x="2" y="0"/>
                </a:lnTo>
                <a:lnTo>
                  <a:pt x="3" y="0"/>
                </a:lnTo>
                <a:lnTo>
                  <a:pt x="3" y="71"/>
                </a:lnTo>
                <a:lnTo>
                  <a:pt x="4" y="71"/>
                </a:lnTo>
                <a:lnTo>
                  <a:pt x="4" y="0"/>
                </a:lnTo>
                <a:lnTo>
                  <a:pt x="4" y="71"/>
                </a:lnTo>
                <a:lnTo>
                  <a:pt x="5" y="71"/>
                </a:lnTo>
                <a:lnTo>
                  <a:pt x="5" y="0"/>
                </a:lnTo>
                <a:lnTo>
                  <a:pt x="5" y="71"/>
                </a:lnTo>
                <a:lnTo>
                  <a:pt x="7" y="71"/>
                </a:lnTo>
                <a:lnTo>
                  <a:pt x="7" y="0"/>
                </a:lnTo>
                <a:lnTo>
                  <a:pt x="7" y="71"/>
                </a:lnTo>
                <a:lnTo>
                  <a:pt x="8" y="71"/>
                </a:lnTo>
                <a:lnTo>
                  <a:pt x="8" y="0"/>
                </a:lnTo>
                <a:lnTo>
                  <a:pt x="9" y="0"/>
                </a:lnTo>
                <a:lnTo>
                  <a:pt x="9" y="71"/>
                </a:lnTo>
                <a:lnTo>
                  <a:pt x="9" y="0"/>
                </a:lnTo>
                <a:lnTo>
                  <a:pt x="10" y="0"/>
                </a:lnTo>
                <a:lnTo>
                  <a:pt x="10" y="71"/>
                </a:lnTo>
                <a:lnTo>
                  <a:pt x="10" y="0"/>
                </a:lnTo>
                <a:lnTo>
                  <a:pt x="12" y="0"/>
                </a:lnTo>
                <a:lnTo>
                  <a:pt x="12" y="7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8" name="Freeform 336"/>
          <p:cNvSpPr>
            <a:spLocks/>
          </p:cNvSpPr>
          <p:nvPr/>
        </p:nvSpPr>
        <p:spPr bwMode="auto">
          <a:xfrm>
            <a:off x="2117090" y="4838700"/>
            <a:ext cx="4763" cy="15875"/>
          </a:xfrm>
          <a:custGeom>
            <a:avLst/>
            <a:gdLst>
              <a:gd name="T0" fmla="*/ 2382 w 10"/>
              <a:gd name="T1" fmla="*/ 15875 h 38"/>
              <a:gd name="T2" fmla="*/ 0 w 10"/>
              <a:gd name="T3" fmla="*/ 15875 h 38"/>
              <a:gd name="T4" fmla="*/ 0 w 10"/>
              <a:gd name="T5" fmla="*/ 0 h 38"/>
              <a:gd name="T6" fmla="*/ 0 w 10"/>
              <a:gd name="T7" fmla="*/ 0 h 38"/>
              <a:gd name="T8" fmla="*/ 0 w 10"/>
              <a:gd name="T9" fmla="*/ 15875 h 38"/>
              <a:gd name="T10" fmla="*/ 476 w 10"/>
              <a:gd name="T11" fmla="*/ 15875 h 38"/>
              <a:gd name="T12" fmla="*/ 476 w 10"/>
              <a:gd name="T13" fmla="*/ 0 h 38"/>
              <a:gd name="T14" fmla="*/ 476 w 10"/>
              <a:gd name="T15" fmla="*/ 0 h 38"/>
              <a:gd name="T16" fmla="*/ 476 w 10"/>
              <a:gd name="T17" fmla="*/ 15875 h 38"/>
              <a:gd name="T18" fmla="*/ 1429 w 10"/>
              <a:gd name="T19" fmla="*/ 15875 h 38"/>
              <a:gd name="T20" fmla="*/ 1429 w 10"/>
              <a:gd name="T21" fmla="*/ 0 h 38"/>
              <a:gd name="T22" fmla="*/ 1905 w 10"/>
              <a:gd name="T23" fmla="*/ 0 h 38"/>
              <a:gd name="T24" fmla="*/ 1905 w 10"/>
              <a:gd name="T25" fmla="*/ 15875 h 38"/>
              <a:gd name="T26" fmla="*/ 1905 w 10"/>
              <a:gd name="T27" fmla="*/ 15875 h 38"/>
              <a:gd name="T28" fmla="*/ 1905 w 10"/>
              <a:gd name="T29" fmla="*/ 0 h 38"/>
              <a:gd name="T30" fmla="*/ 2382 w 10"/>
              <a:gd name="T31" fmla="*/ 0 h 38"/>
              <a:gd name="T32" fmla="*/ 2382 w 10"/>
              <a:gd name="T33" fmla="*/ 15875 h 38"/>
              <a:gd name="T34" fmla="*/ 2382 w 10"/>
              <a:gd name="T35" fmla="*/ 15875 h 38"/>
              <a:gd name="T36" fmla="*/ 2382 w 10"/>
              <a:gd name="T37" fmla="*/ 0 h 38"/>
              <a:gd name="T38" fmla="*/ 3334 w 10"/>
              <a:gd name="T39" fmla="*/ 0 h 38"/>
              <a:gd name="T40" fmla="*/ 3334 w 10"/>
              <a:gd name="T41" fmla="*/ 15875 h 38"/>
              <a:gd name="T42" fmla="*/ 3810 w 10"/>
              <a:gd name="T43" fmla="*/ 15875 h 38"/>
              <a:gd name="T44" fmla="*/ 3810 w 10"/>
              <a:gd name="T45" fmla="*/ 0 h 38"/>
              <a:gd name="T46" fmla="*/ 3810 w 10"/>
              <a:gd name="T47" fmla="*/ 0 h 38"/>
              <a:gd name="T48" fmla="*/ 3810 w 10"/>
              <a:gd name="T49" fmla="*/ 15875 h 38"/>
              <a:gd name="T50" fmla="*/ 4287 w 10"/>
              <a:gd name="T51" fmla="*/ 15875 h 38"/>
              <a:gd name="T52" fmla="*/ 4287 w 10"/>
              <a:gd name="T53" fmla="*/ 0 h 38"/>
              <a:gd name="T54" fmla="*/ 4287 w 10"/>
              <a:gd name="T55" fmla="*/ 0 h 38"/>
              <a:gd name="T56" fmla="*/ 4287 w 10"/>
              <a:gd name="T57" fmla="*/ 15875 h 38"/>
              <a:gd name="T58" fmla="*/ 4763 w 10"/>
              <a:gd name="T59" fmla="*/ 15875 h 38"/>
              <a:gd name="T60" fmla="*/ 4763 w 10"/>
              <a:gd name="T61" fmla="*/ 0 h 38"/>
              <a:gd name="T62" fmla="*/ 4763 w 10"/>
              <a:gd name="T63" fmla="*/ 0 h 38"/>
              <a:gd name="T64" fmla="*/ 4763 w 10"/>
              <a:gd name="T65" fmla="*/ 15875 h 38"/>
              <a:gd name="T66" fmla="*/ 2382 w 10"/>
              <a:gd name="T67" fmla="*/ 0 h 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38">
                <a:moveTo>
                  <a:pt x="5" y="38"/>
                </a:moveTo>
                <a:lnTo>
                  <a:pt x="0" y="38"/>
                </a:lnTo>
                <a:lnTo>
                  <a:pt x="0" y="0"/>
                </a:lnTo>
                <a:lnTo>
                  <a:pt x="0" y="38"/>
                </a:lnTo>
                <a:lnTo>
                  <a:pt x="1" y="38"/>
                </a:lnTo>
                <a:lnTo>
                  <a:pt x="1" y="0"/>
                </a:lnTo>
                <a:lnTo>
                  <a:pt x="1" y="38"/>
                </a:lnTo>
                <a:lnTo>
                  <a:pt x="3" y="38"/>
                </a:lnTo>
                <a:lnTo>
                  <a:pt x="3" y="0"/>
                </a:lnTo>
                <a:lnTo>
                  <a:pt x="4" y="0"/>
                </a:lnTo>
                <a:lnTo>
                  <a:pt x="4" y="38"/>
                </a:lnTo>
                <a:lnTo>
                  <a:pt x="4" y="0"/>
                </a:lnTo>
                <a:lnTo>
                  <a:pt x="5" y="0"/>
                </a:lnTo>
                <a:lnTo>
                  <a:pt x="5" y="38"/>
                </a:lnTo>
                <a:lnTo>
                  <a:pt x="5" y="0"/>
                </a:lnTo>
                <a:lnTo>
                  <a:pt x="7" y="0"/>
                </a:lnTo>
                <a:lnTo>
                  <a:pt x="7" y="38"/>
                </a:lnTo>
                <a:lnTo>
                  <a:pt x="8" y="38"/>
                </a:lnTo>
                <a:lnTo>
                  <a:pt x="8" y="0"/>
                </a:lnTo>
                <a:lnTo>
                  <a:pt x="8" y="38"/>
                </a:lnTo>
                <a:lnTo>
                  <a:pt x="9" y="38"/>
                </a:lnTo>
                <a:lnTo>
                  <a:pt x="9" y="0"/>
                </a:lnTo>
                <a:lnTo>
                  <a:pt x="9" y="38"/>
                </a:lnTo>
                <a:lnTo>
                  <a:pt x="10" y="38"/>
                </a:lnTo>
                <a:lnTo>
                  <a:pt x="10" y="0"/>
                </a:lnTo>
                <a:lnTo>
                  <a:pt x="10" y="3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9" name="Freeform 337"/>
          <p:cNvSpPr>
            <a:spLocks/>
          </p:cNvSpPr>
          <p:nvPr/>
        </p:nvSpPr>
        <p:spPr bwMode="auto">
          <a:xfrm>
            <a:off x="2118678" y="4837113"/>
            <a:ext cx="11112" cy="4762"/>
          </a:xfrm>
          <a:custGeom>
            <a:avLst/>
            <a:gdLst>
              <a:gd name="T0" fmla="*/ 0 w 28"/>
              <a:gd name="T1" fmla="*/ 2778 h 12"/>
              <a:gd name="T2" fmla="*/ 0 w 28"/>
              <a:gd name="T3" fmla="*/ 0 h 12"/>
              <a:gd name="T4" fmla="*/ 11112 w 28"/>
              <a:gd name="T5" fmla="*/ 0 h 12"/>
              <a:gd name="T6" fmla="*/ 11112 w 28"/>
              <a:gd name="T7" fmla="*/ 397 h 12"/>
              <a:gd name="T8" fmla="*/ 0 w 28"/>
              <a:gd name="T9" fmla="*/ 397 h 12"/>
              <a:gd name="T10" fmla="*/ 0 w 28"/>
              <a:gd name="T11" fmla="*/ 1191 h 12"/>
              <a:gd name="T12" fmla="*/ 11112 w 28"/>
              <a:gd name="T13" fmla="*/ 1191 h 12"/>
              <a:gd name="T14" fmla="*/ 11112 w 28"/>
              <a:gd name="T15" fmla="*/ 1191 h 12"/>
              <a:gd name="T16" fmla="*/ 0 w 28"/>
              <a:gd name="T17" fmla="*/ 1191 h 12"/>
              <a:gd name="T18" fmla="*/ 0 w 28"/>
              <a:gd name="T19" fmla="*/ 1587 h 12"/>
              <a:gd name="T20" fmla="*/ 11112 w 28"/>
              <a:gd name="T21" fmla="*/ 1587 h 12"/>
              <a:gd name="T22" fmla="*/ 11112 w 28"/>
              <a:gd name="T23" fmla="*/ 1587 h 12"/>
              <a:gd name="T24" fmla="*/ 0 w 28"/>
              <a:gd name="T25" fmla="*/ 1587 h 12"/>
              <a:gd name="T26" fmla="*/ 0 w 28"/>
              <a:gd name="T27" fmla="*/ 1984 h 12"/>
              <a:gd name="T28" fmla="*/ 11112 w 28"/>
              <a:gd name="T29" fmla="*/ 1984 h 12"/>
              <a:gd name="T30" fmla="*/ 11112 w 28"/>
              <a:gd name="T31" fmla="*/ 2778 h 12"/>
              <a:gd name="T32" fmla="*/ 0 w 28"/>
              <a:gd name="T33" fmla="*/ 2778 h 12"/>
              <a:gd name="T34" fmla="*/ 0 w 28"/>
              <a:gd name="T35" fmla="*/ 2778 h 12"/>
              <a:gd name="T36" fmla="*/ 11112 w 28"/>
              <a:gd name="T37" fmla="*/ 2778 h 12"/>
              <a:gd name="T38" fmla="*/ 11112 w 28"/>
              <a:gd name="T39" fmla="*/ 3175 h 12"/>
              <a:gd name="T40" fmla="*/ 0 w 28"/>
              <a:gd name="T41" fmla="*/ 3175 h 12"/>
              <a:gd name="T42" fmla="*/ 0 w 28"/>
              <a:gd name="T43" fmla="*/ 3175 h 12"/>
              <a:gd name="T44" fmla="*/ 11112 w 28"/>
              <a:gd name="T45" fmla="*/ 3175 h 12"/>
              <a:gd name="T46" fmla="*/ 11112 w 28"/>
              <a:gd name="T47" fmla="*/ 3572 h 12"/>
              <a:gd name="T48" fmla="*/ 0 w 28"/>
              <a:gd name="T49" fmla="*/ 3572 h 12"/>
              <a:gd name="T50" fmla="*/ 0 w 28"/>
              <a:gd name="T51" fmla="*/ 3572 h 12"/>
              <a:gd name="T52" fmla="*/ 11112 w 28"/>
              <a:gd name="T53" fmla="*/ 3572 h 12"/>
              <a:gd name="T54" fmla="*/ 11112 w 28"/>
              <a:gd name="T55" fmla="*/ 3968 h 12"/>
              <a:gd name="T56" fmla="*/ 0 w 28"/>
              <a:gd name="T57" fmla="*/ 3968 h 12"/>
              <a:gd name="T58" fmla="*/ 0 w 28"/>
              <a:gd name="T59" fmla="*/ 4762 h 12"/>
              <a:gd name="T60" fmla="*/ 11112 w 28"/>
              <a:gd name="T61" fmla="*/ 4762 h 12"/>
              <a:gd name="T62" fmla="*/ 11112 w 28"/>
              <a:gd name="T63" fmla="*/ 4762 h 12"/>
              <a:gd name="T64" fmla="*/ 0 w 28"/>
              <a:gd name="T65" fmla="*/ 4762 h 12"/>
              <a:gd name="T66" fmla="*/ 11112 w 28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7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28" y="7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0" y="12"/>
                </a:lnTo>
                <a:lnTo>
                  <a:pt x="28" y="12"/>
                </a:lnTo>
                <a:lnTo>
                  <a:pt x="0" y="12"/>
                </a:lnTo>
                <a:lnTo>
                  <a:pt x="28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0" name="Freeform 338"/>
          <p:cNvSpPr>
            <a:spLocks/>
          </p:cNvSpPr>
          <p:nvPr/>
        </p:nvSpPr>
        <p:spPr bwMode="auto">
          <a:xfrm>
            <a:off x="2128203" y="4832350"/>
            <a:ext cx="3175" cy="6350"/>
          </a:xfrm>
          <a:custGeom>
            <a:avLst/>
            <a:gdLst>
              <a:gd name="T0" fmla="*/ 1732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289 w 11"/>
              <a:gd name="T7" fmla="*/ 0 h 17"/>
              <a:gd name="T8" fmla="*/ 289 w 11"/>
              <a:gd name="T9" fmla="*/ 6350 h 17"/>
              <a:gd name="T10" fmla="*/ 289 w 11"/>
              <a:gd name="T11" fmla="*/ 6350 h 17"/>
              <a:gd name="T12" fmla="*/ 289 w 11"/>
              <a:gd name="T13" fmla="*/ 0 h 17"/>
              <a:gd name="T14" fmla="*/ 577 w 11"/>
              <a:gd name="T15" fmla="*/ 0 h 17"/>
              <a:gd name="T16" fmla="*/ 577 w 11"/>
              <a:gd name="T17" fmla="*/ 6350 h 17"/>
              <a:gd name="T18" fmla="*/ 1155 w 11"/>
              <a:gd name="T19" fmla="*/ 6350 h 17"/>
              <a:gd name="T20" fmla="*/ 1155 w 11"/>
              <a:gd name="T21" fmla="*/ 0 h 17"/>
              <a:gd name="T22" fmla="*/ 1155 w 11"/>
              <a:gd name="T23" fmla="*/ 0 h 17"/>
              <a:gd name="T24" fmla="*/ 1155 w 11"/>
              <a:gd name="T25" fmla="*/ 6350 h 17"/>
              <a:gd name="T26" fmla="*/ 1443 w 11"/>
              <a:gd name="T27" fmla="*/ 6350 h 17"/>
              <a:gd name="T28" fmla="*/ 1443 w 11"/>
              <a:gd name="T29" fmla="*/ 0 h 17"/>
              <a:gd name="T30" fmla="*/ 1443 w 11"/>
              <a:gd name="T31" fmla="*/ 0 h 17"/>
              <a:gd name="T32" fmla="*/ 1443 w 11"/>
              <a:gd name="T33" fmla="*/ 6350 h 17"/>
              <a:gd name="T34" fmla="*/ 1732 w 11"/>
              <a:gd name="T35" fmla="*/ 6350 h 17"/>
              <a:gd name="T36" fmla="*/ 1732 w 11"/>
              <a:gd name="T37" fmla="*/ 0 h 17"/>
              <a:gd name="T38" fmla="*/ 2020 w 11"/>
              <a:gd name="T39" fmla="*/ 0 h 17"/>
              <a:gd name="T40" fmla="*/ 2020 w 11"/>
              <a:gd name="T41" fmla="*/ 6350 h 17"/>
              <a:gd name="T42" fmla="*/ 2020 w 11"/>
              <a:gd name="T43" fmla="*/ 6350 h 17"/>
              <a:gd name="T44" fmla="*/ 2020 w 11"/>
              <a:gd name="T45" fmla="*/ 0 h 17"/>
              <a:gd name="T46" fmla="*/ 2598 w 11"/>
              <a:gd name="T47" fmla="*/ 0 h 17"/>
              <a:gd name="T48" fmla="*/ 2598 w 11"/>
              <a:gd name="T49" fmla="*/ 6350 h 17"/>
              <a:gd name="T50" fmla="*/ 2598 w 11"/>
              <a:gd name="T51" fmla="*/ 6350 h 17"/>
              <a:gd name="T52" fmla="*/ 2598 w 11"/>
              <a:gd name="T53" fmla="*/ 0 h 17"/>
              <a:gd name="T54" fmla="*/ 2886 w 11"/>
              <a:gd name="T55" fmla="*/ 0 h 17"/>
              <a:gd name="T56" fmla="*/ 2886 w 11"/>
              <a:gd name="T57" fmla="*/ 6350 h 17"/>
              <a:gd name="T58" fmla="*/ 2886 w 11"/>
              <a:gd name="T59" fmla="*/ 6350 h 17"/>
              <a:gd name="T60" fmla="*/ 2886 w 11"/>
              <a:gd name="T61" fmla="*/ 0 h 17"/>
              <a:gd name="T62" fmla="*/ 3175 w 11"/>
              <a:gd name="T63" fmla="*/ 0 h 17"/>
              <a:gd name="T64" fmla="*/ 3175 w 11"/>
              <a:gd name="T65" fmla="*/ 6350 h 17"/>
              <a:gd name="T66" fmla="*/ 1732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6" y="17"/>
                </a:moveTo>
                <a:lnTo>
                  <a:pt x="0" y="17"/>
                </a:lnTo>
                <a:lnTo>
                  <a:pt x="0" y="0"/>
                </a:lnTo>
                <a:lnTo>
                  <a:pt x="1" y="0"/>
                </a:lnTo>
                <a:lnTo>
                  <a:pt x="1" y="17"/>
                </a:lnTo>
                <a:lnTo>
                  <a:pt x="1" y="0"/>
                </a:lnTo>
                <a:lnTo>
                  <a:pt x="2" y="0"/>
                </a:lnTo>
                <a:lnTo>
                  <a:pt x="2" y="17"/>
                </a:lnTo>
                <a:lnTo>
                  <a:pt x="4" y="17"/>
                </a:lnTo>
                <a:lnTo>
                  <a:pt x="4" y="0"/>
                </a:lnTo>
                <a:lnTo>
                  <a:pt x="4" y="17"/>
                </a:lnTo>
                <a:lnTo>
                  <a:pt x="5" y="17"/>
                </a:lnTo>
                <a:lnTo>
                  <a:pt x="5" y="0"/>
                </a:lnTo>
                <a:lnTo>
                  <a:pt x="5" y="17"/>
                </a:lnTo>
                <a:lnTo>
                  <a:pt x="6" y="17"/>
                </a:lnTo>
                <a:lnTo>
                  <a:pt x="6" y="0"/>
                </a:lnTo>
                <a:lnTo>
                  <a:pt x="7" y="0"/>
                </a:lnTo>
                <a:lnTo>
                  <a:pt x="7" y="17"/>
                </a:lnTo>
                <a:lnTo>
                  <a:pt x="7" y="0"/>
                </a:ln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lnTo>
                  <a:pt x="10" y="0"/>
                </a:lnTo>
                <a:lnTo>
                  <a:pt x="10" y="17"/>
                </a:lnTo>
                <a:lnTo>
                  <a:pt x="10" y="0"/>
                </a:lnTo>
                <a:lnTo>
                  <a:pt x="11" y="0"/>
                </a:lnTo>
                <a:lnTo>
                  <a:pt x="11" y="1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1" name="Freeform 339"/>
          <p:cNvSpPr>
            <a:spLocks/>
          </p:cNvSpPr>
          <p:nvPr/>
        </p:nvSpPr>
        <p:spPr bwMode="auto">
          <a:xfrm>
            <a:off x="2139315" y="4808538"/>
            <a:ext cx="9525" cy="4762"/>
          </a:xfrm>
          <a:custGeom>
            <a:avLst/>
            <a:gdLst>
              <a:gd name="T0" fmla="*/ 0 w 29"/>
              <a:gd name="T1" fmla="*/ 1984 h 12"/>
              <a:gd name="T2" fmla="*/ 0 w 29"/>
              <a:gd name="T3" fmla="*/ 0 h 12"/>
              <a:gd name="T4" fmla="*/ 9525 w 29"/>
              <a:gd name="T5" fmla="*/ 0 h 12"/>
              <a:gd name="T6" fmla="*/ 9525 w 29"/>
              <a:gd name="T7" fmla="*/ 397 h 12"/>
              <a:gd name="T8" fmla="*/ 0 w 29"/>
              <a:gd name="T9" fmla="*/ 397 h 12"/>
              <a:gd name="T10" fmla="*/ 0 w 29"/>
              <a:gd name="T11" fmla="*/ 397 h 12"/>
              <a:gd name="T12" fmla="*/ 9525 w 29"/>
              <a:gd name="T13" fmla="*/ 397 h 12"/>
              <a:gd name="T14" fmla="*/ 9525 w 29"/>
              <a:gd name="T15" fmla="*/ 1191 h 12"/>
              <a:gd name="T16" fmla="*/ 0 w 29"/>
              <a:gd name="T17" fmla="*/ 1191 h 12"/>
              <a:gd name="T18" fmla="*/ 0 w 29"/>
              <a:gd name="T19" fmla="*/ 1191 h 12"/>
              <a:gd name="T20" fmla="*/ 9525 w 29"/>
              <a:gd name="T21" fmla="*/ 1191 h 12"/>
              <a:gd name="T22" fmla="*/ 9525 w 29"/>
              <a:gd name="T23" fmla="*/ 1587 h 12"/>
              <a:gd name="T24" fmla="*/ 0 w 29"/>
              <a:gd name="T25" fmla="*/ 1587 h 12"/>
              <a:gd name="T26" fmla="*/ 0 w 29"/>
              <a:gd name="T27" fmla="*/ 1587 h 12"/>
              <a:gd name="T28" fmla="*/ 9525 w 29"/>
              <a:gd name="T29" fmla="*/ 1587 h 12"/>
              <a:gd name="T30" fmla="*/ 9525 w 29"/>
              <a:gd name="T31" fmla="*/ 1984 h 12"/>
              <a:gd name="T32" fmla="*/ 0 w 29"/>
              <a:gd name="T33" fmla="*/ 1984 h 12"/>
              <a:gd name="T34" fmla="*/ 0 w 29"/>
              <a:gd name="T35" fmla="*/ 2778 h 12"/>
              <a:gd name="T36" fmla="*/ 9525 w 29"/>
              <a:gd name="T37" fmla="*/ 2778 h 12"/>
              <a:gd name="T38" fmla="*/ 9525 w 29"/>
              <a:gd name="T39" fmla="*/ 2778 h 12"/>
              <a:gd name="T40" fmla="*/ 0 w 29"/>
              <a:gd name="T41" fmla="*/ 2778 h 12"/>
              <a:gd name="T42" fmla="*/ 0 w 29"/>
              <a:gd name="T43" fmla="*/ 3175 h 12"/>
              <a:gd name="T44" fmla="*/ 9525 w 29"/>
              <a:gd name="T45" fmla="*/ 3175 h 12"/>
              <a:gd name="T46" fmla="*/ 9525 w 29"/>
              <a:gd name="T47" fmla="*/ 3175 h 12"/>
              <a:gd name="T48" fmla="*/ 0 w 29"/>
              <a:gd name="T49" fmla="*/ 3175 h 12"/>
              <a:gd name="T50" fmla="*/ 0 w 29"/>
              <a:gd name="T51" fmla="*/ 3572 h 12"/>
              <a:gd name="T52" fmla="*/ 9525 w 29"/>
              <a:gd name="T53" fmla="*/ 3572 h 12"/>
              <a:gd name="T54" fmla="*/ 9525 w 29"/>
              <a:gd name="T55" fmla="*/ 3968 h 12"/>
              <a:gd name="T56" fmla="*/ 0 w 29"/>
              <a:gd name="T57" fmla="*/ 3968 h 12"/>
              <a:gd name="T58" fmla="*/ 0 w 29"/>
              <a:gd name="T59" fmla="*/ 3968 h 12"/>
              <a:gd name="T60" fmla="*/ 9525 w 29"/>
              <a:gd name="T61" fmla="*/ 3968 h 12"/>
              <a:gd name="T62" fmla="*/ 9525 w 29"/>
              <a:gd name="T63" fmla="*/ 4762 h 12"/>
              <a:gd name="T64" fmla="*/ 0 w 29"/>
              <a:gd name="T65" fmla="*/ 4762 h 12"/>
              <a:gd name="T66" fmla="*/ 9525 w 29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" h="12">
                <a:moveTo>
                  <a:pt x="0" y="5"/>
                </a:moveTo>
                <a:lnTo>
                  <a:pt x="0" y="0"/>
                </a:lnTo>
                <a:lnTo>
                  <a:pt x="29" y="0"/>
                </a:lnTo>
                <a:lnTo>
                  <a:pt x="29" y="1"/>
                </a:lnTo>
                <a:lnTo>
                  <a:pt x="0" y="1"/>
                </a:lnTo>
                <a:lnTo>
                  <a:pt x="29" y="1"/>
                </a:lnTo>
                <a:lnTo>
                  <a:pt x="29" y="3"/>
                </a:lnTo>
                <a:lnTo>
                  <a:pt x="0" y="3"/>
                </a:lnTo>
                <a:lnTo>
                  <a:pt x="29" y="3"/>
                </a:lnTo>
                <a:lnTo>
                  <a:pt x="29" y="4"/>
                </a:lnTo>
                <a:lnTo>
                  <a:pt x="0" y="4"/>
                </a:lnTo>
                <a:lnTo>
                  <a:pt x="29" y="4"/>
                </a:lnTo>
                <a:lnTo>
                  <a:pt x="29" y="5"/>
                </a:lnTo>
                <a:lnTo>
                  <a:pt x="0" y="5"/>
                </a:lnTo>
                <a:lnTo>
                  <a:pt x="0" y="7"/>
                </a:lnTo>
                <a:lnTo>
                  <a:pt x="29" y="7"/>
                </a:lnTo>
                <a:lnTo>
                  <a:pt x="0" y="7"/>
                </a:lnTo>
                <a:lnTo>
                  <a:pt x="0" y="8"/>
                </a:lnTo>
                <a:lnTo>
                  <a:pt x="29" y="8"/>
                </a:lnTo>
                <a:lnTo>
                  <a:pt x="0" y="8"/>
                </a:lnTo>
                <a:lnTo>
                  <a:pt x="0" y="9"/>
                </a:lnTo>
                <a:lnTo>
                  <a:pt x="29" y="9"/>
                </a:lnTo>
                <a:lnTo>
                  <a:pt x="29" y="10"/>
                </a:lnTo>
                <a:lnTo>
                  <a:pt x="0" y="10"/>
                </a:lnTo>
                <a:lnTo>
                  <a:pt x="29" y="10"/>
                </a:lnTo>
                <a:lnTo>
                  <a:pt x="29" y="12"/>
                </a:lnTo>
                <a:lnTo>
                  <a:pt x="0" y="12"/>
                </a:lnTo>
                <a:lnTo>
                  <a:pt x="2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2" name="Freeform 340"/>
          <p:cNvSpPr>
            <a:spLocks/>
          </p:cNvSpPr>
          <p:nvPr/>
        </p:nvSpPr>
        <p:spPr bwMode="auto">
          <a:xfrm>
            <a:off x="2147253" y="4795838"/>
            <a:ext cx="4762" cy="14287"/>
          </a:xfrm>
          <a:custGeom>
            <a:avLst/>
            <a:gdLst>
              <a:gd name="T0" fmla="*/ 2597 w 11"/>
              <a:gd name="T1" fmla="*/ 14287 h 35"/>
              <a:gd name="T2" fmla="*/ 0 w 11"/>
              <a:gd name="T3" fmla="*/ 14287 h 35"/>
              <a:gd name="T4" fmla="*/ 0 w 11"/>
              <a:gd name="T5" fmla="*/ 0 h 35"/>
              <a:gd name="T6" fmla="*/ 433 w 11"/>
              <a:gd name="T7" fmla="*/ 0 h 35"/>
              <a:gd name="T8" fmla="*/ 433 w 11"/>
              <a:gd name="T9" fmla="*/ 14287 h 35"/>
              <a:gd name="T10" fmla="*/ 433 w 11"/>
              <a:gd name="T11" fmla="*/ 14287 h 35"/>
              <a:gd name="T12" fmla="*/ 433 w 11"/>
              <a:gd name="T13" fmla="*/ 0 h 35"/>
              <a:gd name="T14" fmla="*/ 866 w 11"/>
              <a:gd name="T15" fmla="*/ 0 h 35"/>
              <a:gd name="T16" fmla="*/ 866 w 11"/>
              <a:gd name="T17" fmla="*/ 14287 h 35"/>
              <a:gd name="T18" fmla="*/ 866 w 11"/>
              <a:gd name="T19" fmla="*/ 14287 h 35"/>
              <a:gd name="T20" fmla="*/ 866 w 11"/>
              <a:gd name="T21" fmla="*/ 0 h 35"/>
              <a:gd name="T22" fmla="*/ 1299 w 11"/>
              <a:gd name="T23" fmla="*/ 0 h 35"/>
              <a:gd name="T24" fmla="*/ 1299 w 11"/>
              <a:gd name="T25" fmla="*/ 14287 h 35"/>
              <a:gd name="T26" fmla="*/ 1299 w 11"/>
              <a:gd name="T27" fmla="*/ 14287 h 35"/>
              <a:gd name="T28" fmla="*/ 1299 w 11"/>
              <a:gd name="T29" fmla="*/ 0 h 35"/>
              <a:gd name="T30" fmla="*/ 2165 w 11"/>
              <a:gd name="T31" fmla="*/ 0 h 35"/>
              <a:gd name="T32" fmla="*/ 2165 w 11"/>
              <a:gd name="T33" fmla="*/ 14287 h 35"/>
              <a:gd name="T34" fmla="*/ 2597 w 11"/>
              <a:gd name="T35" fmla="*/ 14287 h 35"/>
              <a:gd name="T36" fmla="*/ 2597 w 11"/>
              <a:gd name="T37" fmla="*/ 0 h 35"/>
              <a:gd name="T38" fmla="*/ 2597 w 11"/>
              <a:gd name="T39" fmla="*/ 0 h 35"/>
              <a:gd name="T40" fmla="*/ 2597 w 11"/>
              <a:gd name="T41" fmla="*/ 14287 h 35"/>
              <a:gd name="T42" fmla="*/ 3030 w 11"/>
              <a:gd name="T43" fmla="*/ 14287 h 35"/>
              <a:gd name="T44" fmla="*/ 3030 w 11"/>
              <a:gd name="T45" fmla="*/ 0 h 35"/>
              <a:gd name="T46" fmla="*/ 3030 w 11"/>
              <a:gd name="T47" fmla="*/ 0 h 35"/>
              <a:gd name="T48" fmla="*/ 3030 w 11"/>
              <a:gd name="T49" fmla="*/ 14287 h 35"/>
              <a:gd name="T50" fmla="*/ 3896 w 11"/>
              <a:gd name="T51" fmla="*/ 14287 h 35"/>
              <a:gd name="T52" fmla="*/ 3896 w 11"/>
              <a:gd name="T53" fmla="*/ 0 h 35"/>
              <a:gd name="T54" fmla="*/ 4329 w 11"/>
              <a:gd name="T55" fmla="*/ 0 h 35"/>
              <a:gd name="T56" fmla="*/ 4329 w 11"/>
              <a:gd name="T57" fmla="*/ 14287 h 35"/>
              <a:gd name="T58" fmla="*/ 4329 w 11"/>
              <a:gd name="T59" fmla="*/ 14287 h 35"/>
              <a:gd name="T60" fmla="*/ 4329 w 11"/>
              <a:gd name="T61" fmla="*/ 0 h 35"/>
              <a:gd name="T62" fmla="*/ 4762 w 11"/>
              <a:gd name="T63" fmla="*/ 0 h 35"/>
              <a:gd name="T64" fmla="*/ 4762 w 11"/>
              <a:gd name="T65" fmla="*/ 14287 h 35"/>
              <a:gd name="T66" fmla="*/ 2597 w 11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5">
                <a:moveTo>
                  <a:pt x="6" y="35"/>
                </a:moveTo>
                <a:lnTo>
                  <a:pt x="0" y="35"/>
                </a:lnTo>
                <a:lnTo>
                  <a:pt x="0" y="0"/>
                </a:lnTo>
                <a:lnTo>
                  <a:pt x="1" y="0"/>
                </a:lnTo>
                <a:lnTo>
                  <a:pt x="1" y="35"/>
                </a:lnTo>
                <a:lnTo>
                  <a:pt x="1" y="0"/>
                </a:lnTo>
                <a:lnTo>
                  <a:pt x="2" y="0"/>
                </a:lnTo>
                <a:lnTo>
                  <a:pt x="2" y="35"/>
                </a:lnTo>
                <a:lnTo>
                  <a:pt x="2" y="0"/>
                </a:lnTo>
                <a:lnTo>
                  <a:pt x="3" y="0"/>
                </a:lnTo>
                <a:lnTo>
                  <a:pt x="3" y="35"/>
                </a:lnTo>
                <a:lnTo>
                  <a:pt x="3" y="0"/>
                </a:lnTo>
                <a:lnTo>
                  <a:pt x="5" y="0"/>
                </a:lnTo>
                <a:lnTo>
                  <a:pt x="5" y="35"/>
                </a:lnTo>
                <a:lnTo>
                  <a:pt x="6" y="35"/>
                </a:lnTo>
                <a:lnTo>
                  <a:pt x="6" y="0"/>
                </a:lnTo>
                <a:lnTo>
                  <a:pt x="6" y="35"/>
                </a:lnTo>
                <a:lnTo>
                  <a:pt x="7" y="35"/>
                </a:lnTo>
                <a:lnTo>
                  <a:pt x="7" y="0"/>
                </a:lnTo>
                <a:lnTo>
                  <a:pt x="7" y="35"/>
                </a:lnTo>
                <a:lnTo>
                  <a:pt x="9" y="35"/>
                </a:lnTo>
                <a:lnTo>
                  <a:pt x="9" y="0"/>
                </a:lnTo>
                <a:lnTo>
                  <a:pt x="10" y="0"/>
                </a:lnTo>
                <a:lnTo>
                  <a:pt x="10" y="35"/>
                </a:lnTo>
                <a:lnTo>
                  <a:pt x="10" y="0"/>
                </a:lnTo>
                <a:lnTo>
                  <a:pt x="11" y="0"/>
                </a:lnTo>
                <a:lnTo>
                  <a:pt x="11" y="35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3" name="Freeform 341"/>
          <p:cNvSpPr>
            <a:spLocks/>
          </p:cNvSpPr>
          <p:nvPr/>
        </p:nvSpPr>
        <p:spPr bwMode="auto">
          <a:xfrm>
            <a:off x="2148840" y="4794250"/>
            <a:ext cx="9525" cy="4763"/>
          </a:xfrm>
          <a:custGeom>
            <a:avLst/>
            <a:gdLst>
              <a:gd name="T0" fmla="*/ 0 w 27"/>
              <a:gd name="T1" fmla="*/ 2165 h 11"/>
              <a:gd name="T2" fmla="*/ 0 w 27"/>
              <a:gd name="T3" fmla="*/ 0 h 11"/>
              <a:gd name="T4" fmla="*/ 9525 w 27"/>
              <a:gd name="T5" fmla="*/ 0 h 11"/>
              <a:gd name="T6" fmla="*/ 9525 w 27"/>
              <a:gd name="T7" fmla="*/ 433 h 11"/>
              <a:gd name="T8" fmla="*/ 0 w 27"/>
              <a:gd name="T9" fmla="*/ 433 h 11"/>
              <a:gd name="T10" fmla="*/ 0 w 27"/>
              <a:gd name="T11" fmla="*/ 433 h 11"/>
              <a:gd name="T12" fmla="*/ 9525 w 27"/>
              <a:gd name="T13" fmla="*/ 433 h 11"/>
              <a:gd name="T14" fmla="*/ 9525 w 27"/>
              <a:gd name="T15" fmla="*/ 866 h 11"/>
              <a:gd name="T16" fmla="*/ 0 w 27"/>
              <a:gd name="T17" fmla="*/ 866 h 11"/>
              <a:gd name="T18" fmla="*/ 0 w 27"/>
              <a:gd name="T19" fmla="*/ 866 h 11"/>
              <a:gd name="T20" fmla="*/ 9525 w 27"/>
              <a:gd name="T21" fmla="*/ 866 h 11"/>
              <a:gd name="T22" fmla="*/ 9525 w 27"/>
              <a:gd name="T23" fmla="*/ 1299 h 11"/>
              <a:gd name="T24" fmla="*/ 0 w 27"/>
              <a:gd name="T25" fmla="*/ 1299 h 11"/>
              <a:gd name="T26" fmla="*/ 0 w 27"/>
              <a:gd name="T27" fmla="*/ 2165 h 11"/>
              <a:gd name="T28" fmla="*/ 9525 w 27"/>
              <a:gd name="T29" fmla="*/ 2165 h 11"/>
              <a:gd name="T30" fmla="*/ 9525 w 27"/>
              <a:gd name="T31" fmla="*/ 2165 h 11"/>
              <a:gd name="T32" fmla="*/ 0 w 27"/>
              <a:gd name="T33" fmla="*/ 2165 h 11"/>
              <a:gd name="T34" fmla="*/ 0 w 27"/>
              <a:gd name="T35" fmla="*/ 2598 h 11"/>
              <a:gd name="T36" fmla="*/ 9525 w 27"/>
              <a:gd name="T37" fmla="*/ 2598 h 11"/>
              <a:gd name="T38" fmla="*/ 9525 w 27"/>
              <a:gd name="T39" fmla="*/ 2598 h 11"/>
              <a:gd name="T40" fmla="*/ 0 w 27"/>
              <a:gd name="T41" fmla="*/ 2598 h 11"/>
              <a:gd name="T42" fmla="*/ 0 w 27"/>
              <a:gd name="T43" fmla="*/ 3031 h 11"/>
              <a:gd name="T44" fmla="*/ 9525 w 27"/>
              <a:gd name="T45" fmla="*/ 3031 h 11"/>
              <a:gd name="T46" fmla="*/ 9525 w 27"/>
              <a:gd name="T47" fmla="*/ 3031 h 11"/>
              <a:gd name="T48" fmla="*/ 0 w 27"/>
              <a:gd name="T49" fmla="*/ 3031 h 11"/>
              <a:gd name="T50" fmla="*/ 0 w 27"/>
              <a:gd name="T51" fmla="*/ 3897 h 11"/>
              <a:gd name="T52" fmla="*/ 9525 w 27"/>
              <a:gd name="T53" fmla="*/ 3897 h 11"/>
              <a:gd name="T54" fmla="*/ 9525 w 27"/>
              <a:gd name="T55" fmla="*/ 4330 h 11"/>
              <a:gd name="T56" fmla="*/ 0 w 27"/>
              <a:gd name="T57" fmla="*/ 4330 h 11"/>
              <a:gd name="T58" fmla="*/ 0 w 27"/>
              <a:gd name="T59" fmla="*/ 4330 h 11"/>
              <a:gd name="T60" fmla="*/ 9525 w 27"/>
              <a:gd name="T61" fmla="*/ 4330 h 11"/>
              <a:gd name="T62" fmla="*/ 9525 w 27"/>
              <a:gd name="T63" fmla="*/ 4763 h 11"/>
              <a:gd name="T64" fmla="*/ 0 w 27"/>
              <a:gd name="T65" fmla="*/ 4763 h 11"/>
              <a:gd name="T66" fmla="*/ 9525 w 27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1">
                <a:moveTo>
                  <a:pt x="0" y="5"/>
                </a:moveTo>
                <a:lnTo>
                  <a:pt x="0" y="0"/>
                </a:lnTo>
                <a:lnTo>
                  <a:pt x="27" y="0"/>
                </a:lnTo>
                <a:lnTo>
                  <a:pt x="27" y="1"/>
                </a:lnTo>
                <a:lnTo>
                  <a:pt x="0" y="1"/>
                </a:lnTo>
                <a:lnTo>
                  <a:pt x="27" y="1"/>
                </a:lnTo>
                <a:lnTo>
                  <a:pt x="27" y="2"/>
                </a:lnTo>
                <a:lnTo>
                  <a:pt x="0" y="2"/>
                </a:lnTo>
                <a:lnTo>
                  <a:pt x="27" y="2"/>
                </a:lnTo>
                <a:lnTo>
                  <a:pt x="27" y="3"/>
                </a:lnTo>
                <a:lnTo>
                  <a:pt x="0" y="3"/>
                </a:lnTo>
                <a:lnTo>
                  <a:pt x="0" y="5"/>
                </a:lnTo>
                <a:lnTo>
                  <a:pt x="27" y="5"/>
                </a:lnTo>
                <a:lnTo>
                  <a:pt x="0" y="5"/>
                </a:lnTo>
                <a:lnTo>
                  <a:pt x="0" y="6"/>
                </a:lnTo>
                <a:lnTo>
                  <a:pt x="27" y="6"/>
                </a:lnTo>
                <a:lnTo>
                  <a:pt x="0" y="6"/>
                </a:lnTo>
                <a:lnTo>
                  <a:pt x="0" y="7"/>
                </a:lnTo>
                <a:lnTo>
                  <a:pt x="27" y="7"/>
                </a:lnTo>
                <a:lnTo>
                  <a:pt x="0" y="7"/>
                </a:lnTo>
                <a:lnTo>
                  <a:pt x="0" y="9"/>
                </a:lnTo>
                <a:lnTo>
                  <a:pt x="27" y="9"/>
                </a:lnTo>
                <a:lnTo>
                  <a:pt x="27" y="10"/>
                </a:lnTo>
                <a:lnTo>
                  <a:pt x="0" y="10"/>
                </a:lnTo>
                <a:lnTo>
                  <a:pt x="27" y="10"/>
                </a:lnTo>
                <a:lnTo>
                  <a:pt x="27" y="11"/>
                </a:lnTo>
                <a:lnTo>
                  <a:pt x="0" y="11"/>
                </a:lnTo>
                <a:lnTo>
                  <a:pt x="27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4" name="Freeform 342"/>
          <p:cNvSpPr>
            <a:spLocks/>
          </p:cNvSpPr>
          <p:nvPr/>
        </p:nvSpPr>
        <p:spPr bwMode="auto">
          <a:xfrm>
            <a:off x="2155190" y="4795838"/>
            <a:ext cx="4763" cy="1587"/>
          </a:xfrm>
          <a:custGeom>
            <a:avLst/>
            <a:gdLst>
              <a:gd name="T0" fmla="*/ 2778 w 12"/>
              <a:gd name="T1" fmla="*/ 1587 h 3"/>
              <a:gd name="T2" fmla="*/ 0 w 12"/>
              <a:gd name="T3" fmla="*/ 1587 h 3"/>
              <a:gd name="T4" fmla="*/ 0 w 12"/>
              <a:gd name="T5" fmla="*/ 0 h 3"/>
              <a:gd name="T6" fmla="*/ 794 w 12"/>
              <a:gd name="T7" fmla="*/ 0 h 3"/>
              <a:gd name="T8" fmla="*/ 794 w 12"/>
              <a:gd name="T9" fmla="*/ 1587 h 3"/>
              <a:gd name="T10" fmla="*/ 1191 w 12"/>
              <a:gd name="T11" fmla="*/ 1587 h 3"/>
              <a:gd name="T12" fmla="*/ 1191 w 12"/>
              <a:gd name="T13" fmla="*/ 0 h 3"/>
              <a:gd name="T14" fmla="*/ 1191 w 12"/>
              <a:gd name="T15" fmla="*/ 0 h 3"/>
              <a:gd name="T16" fmla="*/ 1191 w 12"/>
              <a:gd name="T17" fmla="*/ 1587 h 3"/>
              <a:gd name="T18" fmla="*/ 1588 w 12"/>
              <a:gd name="T19" fmla="*/ 1587 h 3"/>
              <a:gd name="T20" fmla="*/ 1588 w 12"/>
              <a:gd name="T21" fmla="*/ 0 h 3"/>
              <a:gd name="T22" fmla="*/ 1588 w 12"/>
              <a:gd name="T23" fmla="*/ 0 h 3"/>
              <a:gd name="T24" fmla="*/ 1588 w 12"/>
              <a:gd name="T25" fmla="*/ 1587 h 3"/>
              <a:gd name="T26" fmla="*/ 1985 w 12"/>
              <a:gd name="T27" fmla="*/ 1587 h 3"/>
              <a:gd name="T28" fmla="*/ 1985 w 12"/>
              <a:gd name="T29" fmla="*/ 0 h 3"/>
              <a:gd name="T30" fmla="*/ 2778 w 12"/>
              <a:gd name="T31" fmla="*/ 0 h 3"/>
              <a:gd name="T32" fmla="*/ 2778 w 12"/>
              <a:gd name="T33" fmla="*/ 1587 h 3"/>
              <a:gd name="T34" fmla="*/ 2778 w 12"/>
              <a:gd name="T35" fmla="*/ 1587 h 3"/>
              <a:gd name="T36" fmla="*/ 2778 w 12"/>
              <a:gd name="T37" fmla="*/ 0 h 3"/>
              <a:gd name="T38" fmla="*/ 3175 w 12"/>
              <a:gd name="T39" fmla="*/ 0 h 3"/>
              <a:gd name="T40" fmla="*/ 3175 w 12"/>
              <a:gd name="T41" fmla="*/ 1587 h 3"/>
              <a:gd name="T42" fmla="*/ 3175 w 12"/>
              <a:gd name="T43" fmla="*/ 1587 h 3"/>
              <a:gd name="T44" fmla="*/ 3175 w 12"/>
              <a:gd name="T45" fmla="*/ 0 h 3"/>
              <a:gd name="T46" fmla="*/ 3572 w 12"/>
              <a:gd name="T47" fmla="*/ 0 h 3"/>
              <a:gd name="T48" fmla="*/ 3572 w 12"/>
              <a:gd name="T49" fmla="*/ 1587 h 3"/>
              <a:gd name="T50" fmla="*/ 3572 w 12"/>
              <a:gd name="T51" fmla="*/ 1587 h 3"/>
              <a:gd name="T52" fmla="*/ 3572 w 12"/>
              <a:gd name="T53" fmla="*/ 0 h 3"/>
              <a:gd name="T54" fmla="*/ 3969 w 12"/>
              <a:gd name="T55" fmla="*/ 0 h 3"/>
              <a:gd name="T56" fmla="*/ 3969 w 12"/>
              <a:gd name="T57" fmla="*/ 1587 h 3"/>
              <a:gd name="T58" fmla="*/ 4763 w 12"/>
              <a:gd name="T59" fmla="*/ 1587 h 3"/>
              <a:gd name="T60" fmla="*/ 4763 w 12"/>
              <a:gd name="T61" fmla="*/ 0 h 3"/>
              <a:gd name="T62" fmla="*/ 4763 w 12"/>
              <a:gd name="T63" fmla="*/ 0 h 3"/>
              <a:gd name="T64" fmla="*/ 4763 w 12"/>
              <a:gd name="T65" fmla="*/ 1587 h 3"/>
              <a:gd name="T66" fmla="*/ 2778 w 12"/>
              <a:gd name="T67" fmla="*/ 0 h 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">
                <a:moveTo>
                  <a:pt x="7" y="3"/>
                </a:move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4" y="3"/>
                </a:lnTo>
                <a:lnTo>
                  <a:pt x="4" y="0"/>
                </a:lnTo>
                <a:lnTo>
                  <a:pt x="4" y="3"/>
                </a:lnTo>
                <a:lnTo>
                  <a:pt x="5" y="3"/>
                </a:lnTo>
                <a:lnTo>
                  <a:pt x="5" y="0"/>
                </a:lnTo>
                <a:lnTo>
                  <a:pt x="7" y="0"/>
                </a:lnTo>
                <a:lnTo>
                  <a:pt x="7" y="3"/>
                </a:lnTo>
                <a:lnTo>
                  <a:pt x="7" y="0"/>
                </a:lnTo>
                <a:lnTo>
                  <a:pt x="8" y="0"/>
                </a:lnTo>
                <a:lnTo>
                  <a:pt x="8" y="3"/>
                </a:lnTo>
                <a:lnTo>
                  <a:pt x="8" y="0"/>
                </a:lnTo>
                <a:lnTo>
                  <a:pt x="9" y="0"/>
                </a:lnTo>
                <a:lnTo>
                  <a:pt x="9" y="3"/>
                </a:lnTo>
                <a:lnTo>
                  <a:pt x="9" y="0"/>
                </a:lnTo>
                <a:lnTo>
                  <a:pt x="10" y="0"/>
                </a:lnTo>
                <a:lnTo>
                  <a:pt x="10" y="3"/>
                </a:lnTo>
                <a:lnTo>
                  <a:pt x="12" y="3"/>
                </a:lnTo>
                <a:lnTo>
                  <a:pt x="12" y="0"/>
                </a:lnTo>
                <a:lnTo>
                  <a:pt x="12" y="3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5" name="Freeform 343"/>
          <p:cNvSpPr>
            <a:spLocks/>
          </p:cNvSpPr>
          <p:nvPr/>
        </p:nvSpPr>
        <p:spPr bwMode="auto">
          <a:xfrm>
            <a:off x="2167890" y="4754563"/>
            <a:ext cx="1588" cy="19050"/>
          </a:xfrm>
          <a:custGeom>
            <a:avLst/>
            <a:gdLst>
              <a:gd name="T0" fmla="*/ 866 w 11"/>
              <a:gd name="T1" fmla="*/ 19050 h 50"/>
              <a:gd name="T2" fmla="*/ 0 w 11"/>
              <a:gd name="T3" fmla="*/ 19050 h 50"/>
              <a:gd name="T4" fmla="*/ 0 w 11"/>
              <a:gd name="T5" fmla="*/ 0 h 50"/>
              <a:gd name="T6" fmla="*/ 0 w 11"/>
              <a:gd name="T7" fmla="*/ 0 h 50"/>
              <a:gd name="T8" fmla="*/ 0 w 11"/>
              <a:gd name="T9" fmla="*/ 19050 h 50"/>
              <a:gd name="T10" fmla="*/ 289 w 11"/>
              <a:gd name="T11" fmla="*/ 19050 h 50"/>
              <a:gd name="T12" fmla="*/ 289 w 11"/>
              <a:gd name="T13" fmla="*/ 0 h 50"/>
              <a:gd name="T14" fmla="*/ 289 w 11"/>
              <a:gd name="T15" fmla="*/ 0 h 50"/>
              <a:gd name="T16" fmla="*/ 289 w 11"/>
              <a:gd name="T17" fmla="*/ 19050 h 50"/>
              <a:gd name="T18" fmla="*/ 433 w 11"/>
              <a:gd name="T19" fmla="*/ 19050 h 50"/>
              <a:gd name="T20" fmla="*/ 433 w 11"/>
              <a:gd name="T21" fmla="*/ 0 h 50"/>
              <a:gd name="T22" fmla="*/ 577 w 11"/>
              <a:gd name="T23" fmla="*/ 0 h 50"/>
              <a:gd name="T24" fmla="*/ 577 w 11"/>
              <a:gd name="T25" fmla="*/ 19050 h 50"/>
              <a:gd name="T26" fmla="*/ 577 w 11"/>
              <a:gd name="T27" fmla="*/ 19050 h 50"/>
              <a:gd name="T28" fmla="*/ 577 w 11"/>
              <a:gd name="T29" fmla="*/ 0 h 50"/>
              <a:gd name="T30" fmla="*/ 866 w 11"/>
              <a:gd name="T31" fmla="*/ 0 h 50"/>
              <a:gd name="T32" fmla="*/ 866 w 11"/>
              <a:gd name="T33" fmla="*/ 19050 h 50"/>
              <a:gd name="T34" fmla="*/ 866 w 11"/>
              <a:gd name="T35" fmla="*/ 19050 h 50"/>
              <a:gd name="T36" fmla="*/ 866 w 11"/>
              <a:gd name="T37" fmla="*/ 0 h 50"/>
              <a:gd name="T38" fmla="*/ 1011 w 11"/>
              <a:gd name="T39" fmla="*/ 0 h 50"/>
              <a:gd name="T40" fmla="*/ 1011 w 11"/>
              <a:gd name="T41" fmla="*/ 19050 h 50"/>
              <a:gd name="T42" fmla="*/ 1011 w 11"/>
              <a:gd name="T43" fmla="*/ 19050 h 50"/>
              <a:gd name="T44" fmla="*/ 1011 w 11"/>
              <a:gd name="T45" fmla="*/ 0 h 50"/>
              <a:gd name="T46" fmla="*/ 1155 w 11"/>
              <a:gd name="T47" fmla="*/ 0 h 50"/>
              <a:gd name="T48" fmla="*/ 1155 w 11"/>
              <a:gd name="T49" fmla="*/ 19050 h 50"/>
              <a:gd name="T50" fmla="*/ 1299 w 11"/>
              <a:gd name="T51" fmla="*/ 19050 h 50"/>
              <a:gd name="T52" fmla="*/ 1299 w 11"/>
              <a:gd name="T53" fmla="*/ 0 h 50"/>
              <a:gd name="T54" fmla="*/ 1299 w 11"/>
              <a:gd name="T55" fmla="*/ 0 h 50"/>
              <a:gd name="T56" fmla="*/ 1299 w 11"/>
              <a:gd name="T57" fmla="*/ 19050 h 50"/>
              <a:gd name="T58" fmla="*/ 1588 w 11"/>
              <a:gd name="T59" fmla="*/ 19050 h 50"/>
              <a:gd name="T60" fmla="*/ 1588 w 11"/>
              <a:gd name="T61" fmla="*/ 0 h 50"/>
              <a:gd name="T62" fmla="*/ 1588 w 11"/>
              <a:gd name="T63" fmla="*/ 0 h 50"/>
              <a:gd name="T64" fmla="*/ 1588 w 11"/>
              <a:gd name="T65" fmla="*/ 19050 h 50"/>
              <a:gd name="T66" fmla="*/ 866 w 11"/>
              <a:gd name="T67" fmla="*/ 0 h 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0">
                <a:moveTo>
                  <a:pt x="6" y="50"/>
                </a:moveTo>
                <a:lnTo>
                  <a:pt x="0" y="50"/>
                </a:lnTo>
                <a:lnTo>
                  <a:pt x="0" y="0"/>
                </a:lnTo>
                <a:lnTo>
                  <a:pt x="0" y="50"/>
                </a:lnTo>
                <a:lnTo>
                  <a:pt x="2" y="50"/>
                </a:lnTo>
                <a:lnTo>
                  <a:pt x="2" y="0"/>
                </a:lnTo>
                <a:lnTo>
                  <a:pt x="2" y="50"/>
                </a:lnTo>
                <a:lnTo>
                  <a:pt x="3" y="50"/>
                </a:lnTo>
                <a:lnTo>
                  <a:pt x="3" y="0"/>
                </a:lnTo>
                <a:lnTo>
                  <a:pt x="4" y="0"/>
                </a:lnTo>
                <a:lnTo>
                  <a:pt x="4" y="50"/>
                </a:lnTo>
                <a:lnTo>
                  <a:pt x="4" y="0"/>
                </a:lnTo>
                <a:lnTo>
                  <a:pt x="6" y="0"/>
                </a:lnTo>
                <a:lnTo>
                  <a:pt x="6" y="50"/>
                </a:lnTo>
                <a:lnTo>
                  <a:pt x="6" y="0"/>
                </a:lnTo>
                <a:lnTo>
                  <a:pt x="7" y="0"/>
                </a:lnTo>
                <a:lnTo>
                  <a:pt x="7" y="50"/>
                </a:lnTo>
                <a:lnTo>
                  <a:pt x="7" y="0"/>
                </a:lnTo>
                <a:lnTo>
                  <a:pt x="8" y="0"/>
                </a:lnTo>
                <a:lnTo>
                  <a:pt x="8" y="50"/>
                </a:lnTo>
                <a:lnTo>
                  <a:pt x="9" y="50"/>
                </a:lnTo>
                <a:lnTo>
                  <a:pt x="9" y="0"/>
                </a:lnTo>
                <a:lnTo>
                  <a:pt x="9" y="50"/>
                </a:lnTo>
                <a:lnTo>
                  <a:pt x="11" y="50"/>
                </a:lnTo>
                <a:lnTo>
                  <a:pt x="11" y="0"/>
                </a:lnTo>
                <a:lnTo>
                  <a:pt x="11" y="50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6" name="Freeform 344"/>
          <p:cNvSpPr>
            <a:spLocks/>
          </p:cNvSpPr>
          <p:nvPr/>
        </p:nvSpPr>
        <p:spPr bwMode="auto">
          <a:xfrm>
            <a:off x="2167890" y="4752975"/>
            <a:ext cx="11113" cy="3175"/>
          </a:xfrm>
          <a:custGeom>
            <a:avLst/>
            <a:gdLst>
              <a:gd name="T0" fmla="*/ 0 w 27"/>
              <a:gd name="T1" fmla="*/ 1588 h 10"/>
              <a:gd name="T2" fmla="*/ 0 w 27"/>
              <a:gd name="T3" fmla="*/ 0 h 10"/>
              <a:gd name="T4" fmla="*/ 11113 w 27"/>
              <a:gd name="T5" fmla="*/ 0 h 10"/>
              <a:gd name="T6" fmla="*/ 11113 w 27"/>
              <a:gd name="T7" fmla="*/ 0 h 10"/>
              <a:gd name="T8" fmla="*/ 0 w 27"/>
              <a:gd name="T9" fmla="*/ 0 h 10"/>
              <a:gd name="T10" fmla="*/ 0 w 27"/>
              <a:gd name="T11" fmla="*/ 318 h 10"/>
              <a:gd name="T12" fmla="*/ 11113 w 27"/>
              <a:gd name="T13" fmla="*/ 318 h 10"/>
              <a:gd name="T14" fmla="*/ 11113 w 27"/>
              <a:gd name="T15" fmla="*/ 318 h 10"/>
              <a:gd name="T16" fmla="*/ 0 w 27"/>
              <a:gd name="T17" fmla="*/ 318 h 10"/>
              <a:gd name="T18" fmla="*/ 0 w 27"/>
              <a:gd name="T19" fmla="*/ 953 h 10"/>
              <a:gd name="T20" fmla="*/ 11113 w 27"/>
              <a:gd name="T21" fmla="*/ 953 h 10"/>
              <a:gd name="T22" fmla="*/ 11113 w 27"/>
              <a:gd name="T23" fmla="*/ 1270 h 10"/>
              <a:gd name="T24" fmla="*/ 0 w 27"/>
              <a:gd name="T25" fmla="*/ 1270 h 10"/>
              <a:gd name="T26" fmla="*/ 0 w 27"/>
              <a:gd name="T27" fmla="*/ 1270 h 10"/>
              <a:gd name="T28" fmla="*/ 11113 w 27"/>
              <a:gd name="T29" fmla="*/ 1270 h 10"/>
              <a:gd name="T30" fmla="*/ 11113 w 27"/>
              <a:gd name="T31" fmla="*/ 1588 h 10"/>
              <a:gd name="T32" fmla="*/ 0 w 27"/>
              <a:gd name="T33" fmla="*/ 1588 h 10"/>
              <a:gd name="T34" fmla="*/ 0 w 27"/>
              <a:gd name="T35" fmla="*/ 1588 h 10"/>
              <a:gd name="T36" fmla="*/ 11113 w 27"/>
              <a:gd name="T37" fmla="*/ 1588 h 10"/>
              <a:gd name="T38" fmla="*/ 11113 w 27"/>
              <a:gd name="T39" fmla="*/ 1905 h 10"/>
              <a:gd name="T40" fmla="*/ 0 w 27"/>
              <a:gd name="T41" fmla="*/ 1905 h 10"/>
              <a:gd name="T42" fmla="*/ 0 w 27"/>
              <a:gd name="T43" fmla="*/ 1905 h 10"/>
              <a:gd name="T44" fmla="*/ 11113 w 27"/>
              <a:gd name="T45" fmla="*/ 1905 h 10"/>
              <a:gd name="T46" fmla="*/ 11113 w 27"/>
              <a:gd name="T47" fmla="*/ 2540 h 10"/>
              <a:gd name="T48" fmla="*/ 0 w 27"/>
              <a:gd name="T49" fmla="*/ 2540 h 10"/>
              <a:gd name="T50" fmla="*/ 0 w 27"/>
              <a:gd name="T51" fmla="*/ 2858 h 10"/>
              <a:gd name="T52" fmla="*/ 11113 w 27"/>
              <a:gd name="T53" fmla="*/ 2858 h 10"/>
              <a:gd name="T54" fmla="*/ 11113 w 27"/>
              <a:gd name="T55" fmla="*/ 2858 h 10"/>
              <a:gd name="T56" fmla="*/ 0 w 27"/>
              <a:gd name="T57" fmla="*/ 2858 h 10"/>
              <a:gd name="T58" fmla="*/ 0 w 27"/>
              <a:gd name="T59" fmla="*/ 3175 h 10"/>
              <a:gd name="T60" fmla="*/ 11113 w 27"/>
              <a:gd name="T61" fmla="*/ 3175 h 10"/>
              <a:gd name="T62" fmla="*/ 11113 w 27"/>
              <a:gd name="T63" fmla="*/ 3175 h 10"/>
              <a:gd name="T64" fmla="*/ 0 w 27"/>
              <a:gd name="T65" fmla="*/ 3175 h 10"/>
              <a:gd name="T66" fmla="*/ 11113 w 27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0">
                <a:moveTo>
                  <a:pt x="0" y="5"/>
                </a:moveTo>
                <a:lnTo>
                  <a:pt x="0" y="0"/>
                </a:lnTo>
                <a:lnTo>
                  <a:pt x="27" y="0"/>
                </a:lnTo>
                <a:lnTo>
                  <a:pt x="0" y="0"/>
                </a:lnTo>
                <a:lnTo>
                  <a:pt x="0" y="1"/>
                </a:lnTo>
                <a:lnTo>
                  <a:pt x="27" y="1"/>
                </a:lnTo>
                <a:lnTo>
                  <a:pt x="0" y="1"/>
                </a:lnTo>
                <a:lnTo>
                  <a:pt x="0" y="3"/>
                </a:lnTo>
                <a:lnTo>
                  <a:pt x="27" y="3"/>
                </a:lnTo>
                <a:lnTo>
                  <a:pt x="27" y="4"/>
                </a:lnTo>
                <a:lnTo>
                  <a:pt x="0" y="4"/>
                </a:lnTo>
                <a:lnTo>
                  <a:pt x="27" y="4"/>
                </a:lnTo>
                <a:lnTo>
                  <a:pt x="27" y="5"/>
                </a:lnTo>
                <a:lnTo>
                  <a:pt x="0" y="5"/>
                </a:lnTo>
                <a:lnTo>
                  <a:pt x="27" y="5"/>
                </a:lnTo>
                <a:lnTo>
                  <a:pt x="27" y="6"/>
                </a:lnTo>
                <a:lnTo>
                  <a:pt x="0" y="6"/>
                </a:lnTo>
                <a:lnTo>
                  <a:pt x="27" y="6"/>
                </a:lnTo>
                <a:lnTo>
                  <a:pt x="27" y="8"/>
                </a:lnTo>
                <a:lnTo>
                  <a:pt x="0" y="8"/>
                </a:lnTo>
                <a:lnTo>
                  <a:pt x="0" y="9"/>
                </a:lnTo>
                <a:lnTo>
                  <a:pt x="27" y="9"/>
                </a:lnTo>
                <a:lnTo>
                  <a:pt x="0" y="9"/>
                </a:lnTo>
                <a:lnTo>
                  <a:pt x="0" y="10"/>
                </a:lnTo>
                <a:lnTo>
                  <a:pt x="27" y="10"/>
                </a:lnTo>
                <a:lnTo>
                  <a:pt x="0" y="10"/>
                </a:lnTo>
                <a:lnTo>
                  <a:pt x="27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7" name="Freeform 345"/>
          <p:cNvSpPr>
            <a:spLocks/>
          </p:cNvSpPr>
          <p:nvPr/>
        </p:nvSpPr>
        <p:spPr bwMode="auto">
          <a:xfrm>
            <a:off x="2175828" y="4752975"/>
            <a:ext cx="4762" cy="1588"/>
          </a:xfrm>
          <a:custGeom>
            <a:avLst/>
            <a:gdLst>
              <a:gd name="T0" fmla="*/ 2381 w 12"/>
              <a:gd name="T1" fmla="*/ 1588 h 5"/>
              <a:gd name="T2" fmla="*/ 0 w 12"/>
              <a:gd name="T3" fmla="*/ 1588 h 5"/>
              <a:gd name="T4" fmla="*/ 0 w 12"/>
              <a:gd name="T5" fmla="*/ 0 h 5"/>
              <a:gd name="T6" fmla="*/ 397 w 12"/>
              <a:gd name="T7" fmla="*/ 0 h 5"/>
              <a:gd name="T8" fmla="*/ 397 w 12"/>
              <a:gd name="T9" fmla="*/ 1588 h 5"/>
              <a:gd name="T10" fmla="*/ 397 w 12"/>
              <a:gd name="T11" fmla="*/ 1588 h 5"/>
              <a:gd name="T12" fmla="*/ 397 w 12"/>
              <a:gd name="T13" fmla="*/ 0 h 5"/>
              <a:gd name="T14" fmla="*/ 1191 w 12"/>
              <a:gd name="T15" fmla="*/ 0 h 5"/>
              <a:gd name="T16" fmla="*/ 1191 w 12"/>
              <a:gd name="T17" fmla="*/ 1588 h 5"/>
              <a:gd name="T18" fmla="*/ 1191 w 12"/>
              <a:gd name="T19" fmla="*/ 1588 h 5"/>
              <a:gd name="T20" fmla="*/ 1191 w 12"/>
              <a:gd name="T21" fmla="*/ 0 h 5"/>
              <a:gd name="T22" fmla="*/ 1587 w 12"/>
              <a:gd name="T23" fmla="*/ 0 h 5"/>
              <a:gd name="T24" fmla="*/ 1587 w 12"/>
              <a:gd name="T25" fmla="*/ 1588 h 5"/>
              <a:gd name="T26" fmla="*/ 1984 w 12"/>
              <a:gd name="T27" fmla="*/ 1588 h 5"/>
              <a:gd name="T28" fmla="*/ 1984 w 12"/>
              <a:gd name="T29" fmla="*/ 0 h 5"/>
              <a:gd name="T30" fmla="*/ 1984 w 12"/>
              <a:gd name="T31" fmla="*/ 0 h 5"/>
              <a:gd name="T32" fmla="*/ 1984 w 12"/>
              <a:gd name="T33" fmla="*/ 1588 h 5"/>
              <a:gd name="T34" fmla="*/ 2381 w 12"/>
              <a:gd name="T35" fmla="*/ 1588 h 5"/>
              <a:gd name="T36" fmla="*/ 2381 w 12"/>
              <a:gd name="T37" fmla="*/ 0 h 5"/>
              <a:gd name="T38" fmla="*/ 2381 w 12"/>
              <a:gd name="T39" fmla="*/ 0 h 5"/>
              <a:gd name="T40" fmla="*/ 2381 w 12"/>
              <a:gd name="T41" fmla="*/ 1588 h 5"/>
              <a:gd name="T42" fmla="*/ 3175 w 12"/>
              <a:gd name="T43" fmla="*/ 1588 h 5"/>
              <a:gd name="T44" fmla="*/ 3175 w 12"/>
              <a:gd name="T45" fmla="*/ 0 h 5"/>
              <a:gd name="T46" fmla="*/ 3572 w 12"/>
              <a:gd name="T47" fmla="*/ 0 h 5"/>
              <a:gd name="T48" fmla="*/ 3572 w 12"/>
              <a:gd name="T49" fmla="*/ 1588 h 5"/>
              <a:gd name="T50" fmla="*/ 3572 w 12"/>
              <a:gd name="T51" fmla="*/ 1588 h 5"/>
              <a:gd name="T52" fmla="*/ 3572 w 12"/>
              <a:gd name="T53" fmla="*/ 0 h 5"/>
              <a:gd name="T54" fmla="*/ 3968 w 12"/>
              <a:gd name="T55" fmla="*/ 0 h 5"/>
              <a:gd name="T56" fmla="*/ 3968 w 12"/>
              <a:gd name="T57" fmla="*/ 1588 h 5"/>
              <a:gd name="T58" fmla="*/ 3968 w 12"/>
              <a:gd name="T59" fmla="*/ 1588 h 5"/>
              <a:gd name="T60" fmla="*/ 3968 w 12"/>
              <a:gd name="T61" fmla="*/ 0 h 5"/>
              <a:gd name="T62" fmla="*/ 4762 w 12"/>
              <a:gd name="T63" fmla="*/ 0 h 5"/>
              <a:gd name="T64" fmla="*/ 4762 w 12"/>
              <a:gd name="T65" fmla="*/ 1588 h 5"/>
              <a:gd name="T66" fmla="*/ 2381 w 12"/>
              <a:gd name="T67" fmla="*/ 0 h 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">
                <a:moveTo>
                  <a:pt x="6" y="5"/>
                </a:move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lnTo>
                  <a:pt x="1" y="5"/>
                </a:lnTo>
                <a:lnTo>
                  <a:pt x="1" y="0"/>
                </a:lnTo>
                <a:lnTo>
                  <a:pt x="3" y="0"/>
                </a:lnTo>
                <a:lnTo>
                  <a:pt x="3" y="5"/>
                </a:lnTo>
                <a:lnTo>
                  <a:pt x="3" y="0"/>
                </a:ln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6" y="5"/>
                </a:lnTo>
                <a:lnTo>
                  <a:pt x="6" y="0"/>
                </a:lnTo>
                <a:lnTo>
                  <a:pt x="6" y="5"/>
                </a:lnTo>
                <a:lnTo>
                  <a:pt x="8" y="5"/>
                </a:lnTo>
                <a:lnTo>
                  <a:pt x="8" y="0"/>
                </a:lnTo>
                <a:lnTo>
                  <a:pt x="9" y="0"/>
                </a:lnTo>
                <a:lnTo>
                  <a:pt x="9" y="5"/>
                </a:lnTo>
                <a:lnTo>
                  <a:pt x="9" y="0"/>
                </a:lnTo>
                <a:lnTo>
                  <a:pt x="10" y="0"/>
                </a:lnTo>
                <a:lnTo>
                  <a:pt x="10" y="5"/>
                </a:lnTo>
                <a:lnTo>
                  <a:pt x="10" y="0"/>
                </a:lnTo>
                <a:lnTo>
                  <a:pt x="12" y="0"/>
                </a:lnTo>
                <a:lnTo>
                  <a:pt x="12" y="5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" name="Freeform 346"/>
          <p:cNvSpPr>
            <a:spLocks/>
          </p:cNvSpPr>
          <p:nvPr/>
        </p:nvSpPr>
        <p:spPr bwMode="auto">
          <a:xfrm>
            <a:off x="2185353" y="4725988"/>
            <a:ext cx="4762" cy="4762"/>
          </a:xfrm>
          <a:custGeom>
            <a:avLst/>
            <a:gdLst>
              <a:gd name="T0" fmla="*/ 2165 w 11"/>
              <a:gd name="T1" fmla="*/ 4762 h 12"/>
              <a:gd name="T2" fmla="*/ 0 w 11"/>
              <a:gd name="T3" fmla="*/ 4762 h 12"/>
              <a:gd name="T4" fmla="*/ 0 w 11"/>
              <a:gd name="T5" fmla="*/ 0 h 12"/>
              <a:gd name="T6" fmla="*/ 433 w 11"/>
              <a:gd name="T7" fmla="*/ 0 h 12"/>
              <a:gd name="T8" fmla="*/ 433 w 11"/>
              <a:gd name="T9" fmla="*/ 4762 h 12"/>
              <a:gd name="T10" fmla="*/ 433 w 11"/>
              <a:gd name="T11" fmla="*/ 4762 h 12"/>
              <a:gd name="T12" fmla="*/ 433 w 11"/>
              <a:gd name="T13" fmla="*/ 0 h 12"/>
              <a:gd name="T14" fmla="*/ 1299 w 11"/>
              <a:gd name="T15" fmla="*/ 0 h 12"/>
              <a:gd name="T16" fmla="*/ 1299 w 11"/>
              <a:gd name="T17" fmla="*/ 4762 h 12"/>
              <a:gd name="T18" fmla="*/ 1732 w 11"/>
              <a:gd name="T19" fmla="*/ 4762 h 12"/>
              <a:gd name="T20" fmla="*/ 1732 w 11"/>
              <a:gd name="T21" fmla="*/ 0 h 12"/>
              <a:gd name="T22" fmla="*/ 1732 w 11"/>
              <a:gd name="T23" fmla="*/ 0 h 12"/>
              <a:gd name="T24" fmla="*/ 1732 w 11"/>
              <a:gd name="T25" fmla="*/ 4762 h 12"/>
              <a:gd name="T26" fmla="*/ 2165 w 11"/>
              <a:gd name="T27" fmla="*/ 4762 h 12"/>
              <a:gd name="T28" fmla="*/ 2165 w 11"/>
              <a:gd name="T29" fmla="*/ 0 h 12"/>
              <a:gd name="T30" fmla="*/ 2165 w 11"/>
              <a:gd name="T31" fmla="*/ 0 h 12"/>
              <a:gd name="T32" fmla="*/ 2165 w 11"/>
              <a:gd name="T33" fmla="*/ 4762 h 12"/>
              <a:gd name="T34" fmla="*/ 2597 w 11"/>
              <a:gd name="T35" fmla="*/ 4762 h 12"/>
              <a:gd name="T36" fmla="*/ 2597 w 11"/>
              <a:gd name="T37" fmla="*/ 0 h 12"/>
              <a:gd name="T38" fmla="*/ 2597 w 11"/>
              <a:gd name="T39" fmla="*/ 0 h 12"/>
              <a:gd name="T40" fmla="*/ 2597 w 11"/>
              <a:gd name="T41" fmla="*/ 4762 h 12"/>
              <a:gd name="T42" fmla="*/ 3463 w 11"/>
              <a:gd name="T43" fmla="*/ 4762 h 12"/>
              <a:gd name="T44" fmla="*/ 3463 w 11"/>
              <a:gd name="T45" fmla="*/ 0 h 12"/>
              <a:gd name="T46" fmla="*/ 3896 w 11"/>
              <a:gd name="T47" fmla="*/ 0 h 12"/>
              <a:gd name="T48" fmla="*/ 3896 w 11"/>
              <a:gd name="T49" fmla="*/ 4762 h 12"/>
              <a:gd name="T50" fmla="*/ 3896 w 11"/>
              <a:gd name="T51" fmla="*/ 4762 h 12"/>
              <a:gd name="T52" fmla="*/ 3896 w 11"/>
              <a:gd name="T53" fmla="*/ 0 h 12"/>
              <a:gd name="T54" fmla="*/ 4329 w 11"/>
              <a:gd name="T55" fmla="*/ 0 h 12"/>
              <a:gd name="T56" fmla="*/ 4329 w 11"/>
              <a:gd name="T57" fmla="*/ 4762 h 12"/>
              <a:gd name="T58" fmla="*/ 4329 w 11"/>
              <a:gd name="T59" fmla="*/ 4762 h 12"/>
              <a:gd name="T60" fmla="*/ 4329 w 11"/>
              <a:gd name="T61" fmla="*/ 0 h 12"/>
              <a:gd name="T62" fmla="*/ 4762 w 11"/>
              <a:gd name="T63" fmla="*/ 0 h 12"/>
              <a:gd name="T64" fmla="*/ 4762 w 11"/>
              <a:gd name="T65" fmla="*/ 4762 h 12"/>
              <a:gd name="T66" fmla="*/ 2165 w 11"/>
              <a:gd name="T67" fmla="*/ 0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2">
                <a:moveTo>
                  <a:pt x="5" y="12"/>
                </a:moveTo>
                <a:lnTo>
                  <a:pt x="0" y="12"/>
                </a:lnTo>
                <a:lnTo>
                  <a:pt x="0" y="0"/>
                </a:lnTo>
                <a:lnTo>
                  <a:pt x="1" y="0"/>
                </a:lnTo>
                <a:lnTo>
                  <a:pt x="1" y="12"/>
                </a:lnTo>
                <a:lnTo>
                  <a:pt x="1" y="0"/>
                </a:lnTo>
                <a:lnTo>
                  <a:pt x="3" y="0"/>
                </a:lnTo>
                <a:lnTo>
                  <a:pt x="3" y="12"/>
                </a:lnTo>
                <a:lnTo>
                  <a:pt x="4" y="12"/>
                </a:lnTo>
                <a:lnTo>
                  <a:pt x="4" y="0"/>
                </a:lnTo>
                <a:lnTo>
                  <a:pt x="4" y="12"/>
                </a:lnTo>
                <a:lnTo>
                  <a:pt x="5" y="12"/>
                </a:lnTo>
                <a:lnTo>
                  <a:pt x="5" y="0"/>
                </a:lnTo>
                <a:lnTo>
                  <a:pt x="5" y="12"/>
                </a:lnTo>
                <a:lnTo>
                  <a:pt x="6" y="12"/>
                </a:lnTo>
                <a:lnTo>
                  <a:pt x="6" y="0"/>
                </a:lnTo>
                <a:lnTo>
                  <a:pt x="6" y="12"/>
                </a:lnTo>
                <a:lnTo>
                  <a:pt x="8" y="12"/>
                </a:lnTo>
                <a:lnTo>
                  <a:pt x="8" y="0"/>
                </a:lnTo>
                <a:lnTo>
                  <a:pt x="9" y="0"/>
                </a:lnTo>
                <a:lnTo>
                  <a:pt x="9" y="12"/>
                </a:lnTo>
                <a:lnTo>
                  <a:pt x="9" y="0"/>
                </a:lnTo>
                <a:lnTo>
                  <a:pt x="10" y="0"/>
                </a:lnTo>
                <a:lnTo>
                  <a:pt x="10" y="12"/>
                </a:lnTo>
                <a:lnTo>
                  <a:pt x="10" y="0"/>
                </a:lnTo>
                <a:lnTo>
                  <a:pt x="11" y="0"/>
                </a:lnTo>
                <a:lnTo>
                  <a:pt x="11" y="1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" name="Freeform 347"/>
          <p:cNvSpPr>
            <a:spLocks/>
          </p:cNvSpPr>
          <p:nvPr/>
        </p:nvSpPr>
        <p:spPr bwMode="auto">
          <a:xfrm>
            <a:off x="2188528" y="4722813"/>
            <a:ext cx="9525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1732 h 11"/>
              <a:gd name="T20" fmla="*/ 9525 w 28"/>
              <a:gd name="T21" fmla="*/ 1732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896 h 11"/>
              <a:gd name="T48" fmla="*/ 0 w 28"/>
              <a:gd name="T49" fmla="*/ 3896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" name="Freeform 348"/>
          <p:cNvSpPr>
            <a:spLocks/>
          </p:cNvSpPr>
          <p:nvPr/>
        </p:nvSpPr>
        <p:spPr bwMode="auto">
          <a:xfrm>
            <a:off x="2194878" y="4719638"/>
            <a:ext cx="4762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0 w 11"/>
              <a:gd name="T7" fmla="*/ 0 h 18"/>
              <a:gd name="T8" fmla="*/ 0 w 11"/>
              <a:gd name="T9" fmla="*/ 6350 h 18"/>
              <a:gd name="T10" fmla="*/ 433 w 11"/>
              <a:gd name="T11" fmla="*/ 6350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866 w 11"/>
              <a:gd name="T19" fmla="*/ 6350 h 18"/>
              <a:gd name="T20" fmla="*/ 866 w 11"/>
              <a:gd name="T21" fmla="*/ 0 h 18"/>
              <a:gd name="T22" fmla="*/ 1732 w 11"/>
              <a:gd name="T23" fmla="*/ 0 h 18"/>
              <a:gd name="T24" fmla="*/ 1732 w 11"/>
              <a:gd name="T25" fmla="*/ 6350 h 18"/>
              <a:gd name="T26" fmla="*/ 1732 w 11"/>
              <a:gd name="T27" fmla="*/ 6350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165 w 11"/>
              <a:gd name="T35" fmla="*/ 6350 h 18"/>
              <a:gd name="T36" fmla="*/ 2165 w 11"/>
              <a:gd name="T37" fmla="*/ 0 h 18"/>
              <a:gd name="T38" fmla="*/ 2597 w 11"/>
              <a:gd name="T39" fmla="*/ 0 h 18"/>
              <a:gd name="T40" fmla="*/ 2597 w 11"/>
              <a:gd name="T41" fmla="*/ 6350 h 18"/>
              <a:gd name="T42" fmla="*/ 3463 w 11"/>
              <a:gd name="T43" fmla="*/ 6350 h 18"/>
              <a:gd name="T44" fmla="*/ 3463 w 11"/>
              <a:gd name="T45" fmla="*/ 0 h 18"/>
              <a:gd name="T46" fmla="*/ 3463 w 11"/>
              <a:gd name="T47" fmla="*/ 0 h 18"/>
              <a:gd name="T48" fmla="*/ 3463 w 11"/>
              <a:gd name="T49" fmla="*/ 6350 h 18"/>
              <a:gd name="T50" fmla="*/ 3896 w 11"/>
              <a:gd name="T51" fmla="*/ 6350 h 18"/>
              <a:gd name="T52" fmla="*/ 3896 w 11"/>
              <a:gd name="T53" fmla="*/ 0 h 18"/>
              <a:gd name="T54" fmla="*/ 3896 w 11"/>
              <a:gd name="T55" fmla="*/ 0 h 18"/>
              <a:gd name="T56" fmla="*/ 3896 w 11"/>
              <a:gd name="T57" fmla="*/ 6350 h 18"/>
              <a:gd name="T58" fmla="*/ 4329 w 11"/>
              <a:gd name="T59" fmla="*/ 6350 h 18"/>
              <a:gd name="T60" fmla="*/ 4329 w 11"/>
              <a:gd name="T61" fmla="*/ 0 h 18"/>
              <a:gd name="T62" fmla="*/ 4762 w 11"/>
              <a:gd name="T63" fmla="*/ 0 h 18"/>
              <a:gd name="T64" fmla="*/ 4762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" name="Freeform 349"/>
          <p:cNvSpPr>
            <a:spLocks/>
          </p:cNvSpPr>
          <p:nvPr/>
        </p:nvSpPr>
        <p:spPr bwMode="auto">
          <a:xfrm>
            <a:off x="2198053" y="4716463"/>
            <a:ext cx="7937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7937 w 28"/>
              <a:gd name="T5" fmla="*/ 0 h 11"/>
              <a:gd name="T6" fmla="*/ 7937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7937 w 28"/>
              <a:gd name="T13" fmla="*/ 433 h 11"/>
              <a:gd name="T14" fmla="*/ 7937 w 28"/>
              <a:gd name="T15" fmla="*/ 1299 h 11"/>
              <a:gd name="T16" fmla="*/ 0 w 28"/>
              <a:gd name="T17" fmla="*/ 1299 h 11"/>
              <a:gd name="T18" fmla="*/ 0 w 28"/>
              <a:gd name="T19" fmla="*/ 1732 h 11"/>
              <a:gd name="T20" fmla="*/ 7937 w 28"/>
              <a:gd name="T21" fmla="*/ 1732 h 11"/>
              <a:gd name="T22" fmla="*/ 7937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7937 w 28"/>
              <a:gd name="T29" fmla="*/ 2165 h 11"/>
              <a:gd name="T30" fmla="*/ 7937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7937 w 28"/>
              <a:gd name="T37" fmla="*/ 2597 h 11"/>
              <a:gd name="T38" fmla="*/ 7937 w 28"/>
              <a:gd name="T39" fmla="*/ 2597 h 11"/>
              <a:gd name="T40" fmla="*/ 0 w 28"/>
              <a:gd name="T41" fmla="*/ 2597 h 11"/>
              <a:gd name="T42" fmla="*/ 0 w 28"/>
              <a:gd name="T43" fmla="*/ 3463 h 11"/>
              <a:gd name="T44" fmla="*/ 7937 w 28"/>
              <a:gd name="T45" fmla="*/ 3463 h 11"/>
              <a:gd name="T46" fmla="*/ 7937 w 28"/>
              <a:gd name="T47" fmla="*/ 3896 h 11"/>
              <a:gd name="T48" fmla="*/ 0 w 28"/>
              <a:gd name="T49" fmla="*/ 3896 h 11"/>
              <a:gd name="T50" fmla="*/ 0 w 28"/>
              <a:gd name="T51" fmla="*/ 3896 h 11"/>
              <a:gd name="T52" fmla="*/ 7937 w 28"/>
              <a:gd name="T53" fmla="*/ 3896 h 11"/>
              <a:gd name="T54" fmla="*/ 7937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7937 w 28"/>
              <a:gd name="T61" fmla="*/ 4329 h 11"/>
              <a:gd name="T62" fmla="*/ 7937 w 28"/>
              <a:gd name="T63" fmla="*/ 4762 h 11"/>
              <a:gd name="T64" fmla="*/ 0 w 28"/>
              <a:gd name="T65" fmla="*/ 4762 h 11"/>
              <a:gd name="T66" fmla="*/ 7937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" name="Freeform 350"/>
          <p:cNvSpPr>
            <a:spLocks/>
          </p:cNvSpPr>
          <p:nvPr/>
        </p:nvSpPr>
        <p:spPr bwMode="auto">
          <a:xfrm>
            <a:off x="2205990" y="4714875"/>
            <a:ext cx="3175" cy="4763"/>
          </a:xfrm>
          <a:custGeom>
            <a:avLst/>
            <a:gdLst>
              <a:gd name="T0" fmla="*/ 1732 w 11"/>
              <a:gd name="T1" fmla="*/ 4763 h 10"/>
              <a:gd name="T2" fmla="*/ 0 w 11"/>
              <a:gd name="T3" fmla="*/ 4763 h 10"/>
              <a:gd name="T4" fmla="*/ 0 w 11"/>
              <a:gd name="T5" fmla="*/ 0 h 10"/>
              <a:gd name="T6" fmla="*/ 289 w 11"/>
              <a:gd name="T7" fmla="*/ 0 h 10"/>
              <a:gd name="T8" fmla="*/ 289 w 11"/>
              <a:gd name="T9" fmla="*/ 4763 h 10"/>
              <a:gd name="T10" fmla="*/ 289 w 11"/>
              <a:gd name="T11" fmla="*/ 4763 h 10"/>
              <a:gd name="T12" fmla="*/ 289 w 11"/>
              <a:gd name="T13" fmla="*/ 0 h 10"/>
              <a:gd name="T14" fmla="*/ 577 w 11"/>
              <a:gd name="T15" fmla="*/ 0 h 10"/>
              <a:gd name="T16" fmla="*/ 577 w 11"/>
              <a:gd name="T17" fmla="*/ 4763 h 10"/>
              <a:gd name="T18" fmla="*/ 866 w 11"/>
              <a:gd name="T19" fmla="*/ 4763 h 10"/>
              <a:gd name="T20" fmla="*/ 866 w 11"/>
              <a:gd name="T21" fmla="*/ 0 h 10"/>
              <a:gd name="T22" fmla="*/ 866 w 11"/>
              <a:gd name="T23" fmla="*/ 0 h 10"/>
              <a:gd name="T24" fmla="*/ 866 w 11"/>
              <a:gd name="T25" fmla="*/ 4763 h 10"/>
              <a:gd name="T26" fmla="*/ 1443 w 11"/>
              <a:gd name="T27" fmla="*/ 4763 h 10"/>
              <a:gd name="T28" fmla="*/ 1443 w 11"/>
              <a:gd name="T29" fmla="*/ 0 h 10"/>
              <a:gd name="T30" fmla="*/ 1443 w 11"/>
              <a:gd name="T31" fmla="*/ 0 h 10"/>
              <a:gd name="T32" fmla="*/ 1443 w 11"/>
              <a:gd name="T33" fmla="*/ 4763 h 10"/>
              <a:gd name="T34" fmla="*/ 1732 w 11"/>
              <a:gd name="T35" fmla="*/ 4763 h 10"/>
              <a:gd name="T36" fmla="*/ 1732 w 11"/>
              <a:gd name="T37" fmla="*/ 0 h 10"/>
              <a:gd name="T38" fmla="*/ 2020 w 11"/>
              <a:gd name="T39" fmla="*/ 0 h 10"/>
              <a:gd name="T40" fmla="*/ 2020 w 11"/>
              <a:gd name="T41" fmla="*/ 4763 h 10"/>
              <a:gd name="T42" fmla="*/ 2020 w 11"/>
              <a:gd name="T43" fmla="*/ 4763 h 10"/>
              <a:gd name="T44" fmla="*/ 2020 w 11"/>
              <a:gd name="T45" fmla="*/ 0 h 10"/>
              <a:gd name="T46" fmla="*/ 2309 w 11"/>
              <a:gd name="T47" fmla="*/ 0 h 10"/>
              <a:gd name="T48" fmla="*/ 2309 w 11"/>
              <a:gd name="T49" fmla="*/ 4763 h 10"/>
              <a:gd name="T50" fmla="*/ 2309 w 11"/>
              <a:gd name="T51" fmla="*/ 4763 h 10"/>
              <a:gd name="T52" fmla="*/ 2309 w 11"/>
              <a:gd name="T53" fmla="*/ 0 h 10"/>
              <a:gd name="T54" fmla="*/ 2886 w 11"/>
              <a:gd name="T55" fmla="*/ 0 h 10"/>
              <a:gd name="T56" fmla="*/ 2886 w 11"/>
              <a:gd name="T57" fmla="*/ 4763 h 10"/>
              <a:gd name="T58" fmla="*/ 2886 w 11"/>
              <a:gd name="T59" fmla="*/ 4763 h 10"/>
              <a:gd name="T60" fmla="*/ 2886 w 11"/>
              <a:gd name="T61" fmla="*/ 0 h 10"/>
              <a:gd name="T62" fmla="*/ 3175 w 11"/>
              <a:gd name="T63" fmla="*/ 0 h 10"/>
              <a:gd name="T64" fmla="*/ 3175 w 11"/>
              <a:gd name="T65" fmla="*/ 4763 h 10"/>
              <a:gd name="T66" fmla="*/ 1732 w 11"/>
              <a:gd name="T67" fmla="*/ 0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0">
                <a:moveTo>
                  <a:pt x="6" y="10"/>
                </a:moveTo>
                <a:lnTo>
                  <a:pt x="0" y="10"/>
                </a:lnTo>
                <a:lnTo>
                  <a:pt x="0" y="0"/>
                </a:lnTo>
                <a:lnTo>
                  <a:pt x="1" y="0"/>
                </a:lnTo>
                <a:lnTo>
                  <a:pt x="1" y="10"/>
                </a:lnTo>
                <a:lnTo>
                  <a:pt x="1" y="0"/>
                </a:lnTo>
                <a:lnTo>
                  <a:pt x="2" y="0"/>
                </a:lnTo>
                <a:lnTo>
                  <a:pt x="2" y="10"/>
                </a:lnTo>
                <a:lnTo>
                  <a:pt x="3" y="10"/>
                </a:lnTo>
                <a:lnTo>
                  <a:pt x="3" y="0"/>
                </a:lnTo>
                <a:lnTo>
                  <a:pt x="3" y="10"/>
                </a:lnTo>
                <a:lnTo>
                  <a:pt x="5" y="10"/>
                </a:lnTo>
                <a:lnTo>
                  <a:pt x="5" y="0"/>
                </a:lnTo>
                <a:lnTo>
                  <a:pt x="5" y="10"/>
                </a:lnTo>
                <a:lnTo>
                  <a:pt x="6" y="10"/>
                </a:lnTo>
                <a:lnTo>
                  <a:pt x="6" y="0"/>
                </a:lnTo>
                <a:lnTo>
                  <a:pt x="7" y="0"/>
                </a:lnTo>
                <a:lnTo>
                  <a:pt x="7" y="10"/>
                </a:lnTo>
                <a:lnTo>
                  <a:pt x="7" y="0"/>
                </a:lnTo>
                <a:lnTo>
                  <a:pt x="8" y="0"/>
                </a:lnTo>
                <a:lnTo>
                  <a:pt x="8" y="10"/>
                </a:lnTo>
                <a:lnTo>
                  <a:pt x="8" y="0"/>
                </a:lnTo>
                <a:lnTo>
                  <a:pt x="10" y="0"/>
                </a:lnTo>
                <a:lnTo>
                  <a:pt x="10" y="10"/>
                </a:lnTo>
                <a:lnTo>
                  <a:pt x="10" y="0"/>
                </a:lnTo>
                <a:lnTo>
                  <a:pt x="11" y="0"/>
                </a:lnTo>
                <a:lnTo>
                  <a:pt x="11" y="10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" name="Freeform 351"/>
          <p:cNvSpPr>
            <a:spLocks/>
          </p:cNvSpPr>
          <p:nvPr/>
        </p:nvSpPr>
        <p:spPr bwMode="auto">
          <a:xfrm>
            <a:off x="2225040" y="4697413"/>
            <a:ext cx="4763" cy="1587"/>
          </a:xfrm>
          <a:custGeom>
            <a:avLst/>
            <a:gdLst>
              <a:gd name="T0" fmla="*/ 2778 w 12"/>
              <a:gd name="T1" fmla="*/ 1587 h 5"/>
              <a:gd name="T2" fmla="*/ 0 w 12"/>
              <a:gd name="T3" fmla="*/ 1587 h 5"/>
              <a:gd name="T4" fmla="*/ 0 w 12"/>
              <a:gd name="T5" fmla="*/ 0 h 5"/>
              <a:gd name="T6" fmla="*/ 794 w 12"/>
              <a:gd name="T7" fmla="*/ 0 h 5"/>
              <a:gd name="T8" fmla="*/ 794 w 12"/>
              <a:gd name="T9" fmla="*/ 1587 h 5"/>
              <a:gd name="T10" fmla="*/ 794 w 12"/>
              <a:gd name="T11" fmla="*/ 1587 h 5"/>
              <a:gd name="T12" fmla="*/ 794 w 12"/>
              <a:gd name="T13" fmla="*/ 0 h 5"/>
              <a:gd name="T14" fmla="*/ 1191 w 12"/>
              <a:gd name="T15" fmla="*/ 0 h 5"/>
              <a:gd name="T16" fmla="*/ 1191 w 12"/>
              <a:gd name="T17" fmla="*/ 1587 h 5"/>
              <a:gd name="T18" fmla="*/ 1191 w 12"/>
              <a:gd name="T19" fmla="*/ 1587 h 5"/>
              <a:gd name="T20" fmla="*/ 1191 w 12"/>
              <a:gd name="T21" fmla="*/ 0 h 5"/>
              <a:gd name="T22" fmla="*/ 1588 w 12"/>
              <a:gd name="T23" fmla="*/ 0 h 5"/>
              <a:gd name="T24" fmla="*/ 1588 w 12"/>
              <a:gd name="T25" fmla="*/ 1587 h 5"/>
              <a:gd name="T26" fmla="*/ 1588 w 12"/>
              <a:gd name="T27" fmla="*/ 1587 h 5"/>
              <a:gd name="T28" fmla="*/ 1588 w 12"/>
              <a:gd name="T29" fmla="*/ 0 h 5"/>
              <a:gd name="T30" fmla="*/ 2382 w 12"/>
              <a:gd name="T31" fmla="*/ 0 h 5"/>
              <a:gd name="T32" fmla="*/ 2382 w 12"/>
              <a:gd name="T33" fmla="*/ 1587 h 5"/>
              <a:gd name="T34" fmla="*/ 2778 w 12"/>
              <a:gd name="T35" fmla="*/ 1587 h 5"/>
              <a:gd name="T36" fmla="*/ 2778 w 12"/>
              <a:gd name="T37" fmla="*/ 0 h 5"/>
              <a:gd name="T38" fmla="*/ 2778 w 12"/>
              <a:gd name="T39" fmla="*/ 0 h 5"/>
              <a:gd name="T40" fmla="*/ 2778 w 12"/>
              <a:gd name="T41" fmla="*/ 1587 h 5"/>
              <a:gd name="T42" fmla="*/ 3175 w 12"/>
              <a:gd name="T43" fmla="*/ 1587 h 5"/>
              <a:gd name="T44" fmla="*/ 3175 w 12"/>
              <a:gd name="T45" fmla="*/ 0 h 5"/>
              <a:gd name="T46" fmla="*/ 3175 w 12"/>
              <a:gd name="T47" fmla="*/ 0 h 5"/>
              <a:gd name="T48" fmla="*/ 3175 w 12"/>
              <a:gd name="T49" fmla="*/ 1587 h 5"/>
              <a:gd name="T50" fmla="*/ 3572 w 12"/>
              <a:gd name="T51" fmla="*/ 1587 h 5"/>
              <a:gd name="T52" fmla="*/ 3572 w 12"/>
              <a:gd name="T53" fmla="*/ 0 h 5"/>
              <a:gd name="T54" fmla="*/ 4366 w 12"/>
              <a:gd name="T55" fmla="*/ 0 h 5"/>
              <a:gd name="T56" fmla="*/ 4366 w 12"/>
              <a:gd name="T57" fmla="*/ 1587 h 5"/>
              <a:gd name="T58" fmla="*/ 4366 w 12"/>
              <a:gd name="T59" fmla="*/ 1587 h 5"/>
              <a:gd name="T60" fmla="*/ 4366 w 12"/>
              <a:gd name="T61" fmla="*/ 0 h 5"/>
              <a:gd name="T62" fmla="*/ 4763 w 12"/>
              <a:gd name="T63" fmla="*/ 0 h 5"/>
              <a:gd name="T64" fmla="*/ 4763 w 12"/>
              <a:gd name="T65" fmla="*/ 1587 h 5"/>
              <a:gd name="T66" fmla="*/ 2778 w 12"/>
              <a:gd name="T67" fmla="*/ 0 h 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">
                <a:moveTo>
                  <a:pt x="7" y="5"/>
                </a:moveTo>
                <a:lnTo>
                  <a:pt x="0" y="5"/>
                </a:lnTo>
                <a:lnTo>
                  <a:pt x="0" y="0"/>
                </a:lnTo>
                <a:lnTo>
                  <a:pt x="2" y="0"/>
                </a:lnTo>
                <a:lnTo>
                  <a:pt x="2" y="5"/>
                </a:lnTo>
                <a:lnTo>
                  <a:pt x="2" y="0"/>
                </a:lnTo>
                <a:lnTo>
                  <a:pt x="3" y="0"/>
                </a:lnTo>
                <a:lnTo>
                  <a:pt x="3" y="5"/>
                </a:lnTo>
                <a:lnTo>
                  <a:pt x="3" y="0"/>
                </a:lnTo>
                <a:lnTo>
                  <a:pt x="4" y="0"/>
                </a:lnTo>
                <a:lnTo>
                  <a:pt x="4" y="5"/>
                </a:lnTo>
                <a:lnTo>
                  <a:pt x="4" y="0"/>
                </a:lnTo>
                <a:lnTo>
                  <a:pt x="6" y="0"/>
                </a:lnTo>
                <a:lnTo>
                  <a:pt x="6" y="5"/>
                </a:lnTo>
                <a:lnTo>
                  <a:pt x="7" y="5"/>
                </a:lnTo>
                <a:lnTo>
                  <a:pt x="7" y="0"/>
                </a:lnTo>
                <a:lnTo>
                  <a:pt x="7" y="5"/>
                </a:lnTo>
                <a:lnTo>
                  <a:pt x="8" y="5"/>
                </a:lnTo>
                <a:lnTo>
                  <a:pt x="8" y="0"/>
                </a:lnTo>
                <a:lnTo>
                  <a:pt x="8" y="5"/>
                </a:lnTo>
                <a:lnTo>
                  <a:pt x="9" y="5"/>
                </a:lnTo>
                <a:lnTo>
                  <a:pt x="9" y="0"/>
                </a:lnTo>
                <a:lnTo>
                  <a:pt x="11" y="0"/>
                </a:lnTo>
                <a:lnTo>
                  <a:pt x="11" y="5"/>
                </a:lnTo>
                <a:lnTo>
                  <a:pt x="11" y="0"/>
                </a:lnTo>
                <a:lnTo>
                  <a:pt x="12" y="0"/>
                </a:lnTo>
                <a:lnTo>
                  <a:pt x="12" y="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" name="Freeform 352"/>
          <p:cNvSpPr>
            <a:spLocks/>
          </p:cNvSpPr>
          <p:nvPr/>
        </p:nvSpPr>
        <p:spPr bwMode="auto">
          <a:xfrm>
            <a:off x="2226628" y="4695825"/>
            <a:ext cx="9525" cy="4763"/>
          </a:xfrm>
          <a:custGeom>
            <a:avLst/>
            <a:gdLst>
              <a:gd name="T0" fmla="*/ 0 w 26"/>
              <a:gd name="T1" fmla="*/ 2165 h 11"/>
              <a:gd name="T2" fmla="*/ 0 w 26"/>
              <a:gd name="T3" fmla="*/ 0 h 11"/>
              <a:gd name="T4" fmla="*/ 9525 w 26"/>
              <a:gd name="T5" fmla="*/ 0 h 11"/>
              <a:gd name="T6" fmla="*/ 9525 w 26"/>
              <a:gd name="T7" fmla="*/ 433 h 11"/>
              <a:gd name="T8" fmla="*/ 0 w 26"/>
              <a:gd name="T9" fmla="*/ 433 h 11"/>
              <a:gd name="T10" fmla="*/ 0 w 26"/>
              <a:gd name="T11" fmla="*/ 433 h 11"/>
              <a:gd name="T12" fmla="*/ 9525 w 26"/>
              <a:gd name="T13" fmla="*/ 433 h 11"/>
              <a:gd name="T14" fmla="*/ 9525 w 26"/>
              <a:gd name="T15" fmla="*/ 866 h 11"/>
              <a:gd name="T16" fmla="*/ 0 w 26"/>
              <a:gd name="T17" fmla="*/ 866 h 11"/>
              <a:gd name="T18" fmla="*/ 0 w 26"/>
              <a:gd name="T19" fmla="*/ 1732 h 11"/>
              <a:gd name="T20" fmla="*/ 9525 w 26"/>
              <a:gd name="T21" fmla="*/ 1732 h 11"/>
              <a:gd name="T22" fmla="*/ 9525 w 26"/>
              <a:gd name="T23" fmla="*/ 1732 h 11"/>
              <a:gd name="T24" fmla="*/ 0 w 26"/>
              <a:gd name="T25" fmla="*/ 1732 h 11"/>
              <a:gd name="T26" fmla="*/ 0 w 26"/>
              <a:gd name="T27" fmla="*/ 2165 h 11"/>
              <a:gd name="T28" fmla="*/ 9525 w 26"/>
              <a:gd name="T29" fmla="*/ 2165 h 11"/>
              <a:gd name="T30" fmla="*/ 9525 w 26"/>
              <a:gd name="T31" fmla="*/ 2165 h 11"/>
              <a:gd name="T32" fmla="*/ 0 w 26"/>
              <a:gd name="T33" fmla="*/ 2165 h 11"/>
              <a:gd name="T34" fmla="*/ 0 w 26"/>
              <a:gd name="T35" fmla="*/ 2598 h 11"/>
              <a:gd name="T36" fmla="*/ 9525 w 26"/>
              <a:gd name="T37" fmla="*/ 2598 h 11"/>
              <a:gd name="T38" fmla="*/ 9525 w 26"/>
              <a:gd name="T39" fmla="*/ 3031 h 11"/>
              <a:gd name="T40" fmla="*/ 0 w 26"/>
              <a:gd name="T41" fmla="*/ 3031 h 11"/>
              <a:gd name="T42" fmla="*/ 0 w 26"/>
              <a:gd name="T43" fmla="*/ 3031 h 11"/>
              <a:gd name="T44" fmla="*/ 9525 w 26"/>
              <a:gd name="T45" fmla="*/ 3031 h 11"/>
              <a:gd name="T46" fmla="*/ 9525 w 26"/>
              <a:gd name="T47" fmla="*/ 3897 h 11"/>
              <a:gd name="T48" fmla="*/ 0 w 26"/>
              <a:gd name="T49" fmla="*/ 3897 h 11"/>
              <a:gd name="T50" fmla="*/ 0 w 26"/>
              <a:gd name="T51" fmla="*/ 3897 h 11"/>
              <a:gd name="T52" fmla="*/ 9525 w 26"/>
              <a:gd name="T53" fmla="*/ 3897 h 11"/>
              <a:gd name="T54" fmla="*/ 9525 w 26"/>
              <a:gd name="T55" fmla="*/ 4330 h 11"/>
              <a:gd name="T56" fmla="*/ 0 w 26"/>
              <a:gd name="T57" fmla="*/ 4330 h 11"/>
              <a:gd name="T58" fmla="*/ 0 w 26"/>
              <a:gd name="T59" fmla="*/ 4330 h 11"/>
              <a:gd name="T60" fmla="*/ 9525 w 26"/>
              <a:gd name="T61" fmla="*/ 4330 h 11"/>
              <a:gd name="T62" fmla="*/ 9525 w 26"/>
              <a:gd name="T63" fmla="*/ 4763 h 11"/>
              <a:gd name="T64" fmla="*/ 0 w 26"/>
              <a:gd name="T65" fmla="*/ 4763 h 11"/>
              <a:gd name="T66" fmla="*/ 9525 w 26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26" y="1"/>
                </a:lnTo>
                <a:lnTo>
                  <a:pt x="0" y="1"/>
                </a:lnTo>
                <a:lnTo>
                  <a:pt x="26" y="1"/>
                </a:lnTo>
                <a:lnTo>
                  <a:pt x="26" y="2"/>
                </a:lnTo>
                <a:lnTo>
                  <a:pt x="0" y="2"/>
                </a:lnTo>
                <a:lnTo>
                  <a:pt x="0" y="4"/>
                </a:lnTo>
                <a:lnTo>
                  <a:pt x="26" y="4"/>
                </a:lnTo>
                <a:lnTo>
                  <a:pt x="0" y="4"/>
                </a:lnTo>
                <a:lnTo>
                  <a:pt x="0" y="5"/>
                </a:lnTo>
                <a:lnTo>
                  <a:pt x="26" y="5"/>
                </a:lnTo>
                <a:lnTo>
                  <a:pt x="0" y="5"/>
                </a:lnTo>
                <a:lnTo>
                  <a:pt x="0" y="6"/>
                </a:lnTo>
                <a:lnTo>
                  <a:pt x="26" y="6"/>
                </a:lnTo>
                <a:lnTo>
                  <a:pt x="26" y="7"/>
                </a:lnTo>
                <a:lnTo>
                  <a:pt x="0" y="7"/>
                </a:lnTo>
                <a:lnTo>
                  <a:pt x="26" y="7"/>
                </a:lnTo>
                <a:lnTo>
                  <a:pt x="26" y="9"/>
                </a:lnTo>
                <a:lnTo>
                  <a:pt x="0" y="9"/>
                </a:lnTo>
                <a:lnTo>
                  <a:pt x="26" y="9"/>
                </a:lnTo>
                <a:lnTo>
                  <a:pt x="26" y="10"/>
                </a:lnTo>
                <a:lnTo>
                  <a:pt x="0" y="10"/>
                </a:lnTo>
                <a:lnTo>
                  <a:pt x="26" y="10"/>
                </a:lnTo>
                <a:lnTo>
                  <a:pt x="26" y="11"/>
                </a:lnTo>
                <a:lnTo>
                  <a:pt x="0" y="11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5" name="Freeform 353"/>
          <p:cNvSpPr>
            <a:spLocks/>
          </p:cNvSpPr>
          <p:nvPr/>
        </p:nvSpPr>
        <p:spPr bwMode="auto">
          <a:xfrm>
            <a:off x="2234565" y="4683125"/>
            <a:ext cx="3175" cy="14288"/>
          </a:xfrm>
          <a:custGeom>
            <a:avLst/>
            <a:gdLst>
              <a:gd name="T0" fmla="*/ 1443 w 11"/>
              <a:gd name="T1" fmla="*/ 14288 h 36"/>
              <a:gd name="T2" fmla="*/ 0 w 11"/>
              <a:gd name="T3" fmla="*/ 14288 h 36"/>
              <a:gd name="T4" fmla="*/ 0 w 11"/>
              <a:gd name="T5" fmla="*/ 0 h 36"/>
              <a:gd name="T6" fmla="*/ 0 w 11"/>
              <a:gd name="T7" fmla="*/ 0 h 36"/>
              <a:gd name="T8" fmla="*/ 0 w 11"/>
              <a:gd name="T9" fmla="*/ 14288 h 36"/>
              <a:gd name="T10" fmla="*/ 577 w 11"/>
              <a:gd name="T11" fmla="*/ 14288 h 36"/>
              <a:gd name="T12" fmla="*/ 577 w 11"/>
              <a:gd name="T13" fmla="*/ 0 h 36"/>
              <a:gd name="T14" fmla="*/ 577 w 11"/>
              <a:gd name="T15" fmla="*/ 0 h 36"/>
              <a:gd name="T16" fmla="*/ 577 w 11"/>
              <a:gd name="T17" fmla="*/ 14288 h 36"/>
              <a:gd name="T18" fmla="*/ 866 w 11"/>
              <a:gd name="T19" fmla="*/ 14288 h 36"/>
              <a:gd name="T20" fmla="*/ 866 w 11"/>
              <a:gd name="T21" fmla="*/ 0 h 36"/>
              <a:gd name="T22" fmla="*/ 866 w 11"/>
              <a:gd name="T23" fmla="*/ 0 h 36"/>
              <a:gd name="T24" fmla="*/ 866 w 11"/>
              <a:gd name="T25" fmla="*/ 14288 h 36"/>
              <a:gd name="T26" fmla="*/ 1155 w 11"/>
              <a:gd name="T27" fmla="*/ 14288 h 36"/>
              <a:gd name="T28" fmla="*/ 1155 w 11"/>
              <a:gd name="T29" fmla="*/ 0 h 36"/>
              <a:gd name="T30" fmla="*/ 1443 w 11"/>
              <a:gd name="T31" fmla="*/ 0 h 36"/>
              <a:gd name="T32" fmla="*/ 1443 w 11"/>
              <a:gd name="T33" fmla="*/ 14288 h 36"/>
              <a:gd name="T34" fmla="*/ 1443 w 11"/>
              <a:gd name="T35" fmla="*/ 14288 h 36"/>
              <a:gd name="T36" fmla="*/ 1443 w 11"/>
              <a:gd name="T37" fmla="*/ 0 h 36"/>
              <a:gd name="T38" fmla="*/ 2020 w 11"/>
              <a:gd name="T39" fmla="*/ 0 h 36"/>
              <a:gd name="T40" fmla="*/ 2020 w 11"/>
              <a:gd name="T41" fmla="*/ 14288 h 36"/>
              <a:gd name="T42" fmla="*/ 2020 w 11"/>
              <a:gd name="T43" fmla="*/ 14288 h 36"/>
              <a:gd name="T44" fmla="*/ 2020 w 11"/>
              <a:gd name="T45" fmla="*/ 0 h 36"/>
              <a:gd name="T46" fmla="*/ 2309 w 11"/>
              <a:gd name="T47" fmla="*/ 0 h 36"/>
              <a:gd name="T48" fmla="*/ 2309 w 11"/>
              <a:gd name="T49" fmla="*/ 14288 h 36"/>
              <a:gd name="T50" fmla="*/ 2598 w 11"/>
              <a:gd name="T51" fmla="*/ 14288 h 36"/>
              <a:gd name="T52" fmla="*/ 2598 w 11"/>
              <a:gd name="T53" fmla="*/ 0 h 36"/>
              <a:gd name="T54" fmla="*/ 2598 w 11"/>
              <a:gd name="T55" fmla="*/ 0 h 36"/>
              <a:gd name="T56" fmla="*/ 2598 w 11"/>
              <a:gd name="T57" fmla="*/ 14288 h 36"/>
              <a:gd name="T58" fmla="*/ 3175 w 11"/>
              <a:gd name="T59" fmla="*/ 14288 h 36"/>
              <a:gd name="T60" fmla="*/ 3175 w 11"/>
              <a:gd name="T61" fmla="*/ 0 h 36"/>
              <a:gd name="T62" fmla="*/ 3175 w 11"/>
              <a:gd name="T63" fmla="*/ 0 h 36"/>
              <a:gd name="T64" fmla="*/ 3175 w 11"/>
              <a:gd name="T65" fmla="*/ 14288 h 36"/>
              <a:gd name="T66" fmla="*/ 1443 w 11"/>
              <a:gd name="T67" fmla="*/ 0 h 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6">
                <a:moveTo>
                  <a:pt x="5" y="36"/>
                </a:moveTo>
                <a:lnTo>
                  <a:pt x="0" y="36"/>
                </a:lnTo>
                <a:lnTo>
                  <a:pt x="0" y="0"/>
                </a:lnTo>
                <a:lnTo>
                  <a:pt x="0" y="36"/>
                </a:lnTo>
                <a:lnTo>
                  <a:pt x="2" y="36"/>
                </a:lnTo>
                <a:lnTo>
                  <a:pt x="2" y="0"/>
                </a:lnTo>
                <a:lnTo>
                  <a:pt x="2" y="36"/>
                </a:lnTo>
                <a:lnTo>
                  <a:pt x="3" y="36"/>
                </a:lnTo>
                <a:lnTo>
                  <a:pt x="3" y="0"/>
                </a:lnTo>
                <a:lnTo>
                  <a:pt x="3" y="36"/>
                </a:lnTo>
                <a:lnTo>
                  <a:pt x="4" y="36"/>
                </a:lnTo>
                <a:lnTo>
                  <a:pt x="4" y="0"/>
                </a:lnTo>
                <a:lnTo>
                  <a:pt x="5" y="0"/>
                </a:lnTo>
                <a:lnTo>
                  <a:pt x="5" y="36"/>
                </a:lnTo>
                <a:lnTo>
                  <a:pt x="5" y="0"/>
                </a:lnTo>
                <a:lnTo>
                  <a:pt x="7" y="0"/>
                </a:lnTo>
                <a:lnTo>
                  <a:pt x="7" y="36"/>
                </a:lnTo>
                <a:lnTo>
                  <a:pt x="7" y="0"/>
                </a:lnTo>
                <a:lnTo>
                  <a:pt x="8" y="0"/>
                </a:lnTo>
                <a:lnTo>
                  <a:pt x="8" y="36"/>
                </a:lnTo>
                <a:lnTo>
                  <a:pt x="9" y="36"/>
                </a:lnTo>
                <a:lnTo>
                  <a:pt x="9" y="0"/>
                </a:lnTo>
                <a:lnTo>
                  <a:pt x="9" y="36"/>
                </a:lnTo>
                <a:lnTo>
                  <a:pt x="11" y="36"/>
                </a:lnTo>
                <a:lnTo>
                  <a:pt x="11" y="0"/>
                </a:lnTo>
                <a:lnTo>
                  <a:pt x="11" y="3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6" name="Freeform 354"/>
          <p:cNvSpPr>
            <a:spLocks/>
          </p:cNvSpPr>
          <p:nvPr/>
        </p:nvSpPr>
        <p:spPr bwMode="auto">
          <a:xfrm>
            <a:off x="2236153" y="4681538"/>
            <a:ext cx="7937" cy="4762"/>
          </a:xfrm>
          <a:custGeom>
            <a:avLst/>
            <a:gdLst>
              <a:gd name="T0" fmla="*/ 0 w 25"/>
              <a:gd name="T1" fmla="*/ 1984 h 12"/>
              <a:gd name="T2" fmla="*/ 0 w 25"/>
              <a:gd name="T3" fmla="*/ 0 h 12"/>
              <a:gd name="T4" fmla="*/ 7937 w 25"/>
              <a:gd name="T5" fmla="*/ 0 h 12"/>
              <a:gd name="T6" fmla="*/ 7937 w 25"/>
              <a:gd name="T7" fmla="*/ 0 h 12"/>
              <a:gd name="T8" fmla="*/ 0 w 25"/>
              <a:gd name="T9" fmla="*/ 0 h 12"/>
              <a:gd name="T10" fmla="*/ 0 w 25"/>
              <a:gd name="T11" fmla="*/ 397 h 12"/>
              <a:gd name="T12" fmla="*/ 7937 w 25"/>
              <a:gd name="T13" fmla="*/ 397 h 12"/>
              <a:gd name="T14" fmla="*/ 7937 w 25"/>
              <a:gd name="T15" fmla="*/ 1191 h 12"/>
              <a:gd name="T16" fmla="*/ 0 w 25"/>
              <a:gd name="T17" fmla="*/ 1191 h 12"/>
              <a:gd name="T18" fmla="*/ 0 w 25"/>
              <a:gd name="T19" fmla="*/ 1191 h 12"/>
              <a:gd name="T20" fmla="*/ 7937 w 25"/>
              <a:gd name="T21" fmla="*/ 1191 h 12"/>
              <a:gd name="T22" fmla="*/ 7937 w 25"/>
              <a:gd name="T23" fmla="*/ 1587 h 12"/>
              <a:gd name="T24" fmla="*/ 0 w 25"/>
              <a:gd name="T25" fmla="*/ 1587 h 12"/>
              <a:gd name="T26" fmla="*/ 0 w 25"/>
              <a:gd name="T27" fmla="*/ 1587 h 12"/>
              <a:gd name="T28" fmla="*/ 7937 w 25"/>
              <a:gd name="T29" fmla="*/ 1587 h 12"/>
              <a:gd name="T30" fmla="*/ 7937 w 25"/>
              <a:gd name="T31" fmla="*/ 1984 h 12"/>
              <a:gd name="T32" fmla="*/ 0 w 25"/>
              <a:gd name="T33" fmla="*/ 1984 h 12"/>
              <a:gd name="T34" fmla="*/ 0 w 25"/>
              <a:gd name="T35" fmla="*/ 1984 h 12"/>
              <a:gd name="T36" fmla="*/ 7937 w 25"/>
              <a:gd name="T37" fmla="*/ 1984 h 12"/>
              <a:gd name="T38" fmla="*/ 7937 w 25"/>
              <a:gd name="T39" fmla="*/ 2778 h 12"/>
              <a:gd name="T40" fmla="*/ 0 w 25"/>
              <a:gd name="T41" fmla="*/ 2778 h 12"/>
              <a:gd name="T42" fmla="*/ 0 w 25"/>
              <a:gd name="T43" fmla="*/ 3175 h 12"/>
              <a:gd name="T44" fmla="*/ 7937 w 25"/>
              <a:gd name="T45" fmla="*/ 3175 h 12"/>
              <a:gd name="T46" fmla="*/ 7937 w 25"/>
              <a:gd name="T47" fmla="*/ 3175 h 12"/>
              <a:gd name="T48" fmla="*/ 0 w 25"/>
              <a:gd name="T49" fmla="*/ 3175 h 12"/>
              <a:gd name="T50" fmla="*/ 0 w 25"/>
              <a:gd name="T51" fmla="*/ 3572 h 12"/>
              <a:gd name="T52" fmla="*/ 7937 w 25"/>
              <a:gd name="T53" fmla="*/ 3572 h 12"/>
              <a:gd name="T54" fmla="*/ 7937 w 25"/>
              <a:gd name="T55" fmla="*/ 3572 h 12"/>
              <a:gd name="T56" fmla="*/ 0 w 25"/>
              <a:gd name="T57" fmla="*/ 3572 h 12"/>
              <a:gd name="T58" fmla="*/ 0 w 25"/>
              <a:gd name="T59" fmla="*/ 3968 h 12"/>
              <a:gd name="T60" fmla="*/ 7937 w 25"/>
              <a:gd name="T61" fmla="*/ 3968 h 12"/>
              <a:gd name="T62" fmla="*/ 7937 w 25"/>
              <a:gd name="T63" fmla="*/ 4762 h 12"/>
              <a:gd name="T64" fmla="*/ 0 w 25"/>
              <a:gd name="T65" fmla="*/ 4762 h 12"/>
              <a:gd name="T66" fmla="*/ 7937 w 25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" h="12">
                <a:moveTo>
                  <a:pt x="0" y="5"/>
                </a:moveTo>
                <a:lnTo>
                  <a:pt x="0" y="0"/>
                </a:lnTo>
                <a:lnTo>
                  <a:pt x="25" y="0"/>
                </a:lnTo>
                <a:lnTo>
                  <a:pt x="0" y="0"/>
                </a:lnTo>
                <a:lnTo>
                  <a:pt x="0" y="1"/>
                </a:lnTo>
                <a:lnTo>
                  <a:pt x="25" y="1"/>
                </a:lnTo>
                <a:lnTo>
                  <a:pt x="25" y="3"/>
                </a:lnTo>
                <a:lnTo>
                  <a:pt x="0" y="3"/>
                </a:lnTo>
                <a:lnTo>
                  <a:pt x="25" y="3"/>
                </a:lnTo>
                <a:lnTo>
                  <a:pt x="25" y="4"/>
                </a:lnTo>
                <a:lnTo>
                  <a:pt x="0" y="4"/>
                </a:lnTo>
                <a:lnTo>
                  <a:pt x="25" y="4"/>
                </a:lnTo>
                <a:lnTo>
                  <a:pt x="25" y="5"/>
                </a:lnTo>
                <a:lnTo>
                  <a:pt x="0" y="5"/>
                </a:lnTo>
                <a:lnTo>
                  <a:pt x="25" y="5"/>
                </a:lnTo>
                <a:lnTo>
                  <a:pt x="25" y="7"/>
                </a:lnTo>
                <a:lnTo>
                  <a:pt x="0" y="7"/>
                </a:lnTo>
                <a:lnTo>
                  <a:pt x="0" y="8"/>
                </a:lnTo>
                <a:lnTo>
                  <a:pt x="25" y="8"/>
                </a:lnTo>
                <a:lnTo>
                  <a:pt x="0" y="8"/>
                </a:lnTo>
                <a:lnTo>
                  <a:pt x="0" y="9"/>
                </a:lnTo>
                <a:lnTo>
                  <a:pt x="25" y="9"/>
                </a:lnTo>
                <a:lnTo>
                  <a:pt x="0" y="9"/>
                </a:lnTo>
                <a:lnTo>
                  <a:pt x="0" y="10"/>
                </a:lnTo>
                <a:lnTo>
                  <a:pt x="25" y="10"/>
                </a:lnTo>
                <a:lnTo>
                  <a:pt x="25" y="12"/>
                </a:lnTo>
                <a:lnTo>
                  <a:pt x="0" y="12"/>
                </a:lnTo>
                <a:lnTo>
                  <a:pt x="2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7" name="Freeform 355"/>
          <p:cNvSpPr>
            <a:spLocks/>
          </p:cNvSpPr>
          <p:nvPr/>
        </p:nvSpPr>
        <p:spPr bwMode="auto">
          <a:xfrm>
            <a:off x="2253615" y="4633913"/>
            <a:ext cx="3175" cy="28575"/>
          </a:xfrm>
          <a:custGeom>
            <a:avLst/>
            <a:gdLst>
              <a:gd name="T0" fmla="*/ 1732 w 11"/>
              <a:gd name="T1" fmla="*/ 28575 h 71"/>
              <a:gd name="T2" fmla="*/ 0 w 11"/>
              <a:gd name="T3" fmla="*/ 28575 h 71"/>
              <a:gd name="T4" fmla="*/ 0 w 11"/>
              <a:gd name="T5" fmla="*/ 0 h 71"/>
              <a:gd name="T6" fmla="*/ 289 w 11"/>
              <a:gd name="T7" fmla="*/ 0 h 71"/>
              <a:gd name="T8" fmla="*/ 289 w 11"/>
              <a:gd name="T9" fmla="*/ 28575 h 71"/>
              <a:gd name="T10" fmla="*/ 289 w 11"/>
              <a:gd name="T11" fmla="*/ 28575 h 71"/>
              <a:gd name="T12" fmla="*/ 289 w 11"/>
              <a:gd name="T13" fmla="*/ 0 h 71"/>
              <a:gd name="T14" fmla="*/ 577 w 11"/>
              <a:gd name="T15" fmla="*/ 0 h 71"/>
              <a:gd name="T16" fmla="*/ 577 w 11"/>
              <a:gd name="T17" fmla="*/ 28575 h 71"/>
              <a:gd name="T18" fmla="*/ 1155 w 11"/>
              <a:gd name="T19" fmla="*/ 28575 h 71"/>
              <a:gd name="T20" fmla="*/ 1155 w 11"/>
              <a:gd name="T21" fmla="*/ 0 h 71"/>
              <a:gd name="T22" fmla="*/ 1155 w 11"/>
              <a:gd name="T23" fmla="*/ 0 h 71"/>
              <a:gd name="T24" fmla="*/ 1155 w 11"/>
              <a:gd name="T25" fmla="*/ 28575 h 71"/>
              <a:gd name="T26" fmla="*/ 1443 w 11"/>
              <a:gd name="T27" fmla="*/ 28575 h 71"/>
              <a:gd name="T28" fmla="*/ 1443 w 11"/>
              <a:gd name="T29" fmla="*/ 0 h 71"/>
              <a:gd name="T30" fmla="*/ 1443 w 11"/>
              <a:gd name="T31" fmla="*/ 0 h 71"/>
              <a:gd name="T32" fmla="*/ 1443 w 11"/>
              <a:gd name="T33" fmla="*/ 28575 h 71"/>
              <a:gd name="T34" fmla="*/ 1732 w 11"/>
              <a:gd name="T35" fmla="*/ 28575 h 71"/>
              <a:gd name="T36" fmla="*/ 1732 w 11"/>
              <a:gd name="T37" fmla="*/ 0 h 71"/>
              <a:gd name="T38" fmla="*/ 1732 w 11"/>
              <a:gd name="T39" fmla="*/ 0 h 71"/>
              <a:gd name="T40" fmla="*/ 1732 w 11"/>
              <a:gd name="T41" fmla="*/ 28575 h 71"/>
              <a:gd name="T42" fmla="*/ 2309 w 11"/>
              <a:gd name="T43" fmla="*/ 28575 h 71"/>
              <a:gd name="T44" fmla="*/ 2309 w 11"/>
              <a:gd name="T45" fmla="*/ 0 h 71"/>
              <a:gd name="T46" fmla="*/ 2598 w 11"/>
              <a:gd name="T47" fmla="*/ 0 h 71"/>
              <a:gd name="T48" fmla="*/ 2598 w 11"/>
              <a:gd name="T49" fmla="*/ 28575 h 71"/>
              <a:gd name="T50" fmla="*/ 2598 w 11"/>
              <a:gd name="T51" fmla="*/ 28575 h 71"/>
              <a:gd name="T52" fmla="*/ 2598 w 11"/>
              <a:gd name="T53" fmla="*/ 0 h 71"/>
              <a:gd name="T54" fmla="*/ 2886 w 11"/>
              <a:gd name="T55" fmla="*/ 0 h 71"/>
              <a:gd name="T56" fmla="*/ 2886 w 11"/>
              <a:gd name="T57" fmla="*/ 28575 h 71"/>
              <a:gd name="T58" fmla="*/ 2886 w 11"/>
              <a:gd name="T59" fmla="*/ 28575 h 71"/>
              <a:gd name="T60" fmla="*/ 2886 w 11"/>
              <a:gd name="T61" fmla="*/ 0 h 71"/>
              <a:gd name="T62" fmla="*/ 3175 w 11"/>
              <a:gd name="T63" fmla="*/ 0 h 71"/>
              <a:gd name="T64" fmla="*/ 3175 w 11"/>
              <a:gd name="T65" fmla="*/ 28575 h 71"/>
              <a:gd name="T66" fmla="*/ 1732 w 11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71">
                <a:moveTo>
                  <a:pt x="6" y="71"/>
                </a:moveTo>
                <a:lnTo>
                  <a:pt x="0" y="71"/>
                </a:lnTo>
                <a:lnTo>
                  <a:pt x="0" y="0"/>
                </a:lnTo>
                <a:lnTo>
                  <a:pt x="1" y="0"/>
                </a:lnTo>
                <a:lnTo>
                  <a:pt x="1" y="71"/>
                </a:lnTo>
                <a:lnTo>
                  <a:pt x="1" y="0"/>
                </a:lnTo>
                <a:lnTo>
                  <a:pt x="2" y="0"/>
                </a:lnTo>
                <a:lnTo>
                  <a:pt x="2" y="71"/>
                </a:lnTo>
                <a:lnTo>
                  <a:pt x="4" y="71"/>
                </a:lnTo>
                <a:lnTo>
                  <a:pt x="4" y="0"/>
                </a:lnTo>
                <a:lnTo>
                  <a:pt x="4" y="71"/>
                </a:lnTo>
                <a:lnTo>
                  <a:pt x="5" y="71"/>
                </a:lnTo>
                <a:lnTo>
                  <a:pt x="5" y="0"/>
                </a:lnTo>
                <a:lnTo>
                  <a:pt x="5" y="71"/>
                </a:lnTo>
                <a:lnTo>
                  <a:pt x="6" y="71"/>
                </a:lnTo>
                <a:lnTo>
                  <a:pt x="6" y="0"/>
                </a:lnTo>
                <a:lnTo>
                  <a:pt x="6" y="71"/>
                </a:lnTo>
                <a:lnTo>
                  <a:pt x="8" y="71"/>
                </a:lnTo>
                <a:lnTo>
                  <a:pt x="8" y="0"/>
                </a:lnTo>
                <a:lnTo>
                  <a:pt x="9" y="0"/>
                </a:lnTo>
                <a:lnTo>
                  <a:pt x="9" y="71"/>
                </a:lnTo>
                <a:lnTo>
                  <a:pt x="9" y="0"/>
                </a:lnTo>
                <a:lnTo>
                  <a:pt x="10" y="0"/>
                </a:lnTo>
                <a:lnTo>
                  <a:pt x="10" y="71"/>
                </a:lnTo>
                <a:lnTo>
                  <a:pt x="10" y="0"/>
                </a:lnTo>
                <a:lnTo>
                  <a:pt x="11" y="0"/>
                </a:lnTo>
                <a:lnTo>
                  <a:pt x="11" y="7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" name="Freeform 356"/>
          <p:cNvSpPr>
            <a:spLocks/>
          </p:cNvSpPr>
          <p:nvPr/>
        </p:nvSpPr>
        <p:spPr bwMode="auto">
          <a:xfrm>
            <a:off x="2266315" y="4610100"/>
            <a:ext cx="9525" cy="4763"/>
          </a:xfrm>
          <a:custGeom>
            <a:avLst/>
            <a:gdLst>
              <a:gd name="T0" fmla="*/ 0 w 26"/>
              <a:gd name="T1" fmla="*/ 2778 h 12"/>
              <a:gd name="T2" fmla="*/ 0 w 26"/>
              <a:gd name="T3" fmla="*/ 0 h 12"/>
              <a:gd name="T4" fmla="*/ 9525 w 26"/>
              <a:gd name="T5" fmla="*/ 0 h 12"/>
              <a:gd name="T6" fmla="*/ 9525 w 26"/>
              <a:gd name="T7" fmla="*/ 794 h 12"/>
              <a:gd name="T8" fmla="*/ 0 w 26"/>
              <a:gd name="T9" fmla="*/ 794 h 12"/>
              <a:gd name="T10" fmla="*/ 0 w 26"/>
              <a:gd name="T11" fmla="*/ 1191 h 12"/>
              <a:gd name="T12" fmla="*/ 9525 w 26"/>
              <a:gd name="T13" fmla="*/ 1191 h 12"/>
              <a:gd name="T14" fmla="*/ 9525 w 26"/>
              <a:gd name="T15" fmla="*/ 1191 h 12"/>
              <a:gd name="T16" fmla="*/ 0 w 26"/>
              <a:gd name="T17" fmla="*/ 1191 h 12"/>
              <a:gd name="T18" fmla="*/ 0 w 26"/>
              <a:gd name="T19" fmla="*/ 1588 h 12"/>
              <a:gd name="T20" fmla="*/ 9525 w 26"/>
              <a:gd name="T21" fmla="*/ 1588 h 12"/>
              <a:gd name="T22" fmla="*/ 9525 w 26"/>
              <a:gd name="T23" fmla="*/ 1588 h 12"/>
              <a:gd name="T24" fmla="*/ 0 w 26"/>
              <a:gd name="T25" fmla="*/ 1588 h 12"/>
              <a:gd name="T26" fmla="*/ 0 w 26"/>
              <a:gd name="T27" fmla="*/ 1985 h 12"/>
              <a:gd name="T28" fmla="*/ 9525 w 26"/>
              <a:gd name="T29" fmla="*/ 1985 h 12"/>
              <a:gd name="T30" fmla="*/ 9525 w 26"/>
              <a:gd name="T31" fmla="*/ 2778 h 12"/>
              <a:gd name="T32" fmla="*/ 0 w 26"/>
              <a:gd name="T33" fmla="*/ 2778 h 12"/>
              <a:gd name="T34" fmla="*/ 0 w 26"/>
              <a:gd name="T35" fmla="*/ 2778 h 12"/>
              <a:gd name="T36" fmla="*/ 9525 w 26"/>
              <a:gd name="T37" fmla="*/ 2778 h 12"/>
              <a:gd name="T38" fmla="*/ 9525 w 26"/>
              <a:gd name="T39" fmla="*/ 3175 h 12"/>
              <a:gd name="T40" fmla="*/ 0 w 26"/>
              <a:gd name="T41" fmla="*/ 3175 h 12"/>
              <a:gd name="T42" fmla="*/ 0 w 26"/>
              <a:gd name="T43" fmla="*/ 3175 h 12"/>
              <a:gd name="T44" fmla="*/ 9525 w 26"/>
              <a:gd name="T45" fmla="*/ 3175 h 12"/>
              <a:gd name="T46" fmla="*/ 9525 w 26"/>
              <a:gd name="T47" fmla="*/ 3572 h 12"/>
              <a:gd name="T48" fmla="*/ 0 w 26"/>
              <a:gd name="T49" fmla="*/ 3572 h 12"/>
              <a:gd name="T50" fmla="*/ 0 w 26"/>
              <a:gd name="T51" fmla="*/ 3572 h 12"/>
              <a:gd name="T52" fmla="*/ 9525 w 26"/>
              <a:gd name="T53" fmla="*/ 3572 h 12"/>
              <a:gd name="T54" fmla="*/ 9525 w 26"/>
              <a:gd name="T55" fmla="*/ 3969 h 12"/>
              <a:gd name="T56" fmla="*/ 0 w 26"/>
              <a:gd name="T57" fmla="*/ 3969 h 12"/>
              <a:gd name="T58" fmla="*/ 0 w 26"/>
              <a:gd name="T59" fmla="*/ 4763 h 12"/>
              <a:gd name="T60" fmla="*/ 9525 w 26"/>
              <a:gd name="T61" fmla="*/ 4763 h 12"/>
              <a:gd name="T62" fmla="*/ 9525 w 26"/>
              <a:gd name="T63" fmla="*/ 4763 h 12"/>
              <a:gd name="T64" fmla="*/ 0 w 26"/>
              <a:gd name="T65" fmla="*/ 4763 h 12"/>
              <a:gd name="T66" fmla="*/ 9525 w 26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2">
                <a:moveTo>
                  <a:pt x="0" y="7"/>
                </a:moveTo>
                <a:lnTo>
                  <a:pt x="0" y="0"/>
                </a:lnTo>
                <a:lnTo>
                  <a:pt x="26" y="0"/>
                </a:lnTo>
                <a:lnTo>
                  <a:pt x="26" y="2"/>
                </a:lnTo>
                <a:lnTo>
                  <a:pt x="0" y="2"/>
                </a:lnTo>
                <a:lnTo>
                  <a:pt x="0" y="3"/>
                </a:lnTo>
                <a:lnTo>
                  <a:pt x="26" y="3"/>
                </a:lnTo>
                <a:lnTo>
                  <a:pt x="0" y="3"/>
                </a:lnTo>
                <a:lnTo>
                  <a:pt x="0" y="4"/>
                </a:lnTo>
                <a:lnTo>
                  <a:pt x="26" y="4"/>
                </a:lnTo>
                <a:lnTo>
                  <a:pt x="0" y="4"/>
                </a:lnTo>
                <a:lnTo>
                  <a:pt x="0" y="5"/>
                </a:lnTo>
                <a:lnTo>
                  <a:pt x="26" y="5"/>
                </a:lnTo>
                <a:lnTo>
                  <a:pt x="26" y="7"/>
                </a:lnTo>
                <a:lnTo>
                  <a:pt x="0" y="7"/>
                </a:lnTo>
                <a:lnTo>
                  <a:pt x="26" y="7"/>
                </a:lnTo>
                <a:lnTo>
                  <a:pt x="26" y="8"/>
                </a:lnTo>
                <a:lnTo>
                  <a:pt x="0" y="8"/>
                </a:lnTo>
                <a:lnTo>
                  <a:pt x="26" y="8"/>
                </a:lnTo>
                <a:lnTo>
                  <a:pt x="26" y="9"/>
                </a:lnTo>
                <a:lnTo>
                  <a:pt x="0" y="9"/>
                </a:lnTo>
                <a:lnTo>
                  <a:pt x="26" y="9"/>
                </a:lnTo>
                <a:lnTo>
                  <a:pt x="26" y="10"/>
                </a:lnTo>
                <a:lnTo>
                  <a:pt x="0" y="10"/>
                </a:lnTo>
                <a:lnTo>
                  <a:pt x="0" y="12"/>
                </a:lnTo>
                <a:lnTo>
                  <a:pt x="26" y="12"/>
                </a:lnTo>
                <a:lnTo>
                  <a:pt x="0" y="12"/>
                </a:lnTo>
                <a:lnTo>
                  <a:pt x="26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9" name="Freeform 357"/>
          <p:cNvSpPr>
            <a:spLocks/>
          </p:cNvSpPr>
          <p:nvPr/>
        </p:nvSpPr>
        <p:spPr bwMode="auto">
          <a:xfrm>
            <a:off x="2272665" y="4605338"/>
            <a:ext cx="4763" cy="7937"/>
          </a:xfrm>
          <a:custGeom>
            <a:avLst/>
            <a:gdLst>
              <a:gd name="T0" fmla="*/ 2165 w 11"/>
              <a:gd name="T1" fmla="*/ 7937 h 18"/>
              <a:gd name="T2" fmla="*/ 0 w 11"/>
              <a:gd name="T3" fmla="*/ 7937 h 18"/>
              <a:gd name="T4" fmla="*/ 0 w 11"/>
              <a:gd name="T5" fmla="*/ 0 h 18"/>
              <a:gd name="T6" fmla="*/ 0 w 11"/>
              <a:gd name="T7" fmla="*/ 0 h 18"/>
              <a:gd name="T8" fmla="*/ 0 w 11"/>
              <a:gd name="T9" fmla="*/ 7937 h 18"/>
              <a:gd name="T10" fmla="*/ 433 w 11"/>
              <a:gd name="T11" fmla="*/ 7937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7937 h 18"/>
              <a:gd name="T18" fmla="*/ 866 w 11"/>
              <a:gd name="T19" fmla="*/ 7937 h 18"/>
              <a:gd name="T20" fmla="*/ 866 w 11"/>
              <a:gd name="T21" fmla="*/ 0 h 18"/>
              <a:gd name="T22" fmla="*/ 1732 w 11"/>
              <a:gd name="T23" fmla="*/ 0 h 18"/>
              <a:gd name="T24" fmla="*/ 1732 w 11"/>
              <a:gd name="T25" fmla="*/ 7937 h 18"/>
              <a:gd name="T26" fmla="*/ 1732 w 11"/>
              <a:gd name="T27" fmla="*/ 7937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7937 h 18"/>
              <a:gd name="T34" fmla="*/ 2165 w 11"/>
              <a:gd name="T35" fmla="*/ 7937 h 18"/>
              <a:gd name="T36" fmla="*/ 2165 w 11"/>
              <a:gd name="T37" fmla="*/ 0 h 18"/>
              <a:gd name="T38" fmla="*/ 2598 w 11"/>
              <a:gd name="T39" fmla="*/ 0 h 18"/>
              <a:gd name="T40" fmla="*/ 2598 w 11"/>
              <a:gd name="T41" fmla="*/ 7937 h 18"/>
              <a:gd name="T42" fmla="*/ 3031 w 11"/>
              <a:gd name="T43" fmla="*/ 7937 h 18"/>
              <a:gd name="T44" fmla="*/ 3031 w 11"/>
              <a:gd name="T45" fmla="*/ 0 h 18"/>
              <a:gd name="T46" fmla="*/ 3031 w 11"/>
              <a:gd name="T47" fmla="*/ 0 h 18"/>
              <a:gd name="T48" fmla="*/ 3031 w 11"/>
              <a:gd name="T49" fmla="*/ 7937 h 18"/>
              <a:gd name="T50" fmla="*/ 3897 w 11"/>
              <a:gd name="T51" fmla="*/ 7937 h 18"/>
              <a:gd name="T52" fmla="*/ 3897 w 11"/>
              <a:gd name="T53" fmla="*/ 0 h 18"/>
              <a:gd name="T54" fmla="*/ 3897 w 11"/>
              <a:gd name="T55" fmla="*/ 0 h 18"/>
              <a:gd name="T56" fmla="*/ 3897 w 11"/>
              <a:gd name="T57" fmla="*/ 7937 h 18"/>
              <a:gd name="T58" fmla="*/ 4330 w 11"/>
              <a:gd name="T59" fmla="*/ 7937 h 18"/>
              <a:gd name="T60" fmla="*/ 4330 w 11"/>
              <a:gd name="T61" fmla="*/ 0 h 18"/>
              <a:gd name="T62" fmla="*/ 4763 w 11"/>
              <a:gd name="T63" fmla="*/ 0 h 18"/>
              <a:gd name="T64" fmla="*/ 4763 w 11"/>
              <a:gd name="T65" fmla="*/ 7937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0" name="Freeform 358"/>
          <p:cNvSpPr>
            <a:spLocks/>
          </p:cNvSpPr>
          <p:nvPr/>
        </p:nvSpPr>
        <p:spPr bwMode="auto">
          <a:xfrm>
            <a:off x="2275840" y="4603750"/>
            <a:ext cx="9525" cy="3175"/>
          </a:xfrm>
          <a:custGeom>
            <a:avLst/>
            <a:gdLst>
              <a:gd name="T0" fmla="*/ 0 w 28"/>
              <a:gd name="T1" fmla="*/ 1588 h 10"/>
              <a:gd name="T2" fmla="*/ 0 w 28"/>
              <a:gd name="T3" fmla="*/ 0 h 10"/>
              <a:gd name="T4" fmla="*/ 9525 w 28"/>
              <a:gd name="T5" fmla="*/ 0 h 10"/>
              <a:gd name="T6" fmla="*/ 9525 w 28"/>
              <a:gd name="T7" fmla="*/ 0 h 10"/>
              <a:gd name="T8" fmla="*/ 0 w 28"/>
              <a:gd name="T9" fmla="*/ 0 h 10"/>
              <a:gd name="T10" fmla="*/ 0 w 28"/>
              <a:gd name="T11" fmla="*/ 318 h 10"/>
              <a:gd name="T12" fmla="*/ 9525 w 28"/>
              <a:gd name="T13" fmla="*/ 318 h 10"/>
              <a:gd name="T14" fmla="*/ 9525 w 28"/>
              <a:gd name="T15" fmla="*/ 318 h 10"/>
              <a:gd name="T16" fmla="*/ 0 w 28"/>
              <a:gd name="T17" fmla="*/ 318 h 10"/>
              <a:gd name="T18" fmla="*/ 0 w 28"/>
              <a:gd name="T19" fmla="*/ 635 h 10"/>
              <a:gd name="T20" fmla="*/ 9525 w 28"/>
              <a:gd name="T21" fmla="*/ 635 h 10"/>
              <a:gd name="T22" fmla="*/ 9525 w 28"/>
              <a:gd name="T23" fmla="*/ 635 h 10"/>
              <a:gd name="T24" fmla="*/ 0 w 28"/>
              <a:gd name="T25" fmla="*/ 635 h 10"/>
              <a:gd name="T26" fmla="*/ 0 w 28"/>
              <a:gd name="T27" fmla="*/ 1270 h 10"/>
              <a:gd name="T28" fmla="*/ 9525 w 28"/>
              <a:gd name="T29" fmla="*/ 1270 h 10"/>
              <a:gd name="T30" fmla="*/ 9525 w 28"/>
              <a:gd name="T31" fmla="*/ 1588 h 10"/>
              <a:gd name="T32" fmla="*/ 0 w 28"/>
              <a:gd name="T33" fmla="*/ 1588 h 10"/>
              <a:gd name="T34" fmla="*/ 0 w 28"/>
              <a:gd name="T35" fmla="*/ 1588 h 10"/>
              <a:gd name="T36" fmla="*/ 9525 w 28"/>
              <a:gd name="T37" fmla="*/ 1588 h 10"/>
              <a:gd name="T38" fmla="*/ 9525 w 28"/>
              <a:gd name="T39" fmla="*/ 1905 h 10"/>
              <a:gd name="T40" fmla="*/ 0 w 28"/>
              <a:gd name="T41" fmla="*/ 1905 h 10"/>
              <a:gd name="T42" fmla="*/ 0 w 28"/>
              <a:gd name="T43" fmla="*/ 1905 h 10"/>
              <a:gd name="T44" fmla="*/ 9525 w 28"/>
              <a:gd name="T45" fmla="*/ 1905 h 10"/>
              <a:gd name="T46" fmla="*/ 9525 w 28"/>
              <a:gd name="T47" fmla="*/ 2223 h 10"/>
              <a:gd name="T48" fmla="*/ 0 w 28"/>
              <a:gd name="T49" fmla="*/ 2223 h 10"/>
              <a:gd name="T50" fmla="*/ 0 w 28"/>
              <a:gd name="T51" fmla="*/ 2858 h 10"/>
              <a:gd name="T52" fmla="*/ 9525 w 28"/>
              <a:gd name="T53" fmla="*/ 2858 h 10"/>
              <a:gd name="T54" fmla="*/ 9525 w 28"/>
              <a:gd name="T55" fmla="*/ 2858 h 10"/>
              <a:gd name="T56" fmla="*/ 0 w 28"/>
              <a:gd name="T57" fmla="*/ 2858 h 10"/>
              <a:gd name="T58" fmla="*/ 0 w 28"/>
              <a:gd name="T59" fmla="*/ 3175 h 10"/>
              <a:gd name="T60" fmla="*/ 9525 w 28"/>
              <a:gd name="T61" fmla="*/ 3175 h 10"/>
              <a:gd name="T62" fmla="*/ 9525 w 28"/>
              <a:gd name="T63" fmla="*/ 3175 h 10"/>
              <a:gd name="T64" fmla="*/ 0 w 28"/>
              <a:gd name="T65" fmla="*/ 3175 h 10"/>
              <a:gd name="T66" fmla="*/ 9525 w 2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0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0" y="1"/>
                </a:lnTo>
                <a:lnTo>
                  <a:pt x="0" y="2"/>
                </a:lnTo>
                <a:lnTo>
                  <a:pt x="28" y="2"/>
                </a:lnTo>
                <a:lnTo>
                  <a:pt x="0" y="2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28" y="6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0" y="10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1" name="Freeform 359"/>
          <p:cNvSpPr>
            <a:spLocks/>
          </p:cNvSpPr>
          <p:nvPr/>
        </p:nvSpPr>
        <p:spPr bwMode="auto">
          <a:xfrm>
            <a:off x="2282190" y="4597400"/>
            <a:ext cx="4763" cy="7938"/>
          </a:xfrm>
          <a:custGeom>
            <a:avLst/>
            <a:gdLst>
              <a:gd name="T0" fmla="*/ 2778 w 12"/>
              <a:gd name="T1" fmla="*/ 7938 h 22"/>
              <a:gd name="T2" fmla="*/ 0 w 12"/>
              <a:gd name="T3" fmla="*/ 7938 h 22"/>
              <a:gd name="T4" fmla="*/ 0 w 12"/>
              <a:gd name="T5" fmla="*/ 0 h 22"/>
              <a:gd name="T6" fmla="*/ 794 w 12"/>
              <a:gd name="T7" fmla="*/ 0 h 22"/>
              <a:gd name="T8" fmla="*/ 794 w 12"/>
              <a:gd name="T9" fmla="*/ 7938 h 22"/>
              <a:gd name="T10" fmla="*/ 1191 w 12"/>
              <a:gd name="T11" fmla="*/ 7938 h 22"/>
              <a:gd name="T12" fmla="*/ 1191 w 12"/>
              <a:gd name="T13" fmla="*/ 0 h 22"/>
              <a:gd name="T14" fmla="*/ 1191 w 12"/>
              <a:gd name="T15" fmla="*/ 0 h 22"/>
              <a:gd name="T16" fmla="*/ 1191 w 12"/>
              <a:gd name="T17" fmla="*/ 7938 h 22"/>
              <a:gd name="T18" fmla="*/ 1588 w 12"/>
              <a:gd name="T19" fmla="*/ 7938 h 22"/>
              <a:gd name="T20" fmla="*/ 1588 w 12"/>
              <a:gd name="T21" fmla="*/ 0 h 22"/>
              <a:gd name="T22" fmla="*/ 1588 w 12"/>
              <a:gd name="T23" fmla="*/ 0 h 22"/>
              <a:gd name="T24" fmla="*/ 1588 w 12"/>
              <a:gd name="T25" fmla="*/ 7938 h 22"/>
              <a:gd name="T26" fmla="*/ 1985 w 12"/>
              <a:gd name="T27" fmla="*/ 7938 h 22"/>
              <a:gd name="T28" fmla="*/ 1985 w 12"/>
              <a:gd name="T29" fmla="*/ 0 h 22"/>
              <a:gd name="T30" fmla="*/ 1985 w 12"/>
              <a:gd name="T31" fmla="*/ 0 h 22"/>
              <a:gd name="T32" fmla="*/ 1985 w 12"/>
              <a:gd name="T33" fmla="*/ 7938 h 22"/>
              <a:gd name="T34" fmla="*/ 2778 w 12"/>
              <a:gd name="T35" fmla="*/ 7938 h 22"/>
              <a:gd name="T36" fmla="*/ 2778 w 12"/>
              <a:gd name="T37" fmla="*/ 0 h 22"/>
              <a:gd name="T38" fmla="*/ 3175 w 12"/>
              <a:gd name="T39" fmla="*/ 0 h 22"/>
              <a:gd name="T40" fmla="*/ 3175 w 12"/>
              <a:gd name="T41" fmla="*/ 7938 h 22"/>
              <a:gd name="T42" fmla="*/ 3175 w 12"/>
              <a:gd name="T43" fmla="*/ 7938 h 22"/>
              <a:gd name="T44" fmla="*/ 3175 w 12"/>
              <a:gd name="T45" fmla="*/ 0 h 22"/>
              <a:gd name="T46" fmla="*/ 3572 w 12"/>
              <a:gd name="T47" fmla="*/ 0 h 22"/>
              <a:gd name="T48" fmla="*/ 3572 w 12"/>
              <a:gd name="T49" fmla="*/ 7938 h 22"/>
              <a:gd name="T50" fmla="*/ 3572 w 12"/>
              <a:gd name="T51" fmla="*/ 7938 h 22"/>
              <a:gd name="T52" fmla="*/ 3572 w 12"/>
              <a:gd name="T53" fmla="*/ 0 h 22"/>
              <a:gd name="T54" fmla="*/ 4366 w 12"/>
              <a:gd name="T55" fmla="*/ 0 h 22"/>
              <a:gd name="T56" fmla="*/ 4366 w 12"/>
              <a:gd name="T57" fmla="*/ 7938 h 22"/>
              <a:gd name="T58" fmla="*/ 4763 w 12"/>
              <a:gd name="T59" fmla="*/ 7938 h 22"/>
              <a:gd name="T60" fmla="*/ 4763 w 12"/>
              <a:gd name="T61" fmla="*/ 0 h 22"/>
              <a:gd name="T62" fmla="*/ 4763 w 12"/>
              <a:gd name="T63" fmla="*/ 0 h 22"/>
              <a:gd name="T64" fmla="*/ 4763 w 12"/>
              <a:gd name="T65" fmla="*/ 7938 h 22"/>
              <a:gd name="T66" fmla="*/ 2778 w 12"/>
              <a:gd name="T67" fmla="*/ 0 h 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2">
                <a:moveTo>
                  <a:pt x="7" y="22"/>
                </a:moveTo>
                <a:lnTo>
                  <a:pt x="0" y="22"/>
                </a:lnTo>
                <a:lnTo>
                  <a:pt x="0" y="0"/>
                </a:lnTo>
                <a:lnTo>
                  <a:pt x="2" y="0"/>
                </a:lnTo>
                <a:lnTo>
                  <a:pt x="2" y="22"/>
                </a:lnTo>
                <a:lnTo>
                  <a:pt x="3" y="22"/>
                </a:lnTo>
                <a:lnTo>
                  <a:pt x="3" y="0"/>
                </a:lnTo>
                <a:lnTo>
                  <a:pt x="3" y="22"/>
                </a:lnTo>
                <a:lnTo>
                  <a:pt x="4" y="22"/>
                </a:lnTo>
                <a:lnTo>
                  <a:pt x="4" y="0"/>
                </a:lnTo>
                <a:lnTo>
                  <a:pt x="4" y="22"/>
                </a:lnTo>
                <a:lnTo>
                  <a:pt x="5" y="22"/>
                </a:lnTo>
                <a:lnTo>
                  <a:pt x="5" y="0"/>
                </a:lnTo>
                <a:lnTo>
                  <a:pt x="5" y="22"/>
                </a:lnTo>
                <a:lnTo>
                  <a:pt x="7" y="22"/>
                </a:lnTo>
                <a:lnTo>
                  <a:pt x="7" y="0"/>
                </a:lnTo>
                <a:lnTo>
                  <a:pt x="8" y="0"/>
                </a:lnTo>
                <a:lnTo>
                  <a:pt x="8" y="22"/>
                </a:lnTo>
                <a:lnTo>
                  <a:pt x="8" y="0"/>
                </a:lnTo>
                <a:lnTo>
                  <a:pt x="9" y="0"/>
                </a:lnTo>
                <a:lnTo>
                  <a:pt x="9" y="22"/>
                </a:lnTo>
                <a:lnTo>
                  <a:pt x="9" y="0"/>
                </a:lnTo>
                <a:lnTo>
                  <a:pt x="11" y="0"/>
                </a:lnTo>
                <a:lnTo>
                  <a:pt x="11" y="22"/>
                </a:lnTo>
                <a:lnTo>
                  <a:pt x="12" y="22"/>
                </a:lnTo>
                <a:lnTo>
                  <a:pt x="12" y="0"/>
                </a:lnTo>
                <a:lnTo>
                  <a:pt x="12" y="22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2" name="Freeform 360"/>
          <p:cNvSpPr>
            <a:spLocks/>
          </p:cNvSpPr>
          <p:nvPr/>
        </p:nvSpPr>
        <p:spPr bwMode="auto">
          <a:xfrm>
            <a:off x="2293303" y="4548188"/>
            <a:ext cx="3175" cy="26987"/>
          </a:xfrm>
          <a:custGeom>
            <a:avLst/>
            <a:gdLst>
              <a:gd name="T0" fmla="*/ 1852 w 12"/>
              <a:gd name="T1" fmla="*/ 26987 h 67"/>
              <a:gd name="T2" fmla="*/ 0 w 12"/>
              <a:gd name="T3" fmla="*/ 26987 h 67"/>
              <a:gd name="T4" fmla="*/ 0 w 12"/>
              <a:gd name="T5" fmla="*/ 0 h 67"/>
              <a:gd name="T6" fmla="*/ 529 w 12"/>
              <a:gd name="T7" fmla="*/ 0 h 67"/>
              <a:gd name="T8" fmla="*/ 529 w 12"/>
              <a:gd name="T9" fmla="*/ 26987 h 67"/>
              <a:gd name="T10" fmla="*/ 794 w 12"/>
              <a:gd name="T11" fmla="*/ 26987 h 67"/>
              <a:gd name="T12" fmla="*/ 794 w 12"/>
              <a:gd name="T13" fmla="*/ 0 h 67"/>
              <a:gd name="T14" fmla="*/ 794 w 12"/>
              <a:gd name="T15" fmla="*/ 0 h 67"/>
              <a:gd name="T16" fmla="*/ 794 w 12"/>
              <a:gd name="T17" fmla="*/ 26987 h 67"/>
              <a:gd name="T18" fmla="*/ 1058 w 12"/>
              <a:gd name="T19" fmla="*/ 26987 h 67"/>
              <a:gd name="T20" fmla="*/ 1058 w 12"/>
              <a:gd name="T21" fmla="*/ 0 h 67"/>
              <a:gd name="T22" fmla="*/ 1058 w 12"/>
              <a:gd name="T23" fmla="*/ 0 h 67"/>
              <a:gd name="T24" fmla="*/ 1058 w 12"/>
              <a:gd name="T25" fmla="*/ 26987 h 67"/>
              <a:gd name="T26" fmla="*/ 1323 w 12"/>
              <a:gd name="T27" fmla="*/ 26987 h 67"/>
              <a:gd name="T28" fmla="*/ 1323 w 12"/>
              <a:gd name="T29" fmla="*/ 0 h 67"/>
              <a:gd name="T30" fmla="*/ 1852 w 12"/>
              <a:gd name="T31" fmla="*/ 0 h 67"/>
              <a:gd name="T32" fmla="*/ 1852 w 12"/>
              <a:gd name="T33" fmla="*/ 26987 h 67"/>
              <a:gd name="T34" fmla="*/ 1852 w 12"/>
              <a:gd name="T35" fmla="*/ 26987 h 67"/>
              <a:gd name="T36" fmla="*/ 1852 w 12"/>
              <a:gd name="T37" fmla="*/ 0 h 67"/>
              <a:gd name="T38" fmla="*/ 2117 w 12"/>
              <a:gd name="T39" fmla="*/ 0 h 67"/>
              <a:gd name="T40" fmla="*/ 2117 w 12"/>
              <a:gd name="T41" fmla="*/ 26987 h 67"/>
              <a:gd name="T42" fmla="*/ 2117 w 12"/>
              <a:gd name="T43" fmla="*/ 26987 h 67"/>
              <a:gd name="T44" fmla="*/ 2117 w 12"/>
              <a:gd name="T45" fmla="*/ 0 h 67"/>
              <a:gd name="T46" fmla="*/ 2381 w 12"/>
              <a:gd name="T47" fmla="*/ 0 h 67"/>
              <a:gd name="T48" fmla="*/ 2381 w 12"/>
              <a:gd name="T49" fmla="*/ 26987 h 67"/>
              <a:gd name="T50" fmla="*/ 2381 w 12"/>
              <a:gd name="T51" fmla="*/ 26987 h 67"/>
              <a:gd name="T52" fmla="*/ 2381 w 12"/>
              <a:gd name="T53" fmla="*/ 0 h 67"/>
              <a:gd name="T54" fmla="*/ 2646 w 12"/>
              <a:gd name="T55" fmla="*/ 0 h 67"/>
              <a:gd name="T56" fmla="*/ 2646 w 12"/>
              <a:gd name="T57" fmla="*/ 26987 h 67"/>
              <a:gd name="T58" fmla="*/ 3175 w 12"/>
              <a:gd name="T59" fmla="*/ 26987 h 67"/>
              <a:gd name="T60" fmla="*/ 3175 w 12"/>
              <a:gd name="T61" fmla="*/ 0 h 67"/>
              <a:gd name="T62" fmla="*/ 3175 w 12"/>
              <a:gd name="T63" fmla="*/ 0 h 67"/>
              <a:gd name="T64" fmla="*/ 3175 w 12"/>
              <a:gd name="T65" fmla="*/ 26987 h 67"/>
              <a:gd name="T66" fmla="*/ 1852 w 12"/>
              <a:gd name="T67" fmla="*/ 0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67">
                <a:moveTo>
                  <a:pt x="7" y="67"/>
                </a:moveTo>
                <a:lnTo>
                  <a:pt x="0" y="67"/>
                </a:lnTo>
                <a:lnTo>
                  <a:pt x="0" y="0"/>
                </a:lnTo>
                <a:lnTo>
                  <a:pt x="2" y="0"/>
                </a:lnTo>
                <a:lnTo>
                  <a:pt x="2" y="67"/>
                </a:lnTo>
                <a:lnTo>
                  <a:pt x="3" y="67"/>
                </a:lnTo>
                <a:lnTo>
                  <a:pt x="3" y="0"/>
                </a:lnTo>
                <a:lnTo>
                  <a:pt x="3" y="67"/>
                </a:lnTo>
                <a:lnTo>
                  <a:pt x="4" y="67"/>
                </a:lnTo>
                <a:lnTo>
                  <a:pt x="4" y="0"/>
                </a:lnTo>
                <a:lnTo>
                  <a:pt x="4" y="67"/>
                </a:lnTo>
                <a:lnTo>
                  <a:pt x="5" y="67"/>
                </a:lnTo>
                <a:lnTo>
                  <a:pt x="5" y="0"/>
                </a:lnTo>
                <a:lnTo>
                  <a:pt x="7" y="0"/>
                </a:lnTo>
                <a:lnTo>
                  <a:pt x="7" y="67"/>
                </a:lnTo>
                <a:lnTo>
                  <a:pt x="7" y="0"/>
                </a:lnTo>
                <a:lnTo>
                  <a:pt x="8" y="0"/>
                </a:lnTo>
                <a:lnTo>
                  <a:pt x="8" y="67"/>
                </a:lnTo>
                <a:lnTo>
                  <a:pt x="8" y="0"/>
                </a:lnTo>
                <a:lnTo>
                  <a:pt x="9" y="0"/>
                </a:lnTo>
                <a:lnTo>
                  <a:pt x="9" y="67"/>
                </a:lnTo>
                <a:lnTo>
                  <a:pt x="9" y="0"/>
                </a:lnTo>
                <a:lnTo>
                  <a:pt x="10" y="0"/>
                </a:lnTo>
                <a:lnTo>
                  <a:pt x="10" y="67"/>
                </a:lnTo>
                <a:lnTo>
                  <a:pt x="12" y="67"/>
                </a:lnTo>
                <a:lnTo>
                  <a:pt x="12" y="0"/>
                </a:lnTo>
                <a:lnTo>
                  <a:pt x="12" y="67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3" name="Freeform 361"/>
          <p:cNvSpPr>
            <a:spLocks/>
          </p:cNvSpPr>
          <p:nvPr/>
        </p:nvSpPr>
        <p:spPr bwMode="auto">
          <a:xfrm>
            <a:off x="2294890" y="4546600"/>
            <a:ext cx="3175" cy="4763"/>
          </a:xfrm>
          <a:custGeom>
            <a:avLst/>
            <a:gdLst>
              <a:gd name="T0" fmla="*/ 0 w 9"/>
              <a:gd name="T1" fmla="*/ 2382 h 12"/>
              <a:gd name="T2" fmla="*/ 0 w 9"/>
              <a:gd name="T3" fmla="*/ 0 h 12"/>
              <a:gd name="T4" fmla="*/ 3175 w 9"/>
              <a:gd name="T5" fmla="*/ 0 h 12"/>
              <a:gd name="T6" fmla="*/ 3175 w 9"/>
              <a:gd name="T7" fmla="*/ 794 h 12"/>
              <a:gd name="T8" fmla="*/ 0 w 9"/>
              <a:gd name="T9" fmla="*/ 794 h 12"/>
              <a:gd name="T10" fmla="*/ 0 w 9"/>
              <a:gd name="T11" fmla="*/ 794 h 12"/>
              <a:gd name="T12" fmla="*/ 3175 w 9"/>
              <a:gd name="T13" fmla="*/ 794 h 12"/>
              <a:gd name="T14" fmla="*/ 3175 w 9"/>
              <a:gd name="T15" fmla="*/ 1191 h 12"/>
              <a:gd name="T16" fmla="*/ 0 w 9"/>
              <a:gd name="T17" fmla="*/ 1191 h 12"/>
              <a:gd name="T18" fmla="*/ 0 w 9"/>
              <a:gd name="T19" fmla="*/ 1588 h 12"/>
              <a:gd name="T20" fmla="*/ 3175 w 9"/>
              <a:gd name="T21" fmla="*/ 1588 h 12"/>
              <a:gd name="T22" fmla="*/ 3175 w 9"/>
              <a:gd name="T23" fmla="*/ 1588 h 12"/>
              <a:gd name="T24" fmla="*/ 0 w 9"/>
              <a:gd name="T25" fmla="*/ 1588 h 12"/>
              <a:gd name="T26" fmla="*/ 0 w 9"/>
              <a:gd name="T27" fmla="*/ 2382 h 12"/>
              <a:gd name="T28" fmla="*/ 3175 w 9"/>
              <a:gd name="T29" fmla="*/ 2382 h 12"/>
              <a:gd name="T30" fmla="*/ 3175 w 9"/>
              <a:gd name="T31" fmla="*/ 2382 h 12"/>
              <a:gd name="T32" fmla="*/ 0 w 9"/>
              <a:gd name="T33" fmla="*/ 2382 h 12"/>
              <a:gd name="T34" fmla="*/ 0 w 9"/>
              <a:gd name="T35" fmla="*/ 2778 h 12"/>
              <a:gd name="T36" fmla="*/ 3175 w 9"/>
              <a:gd name="T37" fmla="*/ 2778 h 12"/>
              <a:gd name="T38" fmla="*/ 3175 w 9"/>
              <a:gd name="T39" fmla="*/ 2778 h 12"/>
              <a:gd name="T40" fmla="*/ 0 w 9"/>
              <a:gd name="T41" fmla="*/ 2778 h 12"/>
              <a:gd name="T42" fmla="*/ 0 w 9"/>
              <a:gd name="T43" fmla="*/ 3175 h 12"/>
              <a:gd name="T44" fmla="*/ 3175 w 9"/>
              <a:gd name="T45" fmla="*/ 3175 h 12"/>
              <a:gd name="T46" fmla="*/ 3175 w 9"/>
              <a:gd name="T47" fmla="*/ 3572 h 12"/>
              <a:gd name="T48" fmla="*/ 0 w 9"/>
              <a:gd name="T49" fmla="*/ 3572 h 12"/>
              <a:gd name="T50" fmla="*/ 0 w 9"/>
              <a:gd name="T51" fmla="*/ 3572 h 12"/>
              <a:gd name="T52" fmla="*/ 3175 w 9"/>
              <a:gd name="T53" fmla="*/ 3572 h 12"/>
              <a:gd name="T54" fmla="*/ 3175 w 9"/>
              <a:gd name="T55" fmla="*/ 4366 h 12"/>
              <a:gd name="T56" fmla="*/ 0 w 9"/>
              <a:gd name="T57" fmla="*/ 4366 h 12"/>
              <a:gd name="T58" fmla="*/ 0 w 9"/>
              <a:gd name="T59" fmla="*/ 4366 h 12"/>
              <a:gd name="T60" fmla="*/ 3175 w 9"/>
              <a:gd name="T61" fmla="*/ 4366 h 12"/>
              <a:gd name="T62" fmla="*/ 3175 w 9"/>
              <a:gd name="T63" fmla="*/ 4763 h 12"/>
              <a:gd name="T64" fmla="*/ 0 w 9"/>
              <a:gd name="T65" fmla="*/ 4763 h 12"/>
              <a:gd name="T66" fmla="*/ 3175 w 9"/>
              <a:gd name="T67" fmla="*/ 238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" h="12">
                <a:moveTo>
                  <a:pt x="0" y="6"/>
                </a:moveTo>
                <a:lnTo>
                  <a:pt x="0" y="0"/>
                </a:lnTo>
                <a:lnTo>
                  <a:pt x="9" y="0"/>
                </a:lnTo>
                <a:lnTo>
                  <a:pt x="9" y="2"/>
                </a:lnTo>
                <a:lnTo>
                  <a:pt x="0" y="2"/>
                </a:lnTo>
                <a:lnTo>
                  <a:pt x="9" y="2"/>
                </a:lnTo>
                <a:lnTo>
                  <a:pt x="9" y="3"/>
                </a:lnTo>
                <a:lnTo>
                  <a:pt x="0" y="3"/>
                </a:lnTo>
                <a:lnTo>
                  <a:pt x="0" y="4"/>
                </a:lnTo>
                <a:lnTo>
                  <a:pt x="9" y="4"/>
                </a:lnTo>
                <a:lnTo>
                  <a:pt x="0" y="4"/>
                </a:lnTo>
                <a:lnTo>
                  <a:pt x="0" y="6"/>
                </a:lnTo>
                <a:lnTo>
                  <a:pt x="9" y="6"/>
                </a:lnTo>
                <a:lnTo>
                  <a:pt x="0" y="6"/>
                </a:lnTo>
                <a:lnTo>
                  <a:pt x="0" y="7"/>
                </a:lnTo>
                <a:lnTo>
                  <a:pt x="9" y="7"/>
                </a:lnTo>
                <a:lnTo>
                  <a:pt x="0" y="7"/>
                </a:lnTo>
                <a:lnTo>
                  <a:pt x="0" y="8"/>
                </a:lnTo>
                <a:lnTo>
                  <a:pt x="9" y="8"/>
                </a:lnTo>
                <a:lnTo>
                  <a:pt x="9" y="9"/>
                </a:lnTo>
                <a:lnTo>
                  <a:pt x="0" y="9"/>
                </a:lnTo>
                <a:lnTo>
                  <a:pt x="9" y="9"/>
                </a:lnTo>
                <a:lnTo>
                  <a:pt x="9" y="11"/>
                </a:lnTo>
                <a:lnTo>
                  <a:pt x="0" y="11"/>
                </a:lnTo>
                <a:lnTo>
                  <a:pt x="9" y="11"/>
                </a:lnTo>
                <a:lnTo>
                  <a:pt x="9" y="12"/>
                </a:lnTo>
                <a:lnTo>
                  <a:pt x="0" y="12"/>
                </a:lnTo>
                <a:lnTo>
                  <a:pt x="9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4" name="Freeform 362"/>
          <p:cNvSpPr>
            <a:spLocks/>
          </p:cNvSpPr>
          <p:nvPr/>
        </p:nvSpPr>
        <p:spPr bwMode="auto">
          <a:xfrm>
            <a:off x="2312353" y="4513263"/>
            <a:ext cx="4762" cy="19050"/>
          </a:xfrm>
          <a:custGeom>
            <a:avLst/>
            <a:gdLst>
              <a:gd name="T0" fmla="*/ 2381 w 10"/>
              <a:gd name="T1" fmla="*/ 19050 h 45"/>
              <a:gd name="T2" fmla="*/ 0 w 10"/>
              <a:gd name="T3" fmla="*/ 19050 h 45"/>
              <a:gd name="T4" fmla="*/ 0 w 10"/>
              <a:gd name="T5" fmla="*/ 0 h 45"/>
              <a:gd name="T6" fmla="*/ 0 w 10"/>
              <a:gd name="T7" fmla="*/ 0 h 45"/>
              <a:gd name="T8" fmla="*/ 0 w 10"/>
              <a:gd name="T9" fmla="*/ 19050 h 45"/>
              <a:gd name="T10" fmla="*/ 476 w 10"/>
              <a:gd name="T11" fmla="*/ 19050 h 45"/>
              <a:gd name="T12" fmla="*/ 476 w 10"/>
              <a:gd name="T13" fmla="*/ 0 h 45"/>
              <a:gd name="T14" fmla="*/ 476 w 10"/>
              <a:gd name="T15" fmla="*/ 0 h 45"/>
              <a:gd name="T16" fmla="*/ 476 w 10"/>
              <a:gd name="T17" fmla="*/ 19050 h 45"/>
              <a:gd name="T18" fmla="*/ 1429 w 10"/>
              <a:gd name="T19" fmla="*/ 19050 h 45"/>
              <a:gd name="T20" fmla="*/ 1429 w 10"/>
              <a:gd name="T21" fmla="*/ 0 h 45"/>
              <a:gd name="T22" fmla="*/ 1429 w 10"/>
              <a:gd name="T23" fmla="*/ 0 h 45"/>
              <a:gd name="T24" fmla="*/ 1429 w 10"/>
              <a:gd name="T25" fmla="*/ 19050 h 45"/>
              <a:gd name="T26" fmla="*/ 1905 w 10"/>
              <a:gd name="T27" fmla="*/ 19050 h 45"/>
              <a:gd name="T28" fmla="*/ 1905 w 10"/>
              <a:gd name="T29" fmla="*/ 0 h 45"/>
              <a:gd name="T30" fmla="*/ 2381 w 10"/>
              <a:gd name="T31" fmla="*/ 0 h 45"/>
              <a:gd name="T32" fmla="*/ 2381 w 10"/>
              <a:gd name="T33" fmla="*/ 19050 h 45"/>
              <a:gd name="T34" fmla="*/ 2381 w 10"/>
              <a:gd name="T35" fmla="*/ 19050 h 45"/>
              <a:gd name="T36" fmla="*/ 2381 w 10"/>
              <a:gd name="T37" fmla="*/ 0 h 45"/>
              <a:gd name="T38" fmla="*/ 2857 w 10"/>
              <a:gd name="T39" fmla="*/ 0 h 45"/>
              <a:gd name="T40" fmla="*/ 2857 w 10"/>
              <a:gd name="T41" fmla="*/ 19050 h 45"/>
              <a:gd name="T42" fmla="*/ 2857 w 10"/>
              <a:gd name="T43" fmla="*/ 19050 h 45"/>
              <a:gd name="T44" fmla="*/ 2857 w 10"/>
              <a:gd name="T45" fmla="*/ 0 h 45"/>
              <a:gd name="T46" fmla="*/ 3810 w 10"/>
              <a:gd name="T47" fmla="*/ 0 h 45"/>
              <a:gd name="T48" fmla="*/ 3810 w 10"/>
              <a:gd name="T49" fmla="*/ 19050 h 45"/>
              <a:gd name="T50" fmla="*/ 4286 w 10"/>
              <a:gd name="T51" fmla="*/ 19050 h 45"/>
              <a:gd name="T52" fmla="*/ 4286 w 10"/>
              <a:gd name="T53" fmla="*/ 0 h 45"/>
              <a:gd name="T54" fmla="*/ 4286 w 10"/>
              <a:gd name="T55" fmla="*/ 0 h 45"/>
              <a:gd name="T56" fmla="*/ 4286 w 10"/>
              <a:gd name="T57" fmla="*/ 19050 h 45"/>
              <a:gd name="T58" fmla="*/ 4762 w 10"/>
              <a:gd name="T59" fmla="*/ 19050 h 45"/>
              <a:gd name="T60" fmla="*/ 4762 w 10"/>
              <a:gd name="T61" fmla="*/ 0 h 45"/>
              <a:gd name="T62" fmla="*/ 4762 w 10"/>
              <a:gd name="T63" fmla="*/ 0 h 45"/>
              <a:gd name="T64" fmla="*/ 4762 w 10"/>
              <a:gd name="T65" fmla="*/ 19050 h 45"/>
              <a:gd name="T66" fmla="*/ 2381 w 10"/>
              <a:gd name="T67" fmla="*/ 0 h 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45">
                <a:moveTo>
                  <a:pt x="5" y="45"/>
                </a:moveTo>
                <a:lnTo>
                  <a:pt x="0" y="45"/>
                </a:lnTo>
                <a:lnTo>
                  <a:pt x="0" y="0"/>
                </a:lnTo>
                <a:lnTo>
                  <a:pt x="0" y="45"/>
                </a:lnTo>
                <a:lnTo>
                  <a:pt x="1" y="45"/>
                </a:lnTo>
                <a:lnTo>
                  <a:pt x="1" y="0"/>
                </a:lnTo>
                <a:lnTo>
                  <a:pt x="1" y="45"/>
                </a:lnTo>
                <a:lnTo>
                  <a:pt x="3" y="45"/>
                </a:lnTo>
                <a:lnTo>
                  <a:pt x="3" y="0"/>
                </a:lnTo>
                <a:lnTo>
                  <a:pt x="3" y="45"/>
                </a:lnTo>
                <a:lnTo>
                  <a:pt x="4" y="45"/>
                </a:lnTo>
                <a:lnTo>
                  <a:pt x="4" y="0"/>
                </a:lnTo>
                <a:lnTo>
                  <a:pt x="5" y="0"/>
                </a:lnTo>
                <a:lnTo>
                  <a:pt x="5" y="45"/>
                </a:lnTo>
                <a:lnTo>
                  <a:pt x="5" y="0"/>
                </a:lnTo>
                <a:lnTo>
                  <a:pt x="6" y="0"/>
                </a:lnTo>
                <a:lnTo>
                  <a:pt x="6" y="45"/>
                </a:lnTo>
                <a:lnTo>
                  <a:pt x="6" y="0"/>
                </a:lnTo>
                <a:lnTo>
                  <a:pt x="8" y="0"/>
                </a:lnTo>
                <a:lnTo>
                  <a:pt x="8" y="45"/>
                </a:lnTo>
                <a:lnTo>
                  <a:pt x="9" y="45"/>
                </a:lnTo>
                <a:lnTo>
                  <a:pt x="9" y="0"/>
                </a:lnTo>
                <a:lnTo>
                  <a:pt x="9" y="45"/>
                </a:lnTo>
                <a:lnTo>
                  <a:pt x="10" y="45"/>
                </a:lnTo>
                <a:lnTo>
                  <a:pt x="10" y="0"/>
                </a:lnTo>
                <a:lnTo>
                  <a:pt x="10" y="4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5" name="Freeform 363"/>
          <p:cNvSpPr>
            <a:spLocks/>
          </p:cNvSpPr>
          <p:nvPr/>
        </p:nvSpPr>
        <p:spPr bwMode="auto">
          <a:xfrm>
            <a:off x="2313940" y="4511675"/>
            <a:ext cx="9525" cy="3175"/>
          </a:xfrm>
          <a:custGeom>
            <a:avLst/>
            <a:gdLst>
              <a:gd name="T0" fmla="*/ 0 w 28"/>
              <a:gd name="T1" fmla="*/ 1588 h 10"/>
              <a:gd name="T2" fmla="*/ 0 w 28"/>
              <a:gd name="T3" fmla="*/ 0 h 10"/>
              <a:gd name="T4" fmla="*/ 9525 w 28"/>
              <a:gd name="T5" fmla="*/ 0 h 10"/>
              <a:gd name="T6" fmla="*/ 9525 w 28"/>
              <a:gd name="T7" fmla="*/ 0 h 10"/>
              <a:gd name="T8" fmla="*/ 0 w 28"/>
              <a:gd name="T9" fmla="*/ 0 h 10"/>
              <a:gd name="T10" fmla="*/ 0 w 28"/>
              <a:gd name="T11" fmla="*/ 318 h 10"/>
              <a:gd name="T12" fmla="*/ 9525 w 28"/>
              <a:gd name="T13" fmla="*/ 318 h 10"/>
              <a:gd name="T14" fmla="*/ 9525 w 28"/>
              <a:gd name="T15" fmla="*/ 635 h 10"/>
              <a:gd name="T16" fmla="*/ 0 w 28"/>
              <a:gd name="T17" fmla="*/ 635 h 10"/>
              <a:gd name="T18" fmla="*/ 0 w 28"/>
              <a:gd name="T19" fmla="*/ 635 h 10"/>
              <a:gd name="T20" fmla="*/ 9525 w 28"/>
              <a:gd name="T21" fmla="*/ 635 h 10"/>
              <a:gd name="T22" fmla="*/ 9525 w 28"/>
              <a:gd name="T23" fmla="*/ 953 h 10"/>
              <a:gd name="T24" fmla="*/ 0 w 28"/>
              <a:gd name="T25" fmla="*/ 953 h 10"/>
              <a:gd name="T26" fmla="*/ 0 w 28"/>
              <a:gd name="T27" fmla="*/ 953 h 10"/>
              <a:gd name="T28" fmla="*/ 9525 w 28"/>
              <a:gd name="T29" fmla="*/ 953 h 10"/>
              <a:gd name="T30" fmla="*/ 9525 w 28"/>
              <a:gd name="T31" fmla="*/ 1588 h 10"/>
              <a:gd name="T32" fmla="*/ 0 w 28"/>
              <a:gd name="T33" fmla="*/ 1588 h 10"/>
              <a:gd name="T34" fmla="*/ 0 w 28"/>
              <a:gd name="T35" fmla="*/ 1588 h 10"/>
              <a:gd name="T36" fmla="*/ 9525 w 28"/>
              <a:gd name="T37" fmla="*/ 1588 h 10"/>
              <a:gd name="T38" fmla="*/ 9525 w 28"/>
              <a:gd name="T39" fmla="*/ 1905 h 10"/>
              <a:gd name="T40" fmla="*/ 0 w 28"/>
              <a:gd name="T41" fmla="*/ 1905 h 10"/>
              <a:gd name="T42" fmla="*/ 0 w 28"/>
              <a:gd name="T43" fmla="*/ 2223 h 10"/>
              <a:gd name="T44" fmla="*/ 9525 w 28"/>
              <a:gd name="T45" fmla="*/ 2223 h 10"/>
              <a:gd name="T46" fmla="*/ 9525 w 28"/>
              <a:gd name="T47" fmla="*/ 2223 h 10"/>
              <a:gd name="T48" fmla="*/ 0 w 28"/>
              <a:gd name="T49" fmla="*/ 2223 h 10"/>
              <a:gd name="T50" fmla="*/ 0 w 28"/>
              <a:gd name="T51" fmla="*/ 2858 h 10"/>
              <a:gd name="T52" fmla="*/ 9525 w 28"/>
              <a:gd name="T53" fmla="*/ 2858 h 10"/>
              <a:gd name="T54" fmla="*/ 9525 w 28"/>
              <a:gd name="T55" fmla="*/ 2858 h 10"/>
              <a:gd name="T56" fmla="*/ 0 w 28"/>
              <a:gd name="T57" fmla="*/ 2858 h 10"/>
              <a:gd name="T58" fmla="*/ 0 w 28"/>
              <a:gd name="T59" fmla="*/ 3175 h 10"/>
              <a:gd name="T60" fmla="*/ 9525 w 28"/>
              <a:gd name="T61" fmla="*/ 3175 h 10"/>
              <a:gd name="T62" fmla="*/ 9525 w 28"/>
              <a:gd name="T63" fmla="*/ 3175 h 10"/>
              <a:gd name="T64" fmla="*/ 0 w 28"/>
              <a:gd name="T65" fmla="*/ 3175 h 10"/>
              <a:gd name="T66" fmla="*/ 9525 w 2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0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0" y="10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6" name="Freeform 364"/>
          <p:cNvSpPr>
            <a:spLocks/>
          </p:cNvSpPr>
          <p:nvPr/>
        </p:nvSpPr>
        <p:spPr bwMode="auto">
          <a:xfrm>
            <a:off x="2321878" y="4510088"/>
            <a:ext cx="4762" cy="3175"/>
          </a:xfrm>
          <a:custGeom>
            <a:avLst/>
            <a:gdLst>
              <a:gd name="T0" fmla="*/ 2381 w 10"/>
              <a:gd name="T1" fmla="*/ 3175 h 9"/>
              <a:gd name="T2" fmla="*/ 0 w 10"/>
              <a:gd name="T3" fmla="*/ 3175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3175 h 9"/>
              <a:gd name="T10" fmla="*/ 476 w 10"/>
              <a:gd name="T11" fmla="*/ 3175 h 9"/>
              <a:gd name="T12" fmla="*/ 476 w 10"/>
              <a:gd name="T13" fmla="*/ 0 h 9"/>
              <a:gd name="T14" fmla="*/ 476 w 10"/>
              <a:gd name="T15" fmla="*/ 0 h 9"/>
              <a:gd name="T16" fmla="*/ 476 w 10"/>
              <a:gd name="T17" fmla="*/ 3175 h 9"/>
              <a:gd name="T18" fmla="*/ 1429 w 10"/>
              <a:gd name="T19" fmla="*/ 3175 h 9"/>
              <a:gd name="T20" fmla="*/ 1429 w 10"/>
              <a:gd name="T21" fmla="*/ 0 h 9"/>
              <a:gd name="T22" fmla="*/ 1905 w 10"/>
              <a:gd name="T23" fmla="*/ 0 h 9"/>
              <a:gd name="T24" fmla="*/ 1905 w 10"/>
              <a:gd name="T25" fmla="*/ 3175 h 9"/>
              <a:gd name="T26" fmla="*/ 1905 w 10"/>
              <a:gd name="T27" fmla="*/ 3175 h 9"/>
              <a:gd name="T28" fmla="*/ 1905 w 10"/>
              <a:gd name="T29" fmla="*/ 0 h 9"/>
              <a:gd name="T30" fmla="*/ 2381 w 10"/>
              <a:gd name="T31" fmla="*/ 0 h 9"/>
              <a:gd name="T32" fmla="*/ 2381 w 10"/>
              <a:gd name="T33" fmla="*/ 3175 h 9"/>
              <a:gd name="T34" fmla="*/ 2381 w 10"/>
              <a:gd name="T35" fmla="*/ 3175 h 9"/>
              <a:gd name="T36" fmla="*/ 2381 w 10"/>
              <a:gd name="T37" fmla="*/ 0 h 9"/>
              <a:gd name="T38" fmla="*/ 2857 w 10"/>
              <a:gd name="T39" fmla="*/ 0 h 9"/>
              <a:gd name="T40" fmla="*/ 2857 w 10"/>
              <a:gd name="T41" fmla="*/ 3175 h 9"/>
              <a:gd name="T42" fmla="*/ 2857 w 10"/>
              <a:gd name="T43" fmla="*/ 3175 h 9"/>
              <a:gd name="T44" fmla="*/ 2857 w 10"/>
              <a:gd name="T45" fmla="*/ 0 h 9"/>
              <a:gd name="T46" fmla="*/ 3810 w 10"/>
              <a:gd name="T47" fmla="*/ 0 h 9"/>
              <a:gd name="T48" fmla="*/ 3810 w 10"/>
              <a:gd name="T49" fmla="*/ 3175 h 9"/>
              <a:gd name="T50" fmla="*/ 4286 w 10"/>
              <a:gd name="T51" fmla="*/ 3175 h 9"/>
              <a:gd name="T52" fmla="*/ 4286 w 10"/>
              <a:gd name="T53" fmla="*/ 0 h 9"/>
              <a:gd name="T54" fmla="*/ 4286 w 10"/>
              <a:gd name="T55" fmla="*/ 0 h 9"/>
              <a:gd name="T56" fmla="*/ 4286 w 10"/>
              <a:gd name="T57" fmla="*/ 3175 h 9"/>
              <a:gd name="T58" fmla="*/ 4762 w 10"/>
              <a:gd name="T59" fmla="*/ 3175 h 9"/>
              <a:gd name="T60" fmla="*/ 4762 w 10"/>
              <a:gd name="T61" fmla="*/ 0 h 9"/>
              <a:gd name="T62" fmla="*/ 4762 w 10"/>
              <a:gd name="T63" fmla="*/ 0 h 9"/>
              <a:gd name="T64" fmla="*/ 4762 w 10"/>
              <a:gd name="T65" fmla="*/ 3175 h 9"/>
              <a:gd name="T66" fmla="*/ 2381 w 10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9">
                <a:moveTo>
                  <a:pt x="5" y="9"/>
                </a:moveTo>
                <a:lnTo>
                  <a:pt x="0" y="9"/>
                </a:lnTo>
                <a:lnTo>
                  <a:pt x="0" y="0"/>
                </a:lnTo>
                <a:lnTo>
                  <a:pt x="0" y="9"/>
                </a:lnTo>
                <a:lnTo>
                  <a:pt x="1" y="9"/>
                </a:lnTo>
                <a:lnTo>
                  <a:pt x="1" y="0"/>
                </a:lnTo>
                <a:lnTo>
                  <a:pt x="1" y="9"/>
                </a:lnTo>
                <a:lnTo>
                  <a:pt x="3" y="9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lnTo>
                  <a:pt x="4" y="0"/>
                </a:lnTo>
                <a:lnTo>
                  <a:pt x="5" y="0"/>
                </a:lnTo>
                <a:lnTo>
                  <a:pt x="5" y="9"/>
                </a:lnTo>
                <a:lnTo>
                  <a:pt x="5" y="0"/>
                </a:lnTo>
                <a:lnTo>
                  <a:pt x="6" y="0"/>
                </a:lnTo>
                <a:lnTo>
                  <a:pt x="6" y="9"/>
                </a:lnTo>
                <a:lnTo>
                  <a:pt x="6" y="0"/>
                </a:lnTo>
                <a:lnTo>
                  <a:pt x="8" y="0"/>
                </a:lnTo>
                <a:lnTo>
                  <a:pt x="8" y="9"/>
                </a:lnTo>
                <a:lnTo>
                  <a:pt x="9" y="9"/>
                </a:lnTo>
                <a:lnTo>
                  <a:pt x="9" y="0"/>
                </a:lnTo>
                <a:lnTo>
                  <a:pt x="9" y="9"/>
                </a:lnTo>
                <a:lnTo>
                  <a:pt x="10" y="9"/>
                </a:lnTo>
                <a:lnTo>
                  <a:pt x="10" y="0"/>
                </a:lnTo>
                <a:lnTo>
                  <a:pt x="10" y="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7" name="Freeform 365"/>
          <p:cNvSpPr>
            <a:spLocks/>
          </p:cNvSpPr>
          <p:nvPr/>
        </p:nvSpPr>
        <p:spPr bwMode="auto">
          <a:xfrm>
            <a:off x="2329815" y="4483100"/>
            <a:ext cx="14288" cy="4763"/>
          </a:xfrm>
          <a:custGeom>
            <a:avLst/>
            <a:gdLst>
              <a:gd name="T0" fmla="*/ 0 w 40"/>
              <a:gd name="T1" fmla="*/ 2778 h 12"/>
              <a:gd name="T2" fmla="*/ 0 w 40"/>
              <a:gd name="T3" fmla="*/ 0 h 12"/>
              <a:gd name="T4" fmla="*/ 14288 w 40"/>
              <a:gd name="T5" fmla="*/ 0 h 12"/>
              <a:gd name="T6" fmla="*/ 14288 w 40"/>
              <a:gd name="T7" fmla="*/ 794 h 12"/>
              <a:gd name="T8" fmla="*/ 0 w 40"/>
              <a:gd name="T9" fmla="*/ 794 h 12"/>
              <a:gd name="T10" fmla="*/ 0 w 40"/>
              <a:gd name="T11" fmla="*/ 794 h 12"/>
              <a:gd name="T12" fmla="*/ 14288 w 40"/>
              <a:gd name="T13" fmla="*/ 794 h 12"/>
              <a:gd name="T14" fmla="*/ 14288 w 40"/>
              <a:gd name="T15" fmla="*/ 1191 h 12"/>
              <a:gd name="T16" fmla="*/ 0 w 40"/>
              <a:gd name="T17" fmla="*/ 1191 h 12"/>
              <a:gd name="T18" fmla="*/ 0 w 40"/>
              <a:gd name="T19" fmla="*/ 1588 h 12"/>
              <a:gd name="T20" fmla="*/ 14288 w 40"/>
              <a:gd name="T21" fmla="*/ 1588 h 12"/>
              <a:gd name="T22" fmla="*/ 14288 w 40"/>
              <a:gd name="T23" fmla="*/ 1588 h 12"/>
              <a:gd name="T24" fmla="*/ 0 w 40"/>
              <a:gd name="T25" fmla="*/ 1588 h 12"/>
              <a:gd name="T26" fmla="*/ 0 w 40"/>
              <a:gd name="T27" fmla="*/ 1985 h 12"/>
              <a:gd name="T28" fmla="*/ 14288 w 40"/>
              <a:gd name="T29" fmla="*/ 1985 h 12"/>
              <a:gd name="T30" fmla="*/ 14288 w 40"/>
              <a:gd name="T31" fmla="*/ 1985 h 12"/>
              <a:gd name="T32" fmla="*/ 0 w 40"/>
              <a:gd name="T33" fmla="*/ 1985 h 12"/>
              <a:gd name="T34" fmla="*/ 0 w 40"/>
              <a:gd name="T35" fmla="*/ 2778 h 12"/>
              <a:gd name="T36" fmla="*/ 14288 w 40"/>
              <a:gd name="T37" fmla="*/ 2778 h 12"/>
              <a:gd name="T38" fmla="*/ 14288 w 40"/>
              <a:gd name="T39" fmla="*/ 3175 h 12"/>
              <a:gd name="T40" fmla="*/ 0 w 40"/>
              <a:gd name="T41" fmla="*/ 3175 h 12"/>
              <a:gd name="T42" fmla="*/ 0 w 40"/>
              <a:gd name="T43" fmla="*/ 3175 h 12"/>
              <a:gd name="T44" fmla="*/ 14288 w 40"/>
              <a:gd name="T45" fmla="*/ 3175 h 12"/>
              <a:gd name="T46" fmla="*/ 14288 w 40"/>
              <a:gd name="T47" fmla="*/ 3572 h 12"/>
              <a:gd name="T48" fmla="*/ 0 w 40"/>
              <a:gd name="T49" fmla="*/ 3572 h 12"/>
              <a:gd name="T50" fmla="*/ 0 w 40"/>
              <a:gd name="T51" fmla="*/ 3572 h 12"/>
              <a:gd name="T52" fmla="*/ 14288 w 40"/>
              <a:gd name="T53" fmla="*/ 3572 h 12"/>
              <a:gd name="T54" fmla="*/ 14288 w 40"/>
              <a:gd name="T55" fmla="*/ 4366 h 12"/>
              <a:gd name="T56" fmla="*/ 0 w 40"/>
              <a:gd name="T57" fmla="*/ 4366 h 12"/>
              <a:gd name="T58" fmla="*/ 0 w 40"/>
              <a:gd name="T59" fmla="*/ 4366 h 12"/>
              <a:gd name="T60" fmla="*/ 14288 w 40"/>
              <a:gd name="T61" fmla="*/ 4366 h 12"/>
              <a:gd name="T62" fmla="*/ 14288 w 40"/>
              <a:gd name="T63" fmla="*/ 4763 h 12"/>
              <a:gd name="T64" fmla="*/ 0 w 40"/>
              <a:gd name="T65" fmla="*/ 4763 h 12"/>
              <a:gd name="T66" fmla="*/ 14288 w 40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" h="12">
                <a:moveTo>
                  <a:pt x="0" y="7"/>
                </a:moveTo>
                <a:lnTo>
                  <a:pt x="0" y="0"/>
                </a:lnTo>
                <a:lnTo>
                  <a:pt x="40" y="0"/>
                </a:lnTo>
                <a:lnTo>
                  <a:pt x="40" y="2"/>
                </a:lnTo>
                <a:lnTo>
                  <a:pt x="0" y="2"/>
                </a:lnTo>
                <a:lnTo>
                  <a:pt x="40" y="2"/>
                </a:lnTo>
                <a:lnTo>
                  <a:pt x="40" y="3"/>
                </a:lnTo>
                <a:lnTo>
                  <a:pt x="0" y="3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7"/>
                </a:lnTo>
                <a:lnTo>
                  <a:pt x="40" y="7"/>
                </a:lnTo>
                <a:lnTo>
                  <a:pt x="40" y="8"/>
                </a:lnTo>
                <a:lnTo>
                  <a:pt x="0" y="8"/>
                </a:lnTo>
                <a:lnTo>
                  <a:pt x="40" y="8"/>
                </a:lnTo>
                <a:lnTo>
                  <a:pt x="40" y="9"/>
                </a:lnTo>
                <a:lnTo>
                  <a:pt x="0" y="9"/>
                </a:lnTo>
                <a:lnTo>
                  <a:pt x="40" y="9"/>
                </a:lnTo>
                <a:lnTo>
                  <a:pt x="40" y="11"/>
                </a:lnTo>
                <a:lnTo>
                  <a:pt x="0" y="11"/>
                </a:lnTo>
                <a:lnTo>
                  <a:pt x="40" y="11"/>
                </a:lnTo>
                <a:lnTo>
                  <a:pt x="40" y="12"/>
                </a:lnTo>
                <a:lnTo>
                  <a:pt x="0" y="12"/>
                </a:lnTo>
                <a:lnTo>
                  <a:pt x="40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8" name="Freeform 366"/>
          <p:cNvSpPr>
            <a:spLocks/>
          </p:cNvSpPr>
          <p:nvPr/>
        </p:nvSpPr>
        <p:spPr bwMode="auto">
          <a:xfrm>
            <a:off x="2342515" y="4478338"/>
            <a:ext cx="3175" cy="6350"/>
          </a:xfrm>
          <a:custGeom>
            <a:avLst/>
            <a:gdLst>
              <a:gd name="T0" fmla="*/ 1443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289 w 11"/>
              <a:gd name="T7" fmla="*/ 0 h 18"/>
              <a:gd name="T8" fmla="*/ 289 w 11"/>
              <a:gd name="T9" fmla="*/ 6350 h 18"/>
              <a:gd name="T10" fmla="*/ 289 w 11"/>
              <a:gd name="T11" fmla="*/ 6350 h 18"/>
              <a:gd name="T12" fmla="*/ 289 w 11"/>
              <a:gd name="T13" fmla="*/ 0 h 18"/>
              <a:gd name="T14" fmla="*/ 577 w 11"/>
              <a:gd name="T15" fmla="*/ 0 h 18"/>
              <a:gd name="T16" fmla="*/ 577 w 11"/>
              <a:gd name="T17" fmla="*/ 6350 h 18"/>
              <a:gd name="T18" fmla="*/ 866 w 11"/>
              <a:gd name="T19" fmla="*/ 6350 h 18"/>
              <a:gd name="T20" fmla="*/ 866 w 11"/>
              <a:gd name="T21" fmla="*/ 0 h 18"/>
              <a:gd name="T22" fmla="*/ 866 w 11"/>
              <a:gd name="T23" fmla="*/ 0 h 18"/>
              <a:gd name="T24" fmla="*/ 866 w 11"/>
              <a:gd name="T25" fmla="*/ 6350 h 18"/>
              <a:gd name="T26" fmla="*/ 1443 w 11"/>
              <a:gd name="T27" fmla="*/ 6350 h 18"/>
              <a:gd name="T28" fmla="*/ 1443 w 11"/>
              <a:gd name="T29" fmla="*/ 0 h 18"/>
              <a:gd name="T30" fmla="*/ 1443 w 11"/>
              <a:gd name="T31" fmla="*/ 0 h 18"/>
              <a:gd name="T32" fmla="*/ 1443 w 11"/>
              <a:gd name="T33" fmla="*/ 6350 h 18"/>
              <a:gd name="T34" fmla="*/ 1732 w 11"/>
              <a:gd name="T35" fmla="*/ 6350 h 18"/>
              <a:gd name="T36" fmla="*/ 1732 w 11"/>
              <a:gd name="T37" fmla="*/ 0 h 18"/>
              <a:gd name="T38" fmla="*/ 2020 w 11"/>
              <a:gd name="T39" fmla="*/ 0 h 18"/>
              <a:gd name="T40" fmla="*/ 2020 w 11"/>
              <a:gd name="T41" fmla="*/ 6350 h 18"/>
              <a:gd name="T42" fmla="*/ 2020 w 11"/>
              <a:gd name="T43" fmla="*/ 6350 h 18"/>
              <a:gd name="T44" fmla="*/ 2020 w 11"/>
              <a:gd name="T45" fmla="*/ 0 h 18"/>
              <a:gd name="T46" fmla="*/ 2309 w 11"/>
              <a:gd name="T47" fmla="*/ 0 h 18"/>
              <a:gd name="T48" fmla="*/ 2309 w 11"/>
              <a:gd name="T49" fmla="*/ 6350 h 18"/>
              <a:gd name="T50" fmla="*/ 2309 w 11"/>
              <a:gd name="T51" fmla="*/ 6350 h 18"/>
              <a:gd name="T52" fmla="*/ 2309 w 11"/>
              <a:gd name="T53" fmla="*/ 0 h 18"/>
              <a:gd name="T54" fmla="*/ 2886 w 11"/>
              <a:gd name="T55" fmla="*/ 0 h 18"/>
              <a:gd name="T56" fmla="*/ 2886 w 11"/>
              <a:gd name="T57" fmla="*/ 6350 h 18"/>
              <a:gd name="T58" fmla="*/ 2886 w 11"/>
              <a:gd name="T59" fmla="*/ 6350 h 18"/>
              <a:gd name="T60" fmla="*/ 2886 w 11"/>
              <a:gd name="T61" fmla="*/ 0 h 18"/>
              <a:gd name="T62" fmla="*/ 3175 w 11"/>
              <a:gd name="T63" fmla="*/ 0 h 18"/>
              <a:gd name="T64" fmla="*/ 3175 w 11"/>
              <a:gd name="T65" fmla="*/ 6350 h 18"/>
              <a:gd name="T66" fmla="*/ 1443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8" y="0"/>
                </a:lnTo>
                <a:lnTo>
                  <a:pt x="8" y="18"/>
                </a:lnTo>
                <a:lnTo>
                  <a:pt x="8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9" name="Freeform 367"/>
          <p:cNvSpPr>
            <a:spLocks/>
          </p:cNvSpPr>
          <p:nvPr/>
        </p:nvSpPr>
        <p:spPr bwMode="auto">
          <a:xfrm>
            <a:off x="2344103" y="4475163"/>
            <a:ext cx="9525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1299 h 11"/>
              <a:gd name="T20" fmla="*/ 9525 w 28"/>
              <a:gd name="T21" fmla="*/ 1299 h 11"/>
              <a:gd name="T22" fmla="*/ 9525 w 28"/>
              <a:gd name="T23" fmla="*/ 1299 h 11"/>
              <a:gd name="T24" fmla="*/ 0 w 28"/>
              <a:gd name="T25" fmla="*/ 1299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3030 h 11"/>
              <a:gd name="T40" fmla="*/ 0 w 28"/>
              <a:gd name="T41" fmla="*/ 3030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463 h 11"/>
              <a:gd name="T48" fmla="*/ 0 w 28"/>
              <a:gd name="T49" fmla="*/ 3463 h 11"/>
              <a:gd name="T50" fmla="*/ 0 w 28"/>
              <a:gd name="T51" fmla="*/ 3463 h 11"/>
              <a:gd name="T52" fmla="*/ 9525 w 28"/>
              <a:gd name="T53" fmla="*/ 3463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28" y="7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0" name="Freeform 368"/>
          <p:cNvSpPr>
            <a:spLocks/>
          </p:cNvSpPr>
          <p:nvPr/>
        </p:nvSpPr>
        <p:spPr bwMode="auto">
          <a:xfrm>
            <a:off x="2352040" y="4473575"/>
            <a:ext cx="3175" cy="4763"/>
          </a:xfrm>
          <a:custGeom>
            <a:avLst/>
            <a:gdLst>
              <a:gd name="T0" fmla="*/ 1443 w 11"/>
              <a:gd name="T1" fmla="*/ 4763 h 14"/>
              <a:gd name="T2" fmla="*/ 0 w 11"/>
              <a:gd name="T3" fmla="*/ 4763 h 14"/>
              <a:gd name="T4" fmla="*/ 0 w 11"/>
              <a:gd name="T5" fmla="*/ 0 h 14"/>
              <a:gd name="T6" fmla="*/ 0 w 11"/>
              <a:gd name="T7" fmla="*/ 0 h 14"/>
              <a:gd name="T8" fmla="*/ 0 w 11"/>
              <a:gd name="T9" fmla="*/ 4763 h 14"/>
              <a:gd name="T10" fmla="*/ 289 w 11"/>
              <a:gd name="T11" fmla="*/ 4763 h 14"/>
              <a:gd name="T12" fmla="*/ 289 w 11"/>
              <a:gd name="T13" fmla="*/ 0 h 14"/>
              <a:gd name="T14" fmla="*/ 577 w 11"/>
              <a:gd name="T15" fmla="*/ 0 h 14"/>
              <a:gd name="T16" fmla="*/ 577 w 11"/>
              <a:gd name="T17" fmla="*/ 4763 h 14"/>
              <a:gd name="T18" fmla="*/ 577 w 11"/>
              <a:gd name="T19" fmla="*/ 4763 h 14"/>
              <a:gd name="T20" fmla="*/ 577 w 11"/>
              <a:gd name="T21" fmla="*/ 0 h 14"/>
              <a:gd name="T22" fmla="*/ 866 w 11"/>
              <a:gd name="T23" fmla="*/ 0 h 14"/>
              <a:gd name="T24" fmla="*/ 866 w 11"/>
              <a:gd name="T25" fmla="*/ 4763 h 14"/>
              <a:gd name="T26" fmla="*/ 866 w 11"/>
              <a:gd name="T27" fmla="*/ 4763 h 14"/>
              <a:gd name="T28" fmla="*/ 866 w 11"/>
              <a:gd name="T29" fmla="*/ 0 h 14"/>
              <a:gd name="T30" fmla="*/ 1443 w 11"/>
              <a:gd name="T31" fmla="*/ 0 h 14"/>
              <a:gd name="T32" fmla="*/ 1443 w 11"/>
              <a:gd name="T33" fmla="*/ 4763 h 14"/>
              <a:gd name="T34" fmla="*/ 1732 w 11"/>
              <a:gd name="T35" fmla="*/ 4763 h 14"/>
              <a:gd name="T36" fmla="*/ 1732 w 11"/>
              <a:gd name="T37" fmla="*/ 0 h 14"/>
              <a:gd name="T38" fmla="*/ 1732 w 11"/>
              <a:gd name="T39" fmla="*/ 0 h 14"/>
              <a:gd name="T40" fmla="*/ 1732 w 11"/>
              <a:gd name="T41" fmla="*/ 4763 h 14"/>
              <a:gd name="T42" fmla="*/ 2020 w 11"/>
              <a:gd name="T43" fmla="*/ 4763 h 14"/>
              <a:gd name="T44" fmla="*/ 2020 w 11"/>
              <a:gd name="T45" fmla="*/ 0 h 14"/>
              <a:gd name="T46" fmla="*/ 2020 w 11"/>
              <a:gd name="T47" fmla="*/ 0 h 14"/>
              <a:gd name="T48" fmla="*/ 2020 w 11"/>
              <a:gd name="T49" fmla="*/ 4763 h 14"/>
              <a:gd name="T50" fmla="*/ 2309 w 11"/>
              <a:gd name="T51" fmla="*/ 4763 h 14"/>
              <a:gd name="T52" fmla="*/ 2309 w 11"/>
              <a:gd name="T53" fmla="*/ 0 h 14"/>
              <a:gd name="T54" fmla="*/ 2309 w 11"/>
              <a:gd name="T55" fmla="*/ 0 h 14"/>
              <a:gd name="T56" fmla="*/ 2309 w 11"/>
              <a:gd name="T57" fmla="*/ 4763 h 14"/>
              <a:gd name="T58" fmla="*/ 2886 w 11"/>
              <a:gd name="T59" fmla="*/ 4763 h 14"/>
              <a:gd name="T60" fmla="*/ 2886 w 11"/>
              <a:gd name="T61" fmla="*/ 0 h 14"/>
              <a:gd name="T62" fmla="*/ 3175 w 11"/>
              <a:gd name="T63" fmla="*/ 0 h 14"/>
              <a:gd name="T64" fmla="*/ 3175 w 11"/>
              <a:gd name="T65" fmla="*/ 4763 h 14"/>
              <a:gd name="T66" fmla="*/ 1443 w 11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4">
                <a:moveTo>
                  <a:pt x="5" y="14"/>
                </a:moveTo>
                <a:lnTo>
                  <a:pt x="0" y="14"/>
                </a:lnTo>
                <a:lnTo>
                  <a:pt x="0" y="0"/>
                </a:lnTo>
                <a:lnTo>
                  <a:pt x="0" y="14"/>
                </a:lnTo>
                <a:lnTo>
                  <a:pt x="1" y="14"/>
                </a:lnTo>
                <a:lnTo>
                  <a:pt x="1" y="0"/>
                </a:lnTo>
                <a:lnTo>
                  <a:pt x="2" y="0"/>
                </a:lnTo>
                <a:lnTo>
                  <a:pt x="2" y="14"/>
                </a:lnTo>
                <a:lnTo>
                  <a:pt x="2" y="0"/>
                </a:lnTo>
                <a:lnTo>
                  <a:pt x="3" y="0"/>
                </a:lnTo>
                <a:lnTo>
                  <a:pt x="3" y="14"/>
                </a:lnTo>
                <a:lnTo>
                  <a:pt x="3" y="0"/>
                </a:lnTo>
                <a:lnTo>
                  <a:pt x="5" y="0"/>
                </a:lnTo>
                <a:lnTo>
                  <a:pt x="5" y="14"/>
                </a:lnTo>
                <a:lnTo>
                  <a:pt x="6" y="14"/>
                </a:lnTo>
                <a:lnTo>
                  <a:pt x="6" y="0"/>
                </a:lnTo>
                <a:lnTo>
                  <a:pt x="6" y="14"/>
                </a:lnTo>
                <a:lnTo>
                  <a:pt x="7" y="14"/>
                </a:lnTo>
                <a:lnTo>
                  <a:pt x="7" y="0"/>
                </a:lnTo>
                <a:lnTo>
                  <a:pt x="7" y="14"/>
                </a:lnTo>
                <a:lnTo>
                  <a:pt x="8" y="14"/>
                </a:lnTo>
                <a:lnTo>
                  <a:pt x="8" y="0"/>
                </a:lnTo>
                <a:lnTo>
                  <a:pt x="8" y="14"/>
                </a:lnTo>
                <a:lnTo>
                  <a:pt x="10" y="14"/>
                </a:lnTo>
                <a:lnTo>
                  <a:pt x="10" y="0"/>
                </a:lnTo>
                <a:lnTo>
                  <a:pt x="11" y="0"/>
                </a:lnTo>
                <a:lnTo>
                  <a:pt x="11" y="1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1" name="Freeform 369"/>
          <p:cNvSpPr>
            <a:spLocks/>
          </p:cNvSpPr>
          <p:nvPr/>
        </p:nvSpPr>
        <p:spPr bwMode="auto">
          <a:xfrm>
            <a:off x="2371090" y="4456113"/>
            <a:ext cx="3175" cy="1587"/>
          </a:xfrm>
          <a:custGeom>
            <a:avLst/>
            <a:gdLst>
              <a:gd name="T0" fmla="*/ 1443 w 11"/>
              <a:gd name="T1" fmla="*/ 1587 h 2"/>
              <a:gd name="T2" fmla="*/ 0 w 11"/>
              <a:gd name="T3" fmla="*/ 1587 h 2"/>
              <a:gd name="T4" fmla="*/ 0 w 11"/>
              <a:gd name="T5" fmla="*/ 0 h 2"/>
              <a:gd name="T6" fmla="*/ 0 w 11"/>
              <a:gd name="T7" fmla="*/ 0 h 2"/>
              <a:gd name="T8" fmla="*/ 0 w 11"/>
              <a:gd name="T9" fmla="*/ 1587 h 2"/>
              <a:gd name="T10" fmla="*/ 577 w 11"/>
              <a:gd name="T11" fmla="*/ 1587 h 2"/>
              <a:gd name="T12" fmla="*/ 577 w 11"/>
              <a:gd name="T13" fmla="*/ 0 h 2"/>
              <a:gd name="T14" fmla="*/ 577 w 11"/>
              <a:gd name="T15" fmla="*/ 0 h 2"/>
              <a:gd name="T16" fmla="*/ 577 w 11"/>
              <a:gd name="T17" fmla="*/ 1587 h 2"/>
              <a:gd name="T18" fmla="*/ 866 w 11"/>
              <a:gd name="T19" fmla="*/ 1587 h 2"/>
              <a:gd name="T20" fmla="*/ 866 w 11"/>
              <a:gd name="T21" fmla="*/ 0 h 2"/>
              <a:gd name="T22" fmla="*/ 866 w 11"/>
              <a:gd name="T23" fmla="*/ 0 h 2"/>
              <a:gd name="T24" fmla="*/ 866 w 11"/>
              <a:gd name="T25" fmla="*/ 1587 h 2"/>
              <a:gd name="T26" fmla="*/ 1155 w 11"/>
              <a:gd name="T27" fmla="*/ 1587 h 2"/>
              <a:gd name="T28" fmla="*/ 1155 w 11"/>
              <a:gd name="T29" fmla="*/ 0 h 2"/>
              <a:gd name="T30" fmla="*/ 1443 w 11"/>
              <a:gd name="T31" fmla="*/ 0 h 2"/>
              <a:gd name="T32" fmla="*/ 1443 w 11"/>
              <a:gd name="T33" fmla="*/ 1587 h 2"/>
              <a:gd name="T34" fmla="*/ 1443 w 11"/>
              <a:gd name="T35" fmla="*/ 1587 h 2"/>
              <a:gd name="T36" fmla="*/ 1443 w 11"/>
              <a:gd name="T37" fmla="*/ 0 h 2"/>
              <a:gd name="T38" fmla="*/ 2020 w 11"/>
              <a:gd name="T39" fmla="*/ 0 h 2"/>
              <a:gd name="T40" fmla="*/ 2020 w 11"/>
              <a:gd name="T41" fmla="*/ 1587 h 2"/>
              <a:gd name="T42" fmla="*/ 2020 w 11"/>
              <a:gd name="T43" fmla="*/ 1587 h 2"/>
              <a:gd name="T44" fmla="*/ 2020 w 11"/>
              <a:gd name="T45" fmla="*/ 0 h 2"/>
              <a:gd name="T46" fmla="*/ 2309 w 11"/>
              <a:gd name="T47" fmla="*/ 0 h 2"/>
              <a:gd name="T48" fmla="*/ 2309 w 11"/>
              <a:gd name="T49" fmla="*/ 1587 h 2"/>
              <a:gd name="T50" fmla="*/ 2598 w 11"/>
              <a:gd name="T51" fmla="*/ 1587 h 2"/>
              <a:gd name="T52" fmla="*/ 2598 w 11"/>
              <a:gd name="T53" fmla="*/ 0 h 2"/>
              <a:gd name="T54" fmla="*/ 2598 w 11"/>
              <a:gd name="T55" fmla="*/ 0 h 2"/>
              <a:gd name="T56" fmla="*/ 2598 w 11"/>
              <a:gd name="T57" fmla="*/ 1587 h 2"/>
              <a:gd name="T58" fmla="*/ 3175 w 11"/>
              <a:gd name="T59" fmla="*/ 1587 h 2"/>
              <a:gd name="T60" fmla="*/ 3175 w 11"/>
              <a:gd name="T61" fmla="*/ 0 h 2"/>
              <a:gd name="T62" fmla="*/ 3175 w 11"/>
              <a:gd name="T63" fmla="*/ 0 h 2"/>
              <a:gd name="T64" fmla="*/ 3175 w 11"/>
              <a:gd name="T65" fmla="*/ 1587 h 2"/>
              <a:gd name="T66" fmla="*/ 1443 w 11"/>
              <a:gd name="T67" fmla="*/ 0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">
                <a:moveTo>
                  <a:pt x="5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3" y="2"/>
                </a:ln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7" y="0"/>
                </a:lnTo>
                <a:lnTo>
                  <a:pt x="8" y="0"/>
                </a:lnTo>
                <a:lnTo>
                  <a:pt x="8" y="2"/>
                </a:lnTo>
                <a:lnTo>
                  <a:pt x="9" y="2"/>
                </a:lnTo>
                <a:lnTo>
                  <a:pt x="9" y="0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11" y="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2" name="Freeform 370"/>
          <p:cNvSpPr>
            <a:spLocks/>
          </p:cNvSpPr>
          <p:nvPr/>
        </p:nvSpPr>
        <p:spPr bwMode="auto">
          <a:xfrm>
            <a:off x="2372678" y="4454525"/>
            <a:ext cx="11112" cy="4763"/>
          </a:xfrm>
          <a:custGeom>
            <a:avLst/>
            <a:gdLst>
              <a:gd name="T0" fmla="*/ 0 w 28"/>
              <a:gd name="T1" fmla="*/ 1985 h 12"/>
              <a:gd name="T2" fmla="*/ 0 w 28"/>
              <a:gd name="T3" fmla="*/ 0 h 12"/>
              <a:gd name="T4" fmla="*/ 11112 w 28"/>
              <a:gd name="T5" fmla="*/ 0 h 12"/>
              <a:gd name="T6" fmla="*/ 11112 w 28"/>
              <a:gd name="T7" fmla="*/ 794 h 12"/>
              <a:gd name="T8" fmla="*/ 0 w 28"/>
              <a:gd name="T9" fmla="*/ 794 h 12"/>
              <a:gd name="T10" fmla="*/ 0 w 28"/>
              <a:gd name="T11" fmla="*/ 1191 h 12"/>
              <a:gd name="T12" fmla="*/ 11112 w 28"/>
              <a:gd name="T13" fmla="*/ 1191 h 12"/>
              <a:gd name="T14" fmla="*/ 11112 w 28"/>
              <a:gd name="T15" fmla="*/ 1191 h 12"/>
              <a:gd name="T16" fmla="*/ 0 w 28"/>
              <a:gd name="T17" fmla="*/ 1191 h 12"/>
              <a:gd name="T18" fmla="*/ 0 w 28"/>
              <a:gd name="T19" fmla="*/ 1588 h 12"/>
              <a:gd name="T20" fmla="*/ 11112 w 28"/>
              <a:gd name="T21" fmla="*/ 1588 h 12"/>
              <a:gd name="T22" fmla="*/ 11112 w 28"/>
              <a:gd name="T23" fmla="*/ 1588 h 12"/>
              <a:gd name="T24" fmla="*/ 0 w 28"/>
              <a:gd name="T25" fmla="*/ 1588 h 12"/>
              <a:gd name="T26" fmla="*/ 0 w 28"/>
              <a:gd name="T27" fmla="*/ 1985 h 12"/>
              <a:gd name="T28" fmla="*/ 11112 w 28"/>
              <a:gd name="T29" fmla="*/ 1985 h 12"/>
              <a:gd name="T30" fmla="*/ 11112 w 28"/>
              <a:gd name="T31" fmla="*/ 1985 h 12"/>
              <a:gd name="T32" fmla="*/ 0 w 28"/>
              <a:gd name="T33" fmla="*/ 1985 h 12"/>
              <a:gd name="T34" fmla="*/ 0 w 28"/>
              <a:gd name="T35" fmla="*/ 2778 h 12"/>
              <a:gd name="T36" fmla="*/ 11112 w 28"/>
              <a:gd name="T37" fmla="*/ 2778 h 12"/>
              <a:gd name="T38" fmla="*/ 11112 w 28"/>
              <a:gd name="T39" fmla="*/ 3175 h 12"/>
              <a:gd name="T40" fmla="*/ 0 w 28"/>
              <a:gd name="T41" fmla="*/ 3175 h 12"/>
              <a:gd name="T42" fmla="*/ 0 w 28"/>
              <a:gd name="T43" fmla="*/ 3175 h 12"/>
              <a:gd name="T44" fmla="*/ 11112 w 28"/>
              <a:gd name="T45" fmla="*/ 3175 h 12"/>
              <a:gd name="T46" fmla="*/ 11112 w 28"/>
              <a:gd name="T47" fmla="*/ 3572 h 12"/>
              <a:gd name="T48" fmla="*/ 0 w 28"/>
              <a:gd name="T49" fmla="*/ 3572 h 12"/>
              <a:gd name="T50" fmla="*/ 0 w 28"/>
              <a:gd name="T51" fmla="*/ 3572 h 12"/>
              <a:gd name="T52" fmla="*/ 11112 w 28"/>
              <a:gd name="T53" fmla="*/ 3572 h 12"/>
              <a:gd name="T54" fmla="*/ 11112 w 28"/>
              <a:gd name="T55" fmla="*/ 3969 h 12"/>
              <a:gd name="T56" fmla="*/ 0 w 28"/>
              <a:gd name="T57" fmla="*/ 3969 h 12"/>
              <a:gd name="T58" fmla="*/ 0 w 28"/>
              <a:gd name="T59" fmla="*/ 4763 h 12"/>
              <a:gd name="T60" fmla="*/ 11112 w 28"/>
              <a:gd name="T61" fmla="*/ 4763 h 12"/>
              <a:gd name="T62" fmla="*/ 11112 w 28"/>
              <a:gd name="T63" fmla="*/ 4763 h 12"/>
              <a:gd name="T64" fmla="*/ 0 w 28"/>
              <a:gd name="T65" fmla="*/ 4763 h 12"/>
              <a:gd name="T66" fmla="*/ 11112 w 28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28" y="2"/>
                </a:lnTo>
                <a:lnTo>
                  <a:pt x="0" y="2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0" y="12"/>
                </a:lnTo>
                <a:lnTo>
                  <a:pt x="28" y="12"/>
                </a:lnTo>
                <a:lnTo>
                  <a:pt x="0" y="12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3" name="Freeform 371"/>
          <p:cNvSpPr>
            <a:spLocks/>
          </p:cNvSpPr>
          <p:nvPr/>
        </p:nvSpPr>
        <p:spPr bwMode="auto">
          <a:xfrm>
            <a:off x="2380615" y="4435475"/>
            <a:ext cx="3175" cy="20638"/>
          </a:xfrm>
          <a:custGeom>
            <a:avLst/>
            <a:gdLst>
              <a:gd name="T0" fmla="*/ 1732 w 11"/>
              <a:gd name="T1" fmla="*/ 20638 h 52"/>
              <a:gd name="T2" fmla="*/ 0 w 11"/>
              <a:gd name="T3" fmla="*/ 20638 h 52"/>
              <a:gd name="T4" fmla="*/ 0 w 11"/>
              <a:gd name="T5" fmla="*/ 0 h 52"/>
              <a:gd name="T6" fmla="*/ 289 w 11"/>
              <a:gd name="T7" fmla="*/ 0 h 52"/>
              <a:gd name="T8" fmla="*/ 289 w 11"/>
              <a:gd name="T9" fmla="*/ 20638 h 52"/>
              <a:gd name="T10" fmla="*/ 289 w 11"/>
              <a:gd name="T11" fmla="*/ 20638 h 52"/>
              <a:gd name="T12" fmla="*/ 289 w 11"/>
              <a:gd name="T13" fmla="*/ 0 h 52"/>
              <a:gd name="T14" fmla="*/ 866 w 11"/>
              <a:gd name="T15" fmla="*/ 0 h 52"/>
              <a:gd name="T16" fmla="*/ 866 w 11"/>
              <a:gd name="T17" fmla="*/ 20638 h 52"/>
              <a:gd name="T18" fmla="*/ 866 w 11"/>
              <a:gd name="T19" fmla="*/ 20638 h 52"/>
              <a:gd name="T20" fmla="*/ 866 w 11"/>
              <a:gd name="T21" fmla="*/ 0 h 52"/>
              <a:gd name="T22" fmla="*/ 1155 w 11"/>
              <a:gd name="T23" fmla="*/ 0 h 52"/>
              <a:gd name="T24" fmla="*/ 1155 w 11"/>
              <a:gd name="T25" fmla="*/ 20638 h 52"/>
              <a:gd name="T26" fmla="*/ 1443 w 11"/>
              <a:gd name="T27" fmla="*/ 20638 h 52"/>
              <a:gd name="T28" fmla="*/ 1443 w 11"/>
              <a:gd name="T29" fmla="*/ 0 h 52"/>
              <a:gd name="T30" fmla="*/ 1443 w 11"/>
              <a:gd name="T31" fmla="*/ 0 h 52"/>
              <a:gd name="T32" fmla="*/ 1443 w 11"/>
              <a:gd name="T33" fmla="*/ 20638 h 52"/>
              <a:gd name="T34" fmla="*/ 1732 w 11"/>
              <a:gd name="T35" fmla="*/ 20638 h 52"/>
              <a:gd name="T36" fmla="*/ 1732 w 11"/>
              <a:gd name="T37" fmla="*/ 0 h 52"/>
              <a:gd name="T38" fmla="*/ 1732 w 11"/>
              <a:gd name="T39" fmla="*/ 0 h 52"/>
              <a:gd name="T40" fmla="*/ 1732 w 11"/>
              <a:gd name="T41" fmla="*/ 20638 h 52"/>
              <a:gd name="T42" fmla="*/ 2309 w 11"/>
              <a:gd name="T43" fmla="*/ 20638 h 52"/>
              <a:gd name="T44" fmla="*/ 2309 w 11"/>
              <a:gd name="T45" fmla="*/ 0 h 52"/>
              <a:gd name="T46" fmla="*/ 2309 w 11"/>
              <a:gd name="T47" fmla="*/ 0 h 52"/>
              <a:gd name="T48" fmla="*/ 2309 w 11"/>
              <a:gd name="T49" fmla="*/ 20638 h 52"/>
              <a:gd name="T50" fmla="*/ 2598 w 11"/>
              <a:gd name="T51" fmla="*/ 20638 h 52"/>
              <a:gd name="T52" fmla="*/ 2598 w 11"/>
              <a:gd name="T53" fmla="*/ 0 h 52"/>
              <a:gd name="T54" fmla="*/ 2886 w 11"/>
              <a:gd name="T55" fmla="*/ 0 h 52"/>
              <a:gd name="T56" fmla="*/ 2886 w 11"/>
              <a:gd name="T57" fmla="*/ 20638 h 52"/>
              <a:gd name="T58" fmla="*/ 2886 w 11"/>
              <a:gd name="T59" fmla="*/ 20638 h 52"/>
              <a:gd name="T60" fmla="*/ 2886 w 11"/>
              <a:gd name="T61" fmla="*/ 0 h 52"/>
              <a:gd name="T62" fmla="*/ 3175 w 11"/>
              <a:gd name="T63" fmla="*/ 0 h 52"/>
              <a:gd name="T64" fmla="*/ 3175 w 11"/>
              <a:gd name="T65" fmla="*/ 20638 h 52"/>
              <a:gd name="T66" fmla="*/ 1732 w 11"/>
              <a:gd name="T67" fmla="*/ 0 h 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2">
                <a:moveTo>
                  <a:pt x="6" y="52"/>
                </a:moveTo>
                <a:lnTo>
                  <a:pt x="0" y="52"/>
                </a:lnTo>
                <a:lnTo>
                  <a:pt x="0" y="0"/>
                </a:lnTo>
                <a:lnTo>
                  <a:pt x="1" y="0"/>
                </a:lnTo>
                <a:lnTo>
                  <a:pt x="1" y="52"/>
                </a:lnTo>
                <a:lnTo>
                  <a:pt x="1" y="0"/>
                </a:lnTo>
                <a:lnTo>
                  <a:pt x="3" y="0"/>
                </a:lnTo>
                <a:lnTo>
                  <a:pt x="3" y="52"/>
                </a:lnTo>
                <a:lnTo>
                  <a:pt x="3" y="0"/>
                </a:lnTo>
                <a:lnTo>
                  <a:pt x="4" y="0"/>
                </a:lnTo>
                <a:lnTo>
                  <a:pt x="4" y="52"/>
                </a:lnTo>
                <a:lnTo>
                  <a:pt x="5" y="52"/>
                </a:lnTo>
                <a:lnTo>
                  <a:pt x="5" y="0"/>
                </a:lnTo>
                <a:lnTo>
                  <a:pt x="5" y="52"/>
                </a:lnTo>
                <a:lnTo>
                  <a:pt x="6" y="52"/>
                </a:lnTo>
                <a:lnTo>
                  <a:pt x="6" y="0"/>
                </a:lnTo>
                <a:lnTo>
                  <a:pt x="6" y="52"/>
                </a:lnTo>
                <a:lnTo>
                  <a:pt x="8" y="52"/>
                </a:lnTo>
                <a:lnTo>
                  <a:pt x="8" y="0"/>
                </a:lnTo>
                <a:lnTo>
                  <a:pt x="8" y="52"/>
                </a:lnTo>
                <a:lnTo>
                  <a:pt x="9" y="52"/>
                </a:lnTo>
                <a:lnTo>
                  <a:pt x="9" y="0"/>
                </a:lnTo>
                <a:lnTo>
                  <a:pt x="10" y="0"/>
                </a:lnTo>
                <a:lnTo>
                  <a:pt x="10" y="52"/>
                </a:lnTo>
                <a:lnTo>
                  <a:pt x="10" y="0"/>
                </a:lnTo>
                <a:lnTo>
                  <a:pt x="11" y="0"/>
                </a:lnTo>
                <a:lnTo>
                  <a:pt x="11" y="52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4" name="Freeform 372"/>
          <p:cNvSpPr>
            <a:spLocks/>
          </p:cNvSpPr>
          <p:nvPr/>
        </p:nvSpPr>
        <p:spPr bwMode="auto">
          <a:xfrm>
            <a:off x="2383790" y="4433888"/>
            <a:ext cx="0" cy="4762"/>
          </a:xfrm>
          <a:custGeom>
            <a:avLst/>
            <a:gdLst>
              <a:gd name="T0" fmla="*/ 2597 h 11"/>
              <a:gd name="T1" fmla="*/ 0 h 11"/>
              <a:gd name="T2" fmla="*/ 0 h 11"/>
              <a:gd name="T3" fmla="*/ 433 h 11"/>
              <a:gd name="T4" fmla="*/ 433 h 11"/>
              <a:gd name="T5" fmla="*/ 433 h 11"/>
              <a:gd name="T6" fmla="*/ 433 h 11"/>
              <a:gd name="T7" fmla="*/ 1299 h 11"/>
              <a:gd name="T8" fmla="*/ 1299 h 11"/>
              <a:gd name="T9" fmla="*/ 1299 h 11"/>
              <a:gd name="T10" fmla="*/ 1299 h 11"/>
              <a:gd name="T11" fmla="*/ 1732 h 11"/>
              <a:gd name="T12" fmla="*/ 1732 h 11"/>
              <a:gd name="T13" fmla="*/ 1732 h 11"/>
              <a:gd name="T14" fmla="*/ 1732 h 11"/>
              <a:gd name="T15" fmla="*/ 2165 h 11"/>
              <a:gd name="T16" fmla="*/ 2165 h 11"/>
              <a:gd name="T17" fmla="*/ 2597 h 11"/>
              <a:gd name="T18" fmla="*/ 2597 h 11"/>
              <a:gd name="T19" fmla="*/ 2597 h 11"/>
              <a:gd name="T20" fmla="*/ 2597 h 11"/>
              <a:gd name="T21" fmla="*/ 3463 h 11"/>
              <a:gd name="T22" fmla="*/ 3463 h 11"/>
              <a:gd name="T23" fmla="*/ 3463 h 11"/>
              <a:gd name="T24" fmla="*/ 3463 h 11"/>
              <a:gd name="T25" fmla="*/ 3896 h 11"/>
              <a:gd name="T26" fmla="*/ 3896 h 11"/>
              <a:gd name="T27" fmla="*/ 3896 h 11"/>
              <a:gd name="T28" fmla="*/ 3896 h 11"/>
              <a:gd name="T29" fmla="*/ 4329 h 11"/>
              <a:gd name="T30" fmla="*/ 4329 h 11"/>
              <a:gd name="T31" fmla="*/ 4762 h 11"/>
              <a:gd name="T32" fmla="*/ 4762 h 11"/>
              <a:gd name="T33" fmla="*/ 259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0" y="T0"/>
              </a:cxn>
              <a:cxn ang="T35">
                <a:pos x="0" y="T1"/>
              </a:cxn>
              <a:cxn ang="T36">
                <a:pos x="0" y="T2"/>
              </a:cxn>
              <a:cxn ang="T37">
                <a:pos x="0" y="T3"/>
              </a:cxn>
              <a:cxn ang="T38">
                <a:pos x="0" y="T4"/>
              </a:cxn>
              <a:cxn ang="T39">
                <a:pos x="0" y="T5"/>
              </a:cxn>
              <a:cxn ang="T40">
                <a:pos x="0" y="T6"/>
              </a:cxn>
              <a:cxn ang="T41">
                <a:pos x="0" y="T7"/>
              </a:cxn>
              <a:cxn ang="T42">
                <a:pos x="0" y="T8"/>
              </a:cxn>
              <a:cxn ang="T43">
                <a:pos x="0" y="T9"/>
              </a:cxn>
              <a:cxn ang="T44">
                <a:pos x="0" y="T10"/>
              </a:cxn>
              <a:cxn ang="T45">
                <a:pos x="0" y="T11"/>
              </a:cxn>
              <a:cxn ang="T46">
                <a:pos x="0" y="T12"/>
              </a:cxn>
              <a:cxn ang="T47">
                <a:pos x="0" y="T13"/>
              </a:cxn>
              <a:cxn ang="T48">
                <a:pos x="0" y="T14"/>
              </a:cxn>
              <a:cxn ang="T49">
                <a:pos x="0" y="T15"/>
              </a:cxn>
              <a:cxn ang="T50">
                <a:pos x="0" y="T16"/>
              </a:cxn>
              <a:cxn ang="T51">
                <a:pos x="0" y="T17"/>
              </a:cxn>
              <a:cxn ang="T52">
                <a:pos x="0" y="T18"/>
              </a:cxn>
              <a:cxn ang="T53">
                <a:pos x="0" y="T19"/>
              </a:cxn>
              <a:cxn ang="T54">
                <a:pos x="0" y="T20"/>
              </a:cxn>
              <a:cxn ang="T55">
                <a:pos x="0" y="T21"/>
              </a:cxn>
              <a:cxn ang="T56">
                <a:pos x="0" y="T22"/>
              </a:cxn>
              <a:cxn ang="T57">
                <a:pos x="0" y="T23"/>
              </a:cxn>
              <a:cxn ang="T58">
                <a:pos x="0" y="T24"/>
              </a:cxn>
              <a:cxn ang="T59">
                <a:pos x="0" y="T25"/>
              </a:cxn>
              <a:cxn ang="T60">
                <a:pos x="0" y="T26"/>
              </a:cxn>
              <a:cxn ang="T61">
                <a:pos x="0" y="T27"/>
              </a:cxn>
              <a:cxn ang="T62">
                <a:pos x="0" y="T28"/>
              </a:cxn>
              <a:cxn ang="T63">
                <a:pos x="0" y="T29"/>
              </a:cxn>
              <a:cxn ang="T64">
                <a:pos x="0" y="T30"/>
              </a:cxn>
              <a:cxn ang="T65">
                <a:pos x="0" y="T31"/>
              </a:cxn>
              <a:cxn ang="T66">
                <a:pos x="0" y="T32"/>
              </a:cxn>
              <a:cxn ang="T67">
                <a:pos x="0" y="T33"/>
              </a:cxn>
            </a:cxnLst>
            <a:rect l="0" t="0" r="r" b="b"/>
            <a:pathLst>
              <a:path h="11">
                <a:moveTo>
                  <a:pt x="0" y="6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5" name="Freeform 373"/>
          <p:cNvSpPr>
            <a:spLocks/>
          </p:cNvSpPr>
          <p:nvPr/>
        </p:nvSpPr>
        <p:spPr bwMode="auto">
          <a:xfrm>
            <a:off x="2390140" y="4400550"/>
            <a:ext cx="4763" cy="12700"/>
          </a:xfrm>
          <a:custGeom>
            <a:avLst/>
            <a:gdLst>
              <a:gd name="T0" fmla="*/ 2382 w 10"/>
              <a:gd name="T1" fmla="*/ 12700 h 35"/>
              <a:gd name="T2" fmla="*/ 0 w 10"/>
              <a:gd name="T3" fmla="*/ 12700 h 35"/>
              <a:gd name="T4" fmla="*/ 0 w 10"/>
              <a:gd name="T5" fmla="*/ 0 h 35"/>
              <a:gd name="T6" fmla="*/ 0 w 10"/>
              <a:gd name="T7" fmla="*/ 0 h 35"/>
              <a:gd name="T8" fmla="*/ 0 w 10"/>
              <a:gd name="T9" fmla="*/ 12700 h 35"/>
              <a:gd name="T10" fmla="*/ 476 w 10"/>
              <a:gd name="T11" fmla="*/ 12700 h 35"/>
              <a:gd name="T12" fmla="*/ 476 w 10"/>
              <a:gd name="T13" fmla="*/ 0 h 35"/>
              <a:gd name="T14" fmla="*/ 476 w 10"/>
              <a:gd name="T15" fmla="*/ 0 h 35"/>
              <a:gd name="T16" fmla="*/ 476 w 10"/>
              <a:gd name="T17" fmla="*/ 12700 h 35"/>
              <a:gd name="T18" fmla="*/ 953 w 10"/>
              <a:gd name="T19" fmla="*/ 12700 h 35"/>
              <a:gd name="T20" fmla="*/ 953 w 10"/>
              <a:gd name="T21" fmla="*/ 0 h 35"/>
              <a:gd name="T22" fmla="*/ 1905 w 10"/>
              <a:gd name="T23" fmla="*/ 0 h 35"/>
              <a:gd name="T24" fmla="*/ 1905 w 10"/>
              <a:gd name="T25" fmla="*/ 12700 h 35"/>
              <a:gd name="T26" fmla="*/ 1905 w 10"/>
              <a:gd name="T27" fmla="*/ 12700 h 35"/>
              <a:gd name="T28" fmla="*/ 1905 w 10"/>
              <a:gd name="T29" fmla="*/ 0 h 35"/>
              <a:gd name="T30" fmla="*/ 2382 w 10"/>
              <a:gd name="T31" fmla="*/ 0 h 35"/>
              <a:gd name="T32" fmla="*/ 2382 w 10"/>
              <a:gd name="T33" fmla="*/ 12700 h 35"/>
              <a:gd name="T34" fmla="*/ 2382 w 10"/>
              <a:gd name="T35" fmla="*/ 12700 h 35"/>
              <a:gd name="T36" fmla="*/ 2382 w 10"/>
              <a:gd name="T37" fmla="*/ 0 h 35"/>
              <a:gd name="T38" fmla="*/ 2858 w 10"/>
              <a:gd name="T39" fmla="*/ 0 h 35"/>
              <a:gd name="T40" fmla="*/ 2858 w 10"/>
              <a:gd name="T41" fmla="*/ 12700 h 35"/>
              <a:gd name="T42" fmla="*/ 2858 w 10"/>
              <a:gd name="T43" fmla="*/ 12700 h 35"/>
              <a:gd name="T44" fmla="*/ 2858 w 10"/>
              <a:gd name="T45" fmla="*/ 0 h 35"/>
              <a:gd name="T46" fmla="*/ 3810 w 10"/>
              <a:gd name="T47" fmla="*/ 0 h 35"/>
              <a:gd name="T48" fmla="*/ 3810 w 10"/>
              <a:gd name="T49" fmla="*/ 12700 h 35"/>
              <a:gd name="T50" fmla="*/ 4287 w 10"/>
              <a:gd name="T51" fmla="*/ 12700 h 35"/>
              <a:gd name="T52" fmla="*/ 4287 w 10"/>
              <a:gd name="T53" fmla="*/ 0 h 35"/>
              <a:gd name="T54" fmla="*/ 4287 w 10"/>
              <a:gd name="T55" fmla="*/ 0 h 35"/>
              <a:gd name="T56" fmla="*/ 4287 w 10"/>
              <a:gd name="T57" fmla="*/ 12700 h 35"/>
              <a:gd name="T58" fmla="*/ 4763 w 10"/>
              <a:gd name="T59" fmla="*/ 12700 h 35"/>
              <a:gd name="T60" fmla="*/ 4763 w 10"/>
              <a:gd name="T61" fmla="*/ 0 h 35"/>
              <a:gd name="T62" fmla="*/ 4763 w 10"/>
              <a:gd name="T63" fmla="*/ 0 h 35"/>
              <a:gd name="T64" fmla="*/ 4763 w 10"/>
              <a:gd name="T65" fmla="*/ 12700 h 35"/>
              <a:gd name="T66" fmla="*/ 2382 w 10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35">
                <a:moveTo>
                  <a:pt x="5" y="35"/>
                </a:moveTo>
                <a:lnTo>
                  <a:pt x="0" y="35"/>
                </a:lnTo>
                <a:lnTo>
                  <a:pt x="0" y="0"/>
                </a:lnTo>
                <a:lnTo>
                  <a:pt x="0" y="35"/>
                </a:lnTo>
                <a:lnTo>
                  <a:pt x="1" y="35"/>
                </a:lnTo>
                <a:lnTo>
                  <a:pt x="1" y="0"/>
                </a:lnTo>
                <a:lnTo>
                  <a:pt x="1" y="35"/>
                </a:lnTo>
                <a:lnTo>
                  <a:pt x="2" y="35"/>
                </a:lnTo>
                <a:lnTo>
                  <a:pt x="2" y="0"/>
                </a:lnTo>
                <a:lnTo>
                  <a:pt x="4" y="0"/>
                </a:lnTo>
                <a:lnTo>
                  <a:pt x="4" y="35"/>
                </a:lnTo>
                <a:lnTo>
                  <a:pt x="4" y="0"/>
                </a:lnTo>
                <a:lnTo>
                  <a:pt x="5" y="0"/>
                </a:lnTo>
                <a:lnTo>
                  <a:pt x="5" y="35"/>
                </a:lnTo>
                <a:lnTo>
                  <a:pt x="5" y="0"/>
                </a:lnTo>
                <a:lnTo>
                  <a:pt x="6" y="0"/>
                </a:lnTo>
                <a:lnTo>
                  <a:pt x="6" y="35"/>
                </a:lnTo>
                <a:lnTo>
                  <a:pt x="6" y="0"/>
                </a:lnTo>
                <a:lnTo>
                  <a:pt x="8" y="0"/>
                </a:lnTo>
                <a:lnTo>
                  <a:pt x="8" y="35"/>
                </a:lnTo>
                <a:lnTo>
                  <a:pt x="9" y="35"/>
                </a:lnTo>
                <a:lnTo>
                  <a:pt x="9" y="0"/>
                </a:lnTo>
                <a:lnTo>
                  <a:pt x="9" y="35"/>
                </a:lnTo>
                <a:lnTo>
                  <a:pt x="10" y="35"/>
                </a:lnTo>
                <a:lnTo>
                  <a:pt x="10" y="0"/>
                </a:lnTo>
                <a:lnTo>
                  <a:pt x="10" y="3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6" name="Freeform 374"/>
          <p:cNvSpPr>
            <a:spLocks/>
          </p:cNvSpPr>
          <p:nvPr/>
        </p:nvSpPr>
        <p:spPr bwMode="auto">
          <a:xfrm>
            <a:off x="2391728" y="4398963"/>
            <a:ext cx="9525" cy="3175"/>
          </a:xfrm>
          <a:custGeom>
            <a:avLst/>
            <a:gdLst>
              <a:gd name="T0" fmla="*/ 0 w 28"/>
              <a:gd name="T1" fmla="*/ 1323 h 12"/>
              <a:gd name="T2" fmla="*/ 0 w 28"/>
              <a:gd name="T3" fmla="*/ 0 h 12"/>
              <a:gd name="T4" fmla="*/ 9525 w 28"/>
              <a:gd name="T5" fmla="*/ 0 h 12"/>
              <a:gd name="T6" fmla="*/ 9525 w 28"/>
              <a:gd name="T7" fmla="*/ 529 h 12"/>
              <a:gd name="T8" fmla="*/ 0 w 28"/>
              <a:gd name="T9" fmla="*/ 529 h 12"/>
              <a:gd name="T10" fmla="*/ 0 w 28"/>
              <a:gd name="T11" fmla="*/ 529 h 12"/>
              <a:gd name="T12" fmla="*/ 9525 w 28"/>
              <a:gd name="T13" fmla="*/ 529 h 12"/>
              <a:gd name="T14" fmla="*/ 9525 w 28"/>
              <a:gd name="T15" fmla="*/ 794 h 12"/>
              <a:gd name="T16" fmla="*/ 0 w 28"/>
              <a:gd name="T17" fmla="*/ 794 h 12"/>
              <a:gd name="T18" fmla="*/ 0 w 28"/>
              <a:gd name="T19" fmla="*/ 794 h 12"/>
              <a:gd name="T20" fmla="*/ 9525 w 28"/>
              <a:gd name="T21" fmla="*/ 794 h 12"/>
              <a:gd name="T22" fmla="*/ 9525 w 28"/>
              <a:gd name="T23" fmla="*/ 1058 h 12"/>
              <a:gd name="T24" fmla="*/ 0 w 28"/>
              <a:gd name="T25" fmla="*/ 1058 h 12"/>
              <a:gd name="T26" fmla="*/ 0 w 28"/>
              <a:gd name="T27" fmla="*/ 1323 h 12"/>
              <a:gd name="T28" fmla="*/ 9525 w 28"/>
              <a:gd name="T29" fmla="*/ 1323 h 12"/>
              <a:gd name="T30" fmla="*/ 9525 w 28"/>
              <a:gd name="T31" fmla="*/ 1323 h 12"/>
              <a:gd name="T32" fmla="*/ 0 w 28"/>
              <a:gd name="T33" fmla="*/ 1323 h 12"/>
              <a:gd name="T34" fmla="*/ 0 w 28"/>
              <a:gd name="T35" fmla="*/ 1852 h 12"/>
              <a:gd name="T36" fmla="*/ 9525 w 28"/>
              <a:gd name="T37" fmla="*/ 1852 h 12"/>
              <a:gd name="T38" fmla="*/ 9525 w 28"/>
              <a:gd name="T39" fmla="*/ 1852 h 12"/>
              <a:gd name="T40" fmla="*/ 0 w 28"/>
              <a:gd name="T41" fmla="*/ 1852 h 12"/>
              <a:gd name="T42" fmla="*/ 0 w 28"/>
              <a:gd name="T43" fmla="*/ 2117 h 12"/>
              <a:gd name="T44" fmla="*/ 9525 w 28"/>
              <a:gd name="T45" fmla="*/ 2117 h 12"/>
              <a:gd name="T46" fmla="*/ 9525 w 28"/>
              <a:gd name="T47" fmla="*/ 2117 h 12"/>
              <a:gd name="T48" fmla="*/ 0 w 28"/>
              <a:gd name="T49" fmla="*/ 2117 h 12"/>
              <a:gd name="T50" fmla="*/ 0 w 28"/>
              <a:gd name="T51" fmla="*/ 2381 h 12"/>
              <a:gd name="T52" fmla="*/ 9525 w 28"/>
              <a:gd name="T53" fmla="*/ 2381 h 12"/>
              <a:gd name="T54" fmla="*/ 9525 w 28"/>
              <a:gd name="T55" fmla="*/ 2646 h 12"/>
              <a:gd name="T56" fmla="*/ 0 w 28"/>
              <a:gd name="T57" fmla="*/ 2646 h 12"/>
              <a:gd name="T58" fmla="*/ 0 w 28"/>
              <a:gd name="T59" fmla="*/ 2646 h 12"/>
              <a:gd name="T60" fmla="*/ 9525 w 28"/>
              <a:gd name="T61" fmla="*/ 2646 h 12"/>
              <a:gd name="T62" fmla="*/ 9525 w 28"/>
              <a:gd name="T63" fmla="*/ 3175 h 12"/>
              <a:gd name="T64" fmla="*/ 0 w 28"/>
              <a:gd name="T65" fmla="*/ 3175 h 12"/>
              <a:gd name="T66" fmla="*/ 9525 w 28"/>
              <a:gd name="T67" fmla="*/ 1323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2"/>
                </a:lnTo>
                <a:lnTo>
                  <a:pt x="0" y="12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7" name="Freeform 375"/>
          <p:cNvSpPr>
            <a:spLocks/>
          </p:cNvSpPr>
          <p:nvPr/>
        </p:nvSpPr>
        <p:spPr bwMode="auto">
          <a:xfrm>
            <a:off x="2399665" y="4391025"/>
            <a:ext cx="4763" cy="9525"/>
          </a:xfrm>
          <a:custGeom>
            <a:avLst/>
            <a:gdLst>
              <a:gd name="T0" fmla="*/ 2382 w 10"/>
              <a:gd name="T1" fmla="*/ 9525 h 21"/>
              <a:gd name="T2" fmla="*/ 0 w 10"/>
              <a:gd name="T3" fmla="*/ 9525 h 21"/>
              <a:gd name="T4" fmla="*/ 0 w 10"/>
              <a:gd name="T5" fmla="*/ 0 h 21"/>
              <a:gd name="T6" fmla="*/ 0 w 10"/>
              <a:gd name="T7" fmla="*/ 0 h 21"/>
              <a:gd name="T8" fmla="*/ 0 w 10"/>
              <a:gd name="T9" fmla="*/ 9525 h 21"/>
              <a:gd name="T10" fmla="*/ 476 w 10"/>
              <a:gd name="T11" fmla="*/ 9525 h 21"/>
              <a:gd name="T12" fmla="*/ 476 w 10"/>
              <a:gd name="T13" fmla="*/ 0 h 21"/>
              <a:gd name="T14" fmla="*/ 476 w 10"/>
              <a:gd name="T15" fmla="*/ 0 h 21"/>
              <a:gd name="T16" fmla="*/ 476 w 10"/>
              <a:gd name="T17" fmla="*/ 9525 h 21"/>
              <a:gd name="T18" fmla="*/ 953 w 10"/>
              <a:gd name="T19" fmla="*/ 9525 h 21"/>
              <a:gd name="T20" fmla="*/ 953 w 10"/>
              <a:gd name="T21" fmla="*/ 0 h 21"/>
              <a:gd name="T22" fmla="*/ 1905 w 10"/>
              <a:gd name="T23" fmla="*/ 0 h 21"/>
              <a:gd name="T24" fmla="*/ 1905 w 10"/>
              <a:gd name="T25" fmla="*/ 9525 h 21"/>
              <a:gd name="T26" fmla="*/ 1905 w 10"/>
              <a:gd name="T27" fmla="*/ 9525 h 21"/>
              <a:gd name="T28" fmla="*/ 1905 w 10"/>
              <a:gd name="T29" fmla="*/ 0 h 21"/>
              <a:gd name="T30" fmla="*/ 2382 w 10"/>
              <a:gd name="T31" fmla="*/ 0 h 21"/>
              <a:gd name="T32" fmla="*/ 2382 w 10"/>
              <a:gd name="T33" fmla="*/ 9525 h 21"/>
              <a:gd name="T34" fmla="*/ 2382 w 10"/>
              <a:gd name="T35" fmla="*/ 9525 h 21"/>
              <a:gd name="T36" fmla="*/ 2382 w 10"/>
              <a:gd name="T37" fmla="*/ 0 h 21"/>
              <a:gd name="T38" fmla="*/ 2858 w 10"/>
              <a:gd name="T39" fmla="*/ 0 h 21"/>
              <a:gd name="T40" fmla="*/ 2858 w 10"/>
              <a:gd name="T41" fmla="*/ 9525 h 21"/>
              <a:gd name="T42" fmla="*/ 3334 w 10"/>
              <a:gd name="T43" fmla="*/ 9525 h 21"/>
              <a:gd name="T44" fmla="*/ 3334 w 10"/>
              <a:gd name="T45" fmla="*/ 0 h 21"/>
              <a:gd name="T46" fmla="*/ 3334 w 10"/>
              <a:gd name="T47" fmla="*/ 0 h 21"/>
              <a:gd name="T48" fmla="*/ 3334 w 10"/>
              <a:gd name="T49" fmla="*/ 9525 h 21"/>
              <a:gd name="T50" fmla="*/ 4287 w 10"/>
              <a:gd name="T51" fmla="*/ 9525 h 21"/>
              <a:gd name="T52" fmla="*/ 4287 w 10"/>
              <a:gd name="T53" fmla="*/ 0 h 21"/>
              <a:gd name="T54" fmla="*/ 4287 w 10"/>
              <a:gd name="T55" fmla="*/ 0 h 21"/>
              <a:gd name="T56" fmla="*/ 4287 w 10"/>
              <a:gd name="T57" fmla="*/ 9525 h 21"/>
              <a:gd name="T58" fmla="*/ 4763 w 10"/>
              <a:gd name="T59" fmla="*/ 9525 h 21"/>
              <a:gd name="T60" fmla="*/ 4763 w 10"/>
              <a:gd name="T61" fmla="*/ 0 h 21"/>
              <a:gd name="T62" fmla="*/ 4763 w 10"/>
              <a:gd name="T63" fmla="*/ 0 h 21"/>
              <a:gd name="T64" fmla="*/ 4763 w 10"/>
              <a:gd name="T65" fmla="*/ 9525 h 21"/>
              <a:gd name="T66" fmla="*/ 2382 w 10"/>
              <a:gd name="T67" fmla="*/ 0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21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0" y="21"/>
                </a:lnTo>
                <a:lnTo>
                  <a:pt x="1" y="21"/>
                </a:lnTo>
                <a:lnTo>
                  <a:pt x="1" y="0"/>
                </a:lnTo>
                <a:lnTo>
                  <a:pt x="1" y="21"/>
                </a:lnTo>
                <a:lnTo>
                  <a:pt x="2" y="21"/>
                </a:lnTo>
                <a:lnTo>
                  <a:pt x="2" y="0"/>
                </a:lnTo>
                <a:lnTo>
                  <a:pt x="4" y="0"/>
                </a:lnTo>
                <a:lnTo>
                  <a:pt x="4" y="21"/>
                </a:lnTo>
                <a:lnTo>
                  <a:pt x="4" y="0"/>
                </a:lnTo>
                <a:lnTo>
                  <a:pt x="5" y="0"/>
                </a:lnTo>
                <a:lnTo>
                  <a:pt x="5" y="21"/>
                </a:lnTo>
                <a:lnTo>
                  <a:pt x="5" y="0"/>
                </a:lnTo>
                <a:lnTo>
                  <a:pt x="6" y="0"/>
                </a:lnTo>
                <a:lnTo>
                  <a:pt x="6" y="21"/>
                </a:lnTo>
                <a:lnTo>
                  <a:pt x="7" y="21"/>
                </a:lnTo>
                <a:lnTo>
                  <a:pt x="7" y="0"/>
                </a:lnTo>
                <a:lnTo>
                  <a:pt x="7" y="21"/>
                </a:lnTo>
                <a:lnTo>
                  <a:pt x="9" y="21"/>
                </a:lnTo>
                <a:lnTo>
                  <a:pt x="9" y="0"/>
                </a:lnTo>
                <a:lnTo>
                  <a:pt x="9" y="21"/>
                </a:lnTo>
                <a:lnTo>
                  <a:pt x="10" y="21"/>
                </a:lnTo>
                <a:lnTo>
                  <a:pt x="10" y="0"/>
                </a:lnTo>
                <a:lnTo>
                  <a:pt x="10" y="2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8" name="Freeform 376"/>
          <p:cNvSpPr>
            <a:spLocks/>
          </p:cNvSpPr>
          <p:nvPr/>
        </p:nvSpPr>
        <p:spPr bwMode="auto">
          <a:xfrm>
            <a:off x="2409190" y="4357688"/>
            <a:ext cx="4763" cy="12700"/>
          </a:xfrm>
          <a:custGeom>
            <a:avLst/>
            <a:gdLst>
              <a:gd name="T0" fmla="*/ 2778 w 12"/>
              <a:gd name="T1" fmla="*/ 12700 h 30"/>
              <a:gd name="T2" fmla="*/ 0 w 12"/>
              <a:gd name="T3" fmla="*/ 12700 h 30"/>
              <a:gd name="T4" fmla="*/ 0 w 12"/>
              <a:gd name="T5" fmla="*/ 0 h 30"/>
              <a:gd name="T6" fmla="*/ 794 w 12"/>
              <a:gd name="T7" fmla="*/ 0 h 30"/>
              <a:gd name="T8" fmla="*/ 794 w 12"/>
              <a:gd name="T9" fmla="*/ 12700 h 30"/>
              <a:gd name="T10" fmla="*/ 794 w 12"/>
              <a:gd name="T11" fmla="*/ 12700 h 30"/>
              <a:gd name="T12" fmla="*/ 794 w 12"/>
              <a:gd name="T13" fmla="*/ 0 h 30"/>
              <a:gd name="T14" fmla="*/ 1191 w 12"/>
              <a:gd name="T15" fmla="*/ 0 h 30"/>
              <a:gd name="T16" fmla="*/ 1191 w 12"/>
              <a:gd name="T17" fmla="*/ 12700 h 30"/>
              <a:gd name="T18" fmla="*/ 1588 w 12"/>
              <a:gd name="T19" fmla="*/ 12700 h 30"/>
              <a:gd name="T20" fmla="*/ 1588 w 12"/>
              <a:gd name="T21" fmla="*/ 0 h 30"/>
              <a:gd name="T22" fmla="*/ 1588 w 12"/>
              <a:gd name="T23" fmla="*/ 0 h 30"/>
              <a:gd name="T24" fmla="*/ 1588 w 12"/>
              <a:gd name="T25" fmla="*/ 12700 h 30"/>
              <a:gd name="T26" fmla="*/ 2382 w 12"/>
              <a:gd name="T27" fmla="*/ 12700 h 30"/>
              <a:gd name="T28" fmla="*/ 2382 w 12"/>
              <a:gd name="T29" fmla="*/ 0 h 30"/>
              <a:gd name="T30" fmla="*/ 2382 w 12"/>
              <a:gd name="T31" fmla="*/ 0 h 30"/>
              <a:gd name="T32" fmla="*/ 2382 w 12"/>
              <a:gd name="T33" fmla="*/ 12700 h 30"/>
              <a:gd name="T34" fmla="*/ 2778 w 12"/>
              <a:gd name="T35" fmla="*/ 12700 h 30"/>
              <a:gd name="T36" fmla="*/ 2778 w 12"/>
              <a:gd name="T37" fmla="*/ 0 h 30"/>
              <a:gd name="T38" fmla="*/ 2778 w 12"/>
              <a:gd name="T39" fmla="*/ 0 h 30"/>
              <a:gd name="T40" fmla="*/ 2778 w 12"/>
              <a:gd name="T41" fmla="*/ 12700 h 30"/>
              <a:gd name="T42" fmla="*/ 3175 w 12"/>
              <a:gd name="T43" fmla="*/ 12700 h 30"/>
              <a:gd name="T44" fmla="*/ 3175 w 12"/>
              <a:gd name="T45" fmla="*/ 0 h 30"/>
              <a:gd name="T46" fmla="*/ 3572 w 12"/>
              <a:gd name="T47" fmla="*/ 0 h 30"/>
              <a:gd name="T48" fmla="*/ 3572 w 12"/>
              <a:gd name="T49" fmla="*/ 12700 h 30"/>
              <a:gd name="T50" fmla="*/ 3572 w 12"/>
              <a:gd name="T51" fmla="*/ 12700 h 30"/>
              <a:gd name="T52" fmla="*/ 3572 w 12"/>
              <a:gd name="T53" fmla="*/ 0 h 30"/>
              <a:gd name="T54" fmla="*/ 4366 w 12"/>
              <a:gd name="T55" fmla="*/ 0 h 30"/>
              <a:gd name="T56" fmla="*/ 4366 w 12"/>
              <a:gd name="T57" fmla="*/ 12700 h 30"/>
              <a:gd name="T58" fmla="*/ 4366 w 12"/>
              <a:gd name="T59" fmla="*/ 12700 h 30"/>
              <a:gd name="T60" fmla="*/ 4366 w 12"/>
              <a:gd name="T61" fmla="*/ 0 h 30"/>
              <a:gd name="T62" fmla="*/ 4763 w 12"/>
              <a:gd name="T63" fmla="*/ 0 h 30"/>
              <a:gd name="T64" fmla="*/ 4763 w 12"/>
              <a:gd name="T65" fmla="*/ 12700 h 30"/>
              <a:gd name="T66" fmla="*/ 2778 w 12"/>
              <a:gd name="T67" fmla="*/ 0 h 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0">
                <a:moveTo>
                  <a:pt x="7" y="30"/>
                </a:moveTo>
                <a:lnTo>
                  <a:pt x="0" y="30"/>
                </a:lnTo>
                <a:lnTo>
                  <a:pt x="0" y="0"/>
                </a:lnTo>
                <a:lnTo>
                  <a:pt x="2" y="0"/>
                </a:lnTo>
                <a:lnTo>
                  <a:pt x="2" y="30"/>
                </a:lnTo>
                <a:lnTo>
                  <a:pt x="2" y="0"/>
                </a:lnTo>
                <a:lnTo>
                  <a:pt x="3" y="0"/>
                </a:lnTo>
                <a:lnTo>
                  <a:pt x="3" y="30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0"/>
                </a:lnTo>
                <a:lnTo>
                  <a:pt x="7" y="30"/>
                </a:lnTo>
                <a:lnTo>
                  <a:pt x="8" y="30"/>
                </a:lnTo>
                <a:lnTo>
                  <a:pt x="8" y="0"/>
                </a:lnTo>
                <a:lnTo>
                  <a:pt x="9" y="0"/>
                </a:lnTo>
                <a:lnTo>
                  <a:pt x="9" y="30"/>
                </a:lnTo>
                <a:lnTo>
                  <a:pt x="9" y="0"/>
                </a:lnTo>
                <a:lnTo>
                  <a:pt x="11" y="0"/>
                </a:lnTo>
                <a:lnTo>
                  <a:pt x="11" y="30"/>
                </a:lnTo>
                <a:lnTo>
                  <a:pt x="11" y="0"/>
                </a:lnTo>
                <a:lnTo>
                  <a:pt x="12" y="0"/>
                </a:lnTo>
                <a:lnTo>
                  <a:pt x="12" y="30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" name="Freeform 377"/>
          <p:cNvSpPr>
            <a:spLocks/>
          </p:cNvSpPr>
          <p:nvPr/>
        </p:nvSpPr>
        <p:spPr bwMode="auto">
          <a:xfrm>
            <a:off x="2410778" y="4356100"/>
            <a:ext cx="11112" cy="3175"/>
          </a:xfrm>
          <a:custGeom>
            <a:avLst/>
            <a:gdLst>
              <a:gd name="T0" fmla="*/ 0 w 26"/>
              <a:gd name="T1" fmla="*/ 1588 h 10"/>
              <a:gd name="T2" fmla="*/ 0 w 26"/>
              <a:gd name="T3" fmla="*/ 0 h 10"/>
              <a:gd name="T4" fmla="*/ 11112 w 26"/>
              <a:gd name="T5" fmla="*/ 0 h 10"/>
              <a:gd name="T6" fmla="*/ 11112 w 26"/>
              <a:gd name="T7" fmla="*/ 0 h 10"/>
              <a:gd name="T8" fmla="*/ 0 w 26"/>
              <a:gd name="T9" fmla="*/ 0 h 10"/>
              <a:gd name="T10" fmla="*/ 0 w 26"/>
              <a:gd name="T11" fmla="*/ 318 h 10"/>
              <a:gd name="T12" fmla="*/ 11112 w 26"/>
              <a:gd name="T13" fmla="*/ 318 h 10"/>
              <a:gd name="T14" fmla="*/ 11112 w 26"/>
              <a:gd name="T15" fmla="*/ 318 h 10"/>
              <a:gd name="T16" fmla="*/ 0 w 26"/>
              <a:gd name="T17" fmla="*/ 318 h 10"/>
              <a:gd name="T18" fmla="*/ 0 w 26"/>
              <a:gd name="T19" fmla="*/ 635 h 10"/>
              <a:gd name="T20" fmla="*/ 11112 w 26"/>
              <a:gd name="T21" fmla="*/ 635 h 10"/>
              <a:gd name="T22" fmla="*/ 11112 w 26"/>
              <a:gd name="T23" fmla="*/ 953 h 10"/>
              <a:gd name="T24" fmla="*/ 0 w 26"/>
              <a:gd name="T25" fmla="*/ 953 h 10"/>
              <a:gd name="T26" fmla="*/ 0 w 26"/>
              <a:gd name="T27" fmla="*/ 953 h 10"/>
              <a:gd name="T28" fmla="*/ 11112 w 26"/>
              <a:gd name="T29" fmla="*/ 953 h 10"/>
              <a:gd name="T30" fmla="*/ 11112 w 26"/>
              <a:gd name="T31" fmla="*/ 1588 h 10"/>
              <a:gd name="T32" fmla="*/ 0 w 26"/>
              <a:gd name="T33" fmla="*/ 1588 h 10"/>
              <a:gd name="T34" fmla="*/ 0 w 26"/>
              <a:gd name="T35" fmla="*/ 1588 h 10"/>
              <a:gd name="T36" fmla="*/ 11112 w 26"/>
              <a:gd name="T37" fmla="*/ 1588 h 10"/>
              <a:gd name="T38" fmla="*/ 11112 w 26"/>
              <a:gd name="T39" fmla="*/ 1905 h 10"/>
              <a:gd name="T40" fmla="*/ 0 w 26"/>
              <a:gd name="T41" fmla="*/ 1905 h 10"/>
              <a:gd name="T42" fmla="*/ 0 w 26"/>
              <a:gd name="T43" fmla="*/ 1905 h 10"/>
              <a:gd name="T44" fmla="*/ 11112 w 26"/>
              <a:gd name="T45" fmla="*/ 1905 h 10"/>
              <a:gd name="T46" fmla="*/ 11112 w 26"/>
              <a:gd name="T47" fmla="*/ 2223 h 10"/>
              <a:gd name="T48" fmla="*/ 0 w 26"/>
              <a:gd name="T49" fmla="*/ 2223 h 10"/>
              <a:gd name="T50" fmla="*/ 0 w 26"/>
              <a:gd name="T51" fmla="*/ 2858 h 10"/>
              <a:gd name="T52" fmla="*/ 11112 w 26"/>
              <a:gd name="T53" fmla="*/ 2858 h 10"/>
              <a:gd name="T54" fmla="*/ 11112 w 26"/>
              <a:gd name="T55" fmla="*/ 2858 h 10"/>
              <a:gd name="T56" fmla="*/ 0 w 26"/>
              <a:gd name="T57" fmla="*/ 2858 h 10"/>
              <a:gd name="T58" fmla="*/ 0 w 26"/>
              <a:gd name="T59" fmla="*/ 3175 h 10"/>
              <a:gd name="T60" fmla="*/ 11112 w 26"/>
              <a:gd name="T61" fmla="*/ 3175 h 10"/>
              <a:gd name="T62" fmla="*/ 11112 w 26"/>
              <a:gd name="T63" fmla="*/ 3175 h 10"/>
              <a:gd name="T64" fmla="*/ 0 w 26"/>
              <a:gd name="T65" fmla="*/ 3175 h 10"/>
              <a:gd name="T66" fmla="*/ 11112 w 2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0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0" y="1"/>
                </a:lnTo>
                <a:lnTo>
                  <a:pt x="0" y="2"/>
                </a:lnTo>
                <a:lnTo>
                  <a:pt x="26" y="2"/>
                </a:lnTo>
                <a:lnTo>
                  <a:pt x="26" y="3"/>
                </a:lnTo>
                <a:lnTo>
                  <a:pt x="0" y="3"/>
                </a:lnTo>
                <a:lnTo>
                  <a:pt x="26" y="3"/>
                </a:lnTo>
                <a:lnTo>
                  <a:pt x="26" y="5"/>
                </a:lnTo>
                <a:lnTo>
                  <a:pt x="0" y="5"/>
                </a:lnTo>
                <a:lnTo>
                  <a:pt x="26" y="5"/>
                </a:lnTo>
                <a:lnTo>
                  <a:pt x="26" y="6"/>
                </a:lnTo>
                <a:lnTo>
                  <a:pt x="0" y="6"/>
                </a:lnTo>
                <a:lnTo>
                  <a:pt x="26" y="6"/>
                </a:lnTo>
                <a:lnTo>
                  <a:pt x="26" y="7"/>
                </a:lnTo>
                <a:lnTo>
                  <a:pt x="0" y="7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0" y="10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0" name="Freeform 378"/>
          <p:cNvSpPr>
            <a:spLocks/>
          </p:cNvSpPr>
          <p:nvPr/>
        </p:nvSpPr>
        <p:spPr bwMode="auto">
          <a:xfrm>
            <a:off x="2420303" y="4348163"/>
            <a:ext cx="3175" cy="9525"/>
          </a:xfrm>
          <a:custGeom>
            <a:avLst/>
            <a:gdLst>
              <a:gd name="T0" fmla="*/ 1323 w 12"/>
              <a:gd name="T1" fmla="*/ 9525 h 24"/>
              <a:gd name="T2" fmla="*/ 0 w 12"/>
              <a:gd name="T3" fmla="*/ 9525 h 24"/>
              <a:gd name="T4" fmla="*/ 0 w 12"/>
              <a:gd name="T5" fmla="*/ 0 h 24"/>
              <a:gd name="T6" fmla="*/ 529 w 12"/>
              <a:gd name="T7" fmla="*/ 0 h 24"/>
              <a:gd name="T8" fmla="*/ 529 w 12"/>
              <a:gd name="T9" fmla="*/ 9525 h 24"/>
              <a:gd name="T10" fmla="*/ 794 w 12"/>
              <a:gd name="T11" fmla="*/ 9525 h 24"/>
              <a:gd name="T12" fmla="*/ 794 w 12"/>
              <a:gd name="T13" fmla="*/ 0 h 24"/>
              <a:gd name="T14" fmla="*/ 794 w 12"/>
              <a:gd name="T15" fmla="*/ 0 h 24"/>
              <a:gd name="T16" fmla="*/ 794 w 12"/>
              <a:gd name="T17" fmla="*/ 9525 h 24"/>
              <a:gd name="T18" fmla="*/ 1058 w 12"/>
              <a:gd name="T19" fmla="*/ 9525 h 24"/>
              <a:gd name="T20" fmla="*/ 1058 w 12"/>
              <a:gd name="T21" fmla="*/ 0 h 24"/>
              <a:gd name="T22" fmla="*/ 1058 w 12"/>
              <a:gd name="T23" fmla="*/ 0 h 24"/>
              <a:gd name="T24" fmla="*/ 1058 w 12"/>
              <a:gd name="T25" fmla="*/ 9525 h 24"/>
              <a:gd name="T26" fmla="*/ 1323 w 12"/>
              <a:gd name="T27" fmla="*/ 9525 h 24"/>
              <a:gd name="T28" fmla="*/ 1323 w 12"/>
              <a:gd name="T29" fmla="*/ 0 h 24"/>
              <a:gd name="T30" fmla="*/ 1323 w 12"/>
              <a:gd name="T31" fmla="*/ 0 h 24"/>
              <a:gd name="T32" fmla="*/ 1323 w 12"/>
              <a:gd name="T33" fmla="*/ 9525 h 24"/>
              <a:gd name="T34" fmla="*/ 1852 w 12"/>
              <a:gd name="T35" fmla="*/ 9525 h 24"/>
              <a:gd name="T36" fmla="*/ 1852 w 12"/>
              <a:gd name="T37" fmla="*/ 0 h 24"/>
              <a:gd name="T38" fmla="*/ 2117 w 12"/>
              <a:gd name="T39" fmla="*/ 0 h 24"/>
              <a:gd name="T40" fmla="*/ 2117 w 12"/>
              <a:gd name="T41" fmla="*/ 9525 h 24"/>
              <a:gd name="T42" fmla="*/ 2117 w 12"/>
              <a:gd name="T43" fmla="*/ 9525 h 24"/>
              <a:gd name="T44" fmla="*/ 2117 w 12"/>
              <a:gd name="T45" fmla="*/ 0 h 24"/>
              <a:gd name="T46" fmla="*/ 2381 w 12"/>
              <a:gd name="T47" fmla="*/ 0 h 24"/>
              <a:gd name="T48" fmla="*/ 2381 w 12"/>
              <a:gd name="T49" fmla="*/ 9525 h 24"/>
              <a:gd name="T50" fmla="*/ 2381 w 12"/>
              <a:gd name="T51" fmla="*/ 9525 h 24"/>
              <a:gd name="T52" fmla="*/ 2381 w 12"/>
              <a:gd name="T53" fmla="*/ 0 h 24"/>
              <a:gd name="T54" fmla="*/ 2910 w 12"/>
              <a:gd name="T55" fmla="*/ 0 h 24"/>
              <a:gd name="T56" fmla="*/ 2910 w 12"/>
              <a:gd name="T57" fmla="*/ 9525 h 24"/>
              <a:gd name="T58" fmla="*/ 3175 w 12"/>
              <a:gd name="T59" fmla="*/ 9525 h 24"/>
              <a:gd name="T60" fmla="*/ 3175 w 12"/>
              <a:gd name="T61" fmla="*/ 0 h 24"/>
              <a:gd name="T62" fmla="*/ 3175 w 12"/>
              <a:gd name="T63" fmla="*/ 0 h 24"/>
              <a:gd name="T64" fmla="*/ 3175 w 12"/>
              <a:gd name="T65" fmla="*/ 9525 h 24"/>
              <a:gd name="T66" fmla="*/ 1323 w 12"/>
              <a:gd name="T67" fmla="*/ 0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4">
                <a:moveTo>
                  <a:pt x="5" y="24"/>
                </a:move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3" y="24"/>
                </a:lnTo>
                <a:lnTo>
                  <a:pt x="3" y="0"/>
                </a:lnTo>
                <a:lnTo>
                  <a:pt x="3" y="24"/>
                </a:lnTo>
                <a:lnTo>
                  <a:pt x="4" y="24"/>
                </a:lnTo>
                <a:lnTo>
                  <a:pt x="4" y="0"/>
                </a:lnTo>
                <a:lnTo>
                  <a:pt x="4" y="24"/>
                </a:lnTo>
                <a:lnTo>
                  <a:pt x="5" y="24"/>
                </a:lnTo>
                <a:lnTo>
                  <a:pt x="5" y="0"/>
                </a:lnTo>
                <a:lnTo>
                  <a:pt x="5" y="24"/>
                </a:lnTo>
                <a:lnTo>
                  <a:pt x="7" y="24"/>
                </a:lnTo>
                <a:lnTo>
                  <a:pt x="7" y="0"/>
                </a:lnTo>
                <a:lnTo>
                  <a:pt x="8" y="0"/>
                </a:lnTo>
                <a:lnTo>
                  <a:pt x="8" y="24"/>
                </a:lnTo>
                <a:lnTo>
                  <a:pt x="8" y="0"/>
                </a:lnTo>
                <a:lnTo>
                  <a:pt x="9" y="0"/>
                </a:lnTo>
                <a:lnTo>
                  <a:pt x="9" y="24"/>
                </a:lnTo>
                <a:lnTo>
                  <a:pt x="9" y="0"/>
                </a:lnTo>
                <a:lnTo>
                  <a:pt x="11" y="0"/>
                </a:lnTo>
                <a:lnTo>
                  <a:pt x="11" y="24"/>
                </a:lnTo>
                <a:lnTo>
                  <a:pt x="12" y="24"/>
                </a:lnTo>
                <a:lnTo>
                  <a:pt x="12" y="0"/>
                </a:lnTo>
                <a:lnTo>
                  <a:pt x="12" y="2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1" name="Freeform 379"/>
          <p:cNvSpPr>
            <a:spLocks/>
          </p:cNvSpPr>
          <p:nvPr/>
        </p:nvSpPr>
        <p:spPr bwMode="auto">
          <a:xfrm>
            <a:off x="2429828" y="4314825"/>
            <a:ext cx="4762" cy="11113"/>
          </a:xfrm>
          <a:custGeom>
            <a:avLst/>
            <a:gdLst>
              <a:gd name="T0" fmla="*/ 1984 w 12"/>
              <a:gd name="T1" fmla="*/ 11113 h 28"/>
              <a:gd name="T2" fmla="*/ 0 w 12"/>
              <a:gd name="T3" fmla="*/ 11113 h 28"/>
              <a:gd name="T4" fmla="*/ 0 w 12"/>
              <a:gd name="T5" fmla="*/ 0 h 28"/>
              <a:gd name="T6" fmla="*/ 0 w 12"/>
              <a:gd name="T7" fmla="*/ 0 h 28"/>
              <a:gd name="T8" fmla="*/ 0 w 12"/>
              <a:gd name="T9" fmla="*/ 11113 h 28"/>
              <a:gd name="T10" fmla="*/ 794 w 12"/>
              <a:gd name="T11" fmla="*/ 11113 h 28"/>
              <a:gd name="T12" fmla="*/ 794 w 12"/>
              <a:gd name="T13" fmla="*/ 0 h 28"/>
              <a:gd name="T14" fmla="*/ 1191 w 12"/>
              <a:gd name="T15" fmla="*/ 0 h 28"/>
              <a:gd name="T16" fmla="*/ 1191 w 12"/>
              <a:gd name="T17" fmla="*/ 11113 h 28"/>
              <a:gd name="T18" fmla="*/ 1191 w 12"/>
              <a:gd name="T19" fmla="*/ 11113 h 28"/>
              <a:gd name="T20" fmla="*/ 1191 w 12"/>
              <a:gd name="T21" fmla="*/ 0 h 28"/>
              <a:gd name="T22" fmla="*/ 1587 w 12"/>
              <a:gd name="T23" fmla="*/ 0 h 28"/>
              <a:gd name="T24" fmla="*/ 1587 w 12"/>
              <a:gd name="T25" fmla="*/ 11113 h 28"/>
              <a:gd name="T26" fmla="*/ 1587 w 12"/>
              <a:gd name="T27" fmla="*/ 11113 h 28"/>
              <a:gd name="T28" fmla="*/ 1587 w 12"/>
              <a:gd name="T29" fmla="*/ 0 h 28"/>
              <a:gd name="T30" fmla="*/ 1984 w 12"/>
              <a:gd name="T31" fmla="*/ 0 h 28"/>
              <a:gd name="T32" fmla="*/ 1984 w 12"/>
              <a:gd name="T33" fmla="*/ 11113 h 28"/>
              <a:gd name="T34" fmla="*/ 2778 w 12"/>
              <a:gd name="T35" fmla="*/ 11113 h 28"/>
              <a:gd name="T36" fmla="*/ 2778 w 12"/>
              <a:gd name="T37" fmla="*/ 0 h 28"/>
              <a:gd name="T38" fmla="*/ 2778 w 12"/>
              <a:gd name="T39" fmla="*/ 0 h 28"/>
              <a:gd name="T40" fmla="*/ 2778 w 12"/>
              <a:gd name="T41" fmla="*/ 11113 h 28"/>
              <a:gd name="T42" fmla="*/ 3175 w 12"/>
              <a:gd name="T43" fmla="*/ 11113 h 28"/>
              <a:gd name="T44" fmla="*/ 3175 w 12"/>
              <a:gd name="T45" fmla="*/ 0 h 28"/>
              <a:gd name="T46" fmla="*/ 3175 w 12"/>
              <a:gd name="T47" fmla="*/ 0 h 28"/>
              <a:gd name="T48" fmla="*/ 3175 w 12"/>
              <a:gd name="T49" fmla="*/ 11113 h 28"/>
              <a:gd name="T50" fmla="*/ 3572 w 12"/>
              <a:gd name="T51" fmla="*/ 11113 h 28"/>
              <a:gd name="T52" fmla="*/ 3572 w 12"/>
              <a:gd name="T53" fmla="*/ 0 h 28"/>
              <a:gd name="T54" fmla="*/ 3572 w 12"/>
              <a:gd name="T55" fmla="*/ 0 h 28"/>
              <a:gd name="T56" fmla="*/ 3572 w 12"/>
              <a:gd name="T57" fmla="*/ 11113 h 28"/>
              <a:gd name="T58" fmla="*/ 3968 w 12"/>
              <a:gd name="T59" fmla="*/ 11113 h 28"/>
              <a:gd name="T60" fmla="*/ 3968 w 12"/>
              <a:gd name="T61" fmla="*/ 0 h 28"/>
              <a:gd name="T62" fmla="*/ 4762 w 12"/>
              <a:gd name="T63" fmla="*/ 0 h 28"/>
              <a:gd name="T64" fmla="*/ 4762 w 12"/>
              <a:gd name="T65" fmla="*/ 11113 h 28"/>
              <a:gd name="T66" fmla="*/ 1984 w 12"/>
              <a:gd name="T67" fmla="*/ 0 h 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8">
                <a:moveTo>
                  <a:pt x="5" y="28"/>
                </a:moveTo>
                <a:lnTo>
                  <a:pt x="0" y="28"/>
                </a:lnTo>
                <a:lnTo>
                  <a:pt x="0" y="0"/>
                </a:ln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10" y="28"/>
                </a:lnTo>
                <a:lnTo>
                  <a:pt x="10" y="0"/>
                </a:lnTo>
                <a:lnTo>
                  <a:pt x="12" y="0"/>
                </a:lnTo>
                <a:lnTo>
                  <a:pt x="12" y="2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2" name="Freeform 380"/>
          <p:cNvSpPr>
            <a:spLocks/>
          </p:cNvSpPr>
          <p:nvPr/>
        </p:nvSpPr>
        <p:spPr bwMode="auto">
          <a:xfrm>
            <a:off x="2431415" y="4313238"/>
            <a:ext cx="9525" cy="4762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1732 h 11"/>
              <a:gd name="T20" fmla="*/ 9525 w 28"/>
              <a:gd name="T21" fmla="*/ 1732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3030 h 11"/>
              <a:gd name="T40" fmla="*/ 0 w 28"/>
              <a:gd name="T41" fmla="*/ 3030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896 h 11"/>
              <a:gd name="T48" fmla="*/ 0 w 28"/>
              <a:gd name="T49" fmla="*/ 3896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28" y="7"/>
                </a:lnTo>
                <a:lnTo>
                  <a:pt x="0" y="7"/>
                </a:lnTo>
                <a:lnTo>
                  <a:pt x="28" y="7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3" name="Freeform 381"/>
          <p:cNvSpPr>
            <a:spLocks/>
          </p:cNvSpPr>
          <p:nvPr/>
        </p:nvSpPr>
        <p:spPr bwMode="auto">
          <a:xfrm>
            <a:off x="2437765" y="4305300"/>
            <a:ext cx="4763" cy="9525"/>
          </a:xfrm>
          <a:custGeom>
            <a:avLst/>
            <a:gdLst>
              <a:gd name="T0" fmla="*/ 2598 w 11"/>
              <a:gd name="T1" fmla="*/ 9525 h 27"/>
              <a:gd name="T2" fmla="*/ 0 w 11"/>
              <a:gd name="T3" fmla="*/ 9525 h 27"/>
              <a:gd name="T4" fmla="*/ 0 w 11"/>
              <a:gd name="T5" fmla="*/ 0 h 27"/>
              <a:gd name="T6" fmla="*/ 433 w 11"/>
              <a:gd name="T7" fmla="*/ 0 h 27"/>
              <a:gd name="T8" fmla="*/ 433 w 11"/>
              <a:gd name="T9" fmla="*/ 9525 h 27"/>
              <a:gd name="T10" fmla="*/ 866 w 11"/>
              <a:gd name="T11" fmla="*/ 9525 h 27"/>
              <a:gd name="T12" fmla="*/ 866 w 11"/>
              <a:gd name="T13" fmla="*/ 0 h 27"/>
              <a:gd name="T14" fmla="*/ 866 w 11"/>
              <a:gd name="T15" fmla="*/ 0 h 27"/>
              <a:gd name="T16" fmla="*/ 866 w 11"/>
              <a:gd name="T17" fmla="*/ 9525 h 27"/>
              <a:gd name="T18" fmla="*/ 1732 w 11"/>
              <a:gd name="T19" fmla="*/ 9525 h 27"/>
              <a:gd name="T20" fmla="*/ 1732 w 11"/>
              <a:gd name="T21" fmla="*/ 0 h 27"/>
              <a:gd name="T22" fmla="*/ 1732 w 11"/>
              <a:gd name="T23" fmla="*/ 0 h 27"/>
              <a:gd name="T24" fmla="*/ 1732 w 11"/>
              <a:gd name="T25" fmla="*/ 9525 h 27"/>
              <a:gd name="T26" fmla="*/ 2165 w 11"/>
              <a:gd name="T27" fmla="*/ 9525 h 27"/>
              <a:gd name="T28" fmla="*/ 2165 w 11"/>
              <a:gd name="T29" fmla="*/ 0 h 27"/>
              <a:gd name="T30" fmla="*/ 2598 w 11"/>
              <a:gd name="T31" fmla="*/ 0 h 27"/>
              <a:gd name="T32" fmla="*/ 2598 w 11"/>
              <a:gd name="T33" fmla="*/ 9525 h 27"/>
              <a:gd name="T34" fmla="*/ 2598 w 11"/>
              <a:gd name="T35" fmla="*/ 9525 h 27"/>
              <a:gd name="T36" fmla="*/ 2598 w 11"/>
              <a:gd name="T37" fmla="*/ 0 h 27"/>
              <a:gd name="T38" fmla="*/ 3464 w 11"/>
              <a:gd name="T39" fmla="*/ 0 h 27"/>
              <a:gd name="T40" fmla="*/ 3464 w 11"/>
              <a:gd name="T41" fmla="*/ 9525 h 27"/>
              <a:gd name="T42" fmla="*/ 3464 w 11"/>
              <a:gd name="T43" fmla="*/ 9525 h 27"/>
              <a:gd name="T44" fmla="*/ 3464 w 11"/>
              <a:gd name="T45" fmla="*/ 0 h 27"/>
              <a:gd name="T46" fmla="*/ 3897 w 11"/>
              <a:gd name="T47" fmla="*/ 0 h 27"/>
              <a:gd name="T48" fmla="*/ 3897 w 11"/>
              <a:gd name="T49" fmla="*/ 9525 h 27"/>
              <a:gd name="T50" fmla="*/ 3897 w 11"/>
              <a:gd name="T51" fmla="*/ 9525 h 27"/>
              <a:gd name="T52" fmla="*/ 3897 w 11"/>
              <a:gd name="T53" fmla="*/ 0 h 27"/>
              <a:gd name="T54" fmla="*/ 4330 w 11"/>
              <a:gd name="T55" fmla="*/ 0 h 27"/>
              <a:gd name="T56" fmla="*/ 4330 w 11"/>
              <a:gd name="T57" fmla="*/ 9525 h 27"/>
              <a:gd name="T58" fmla="*/ 4763 w 11"/>
              <a:gd name="T59" fmla="*/ 9525 h 27"/>
              <a:gd name="T60" fmla="*/ 4763 w 11"/>
              <a:gd name="T61" fmla="*/ 0 h 27"/>
              <a:gd name="T62" fmla="*/ 4763 w 11"/>
              <a:gd name="T63" fmla="*/ 0 h 27"/>
              <a:gd name="T64" fmla="*/ 4763 w 11"/>
              <a:gd name="T65" fmla="*/ 9525 h 27"/>
              <a:gd name="T66" fmla="*/ 2598 w 11"/>
              <a:gd name="T67" fmla="*/ 0 h 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7">
                <a:moveTo>
                  <a:pt x="6" y="27"/>
                </a:moveTo>
                <a:lnTo>
                  <a:pt x="0" y="27"/>
                </a:lnTo>
                <a:lnTo>
                  <a:pt x="0" y="0"/>
                </a:lnTo>
                <a:lnTo>
                  <a:pt x="1" y="0"/>
                </a:lnTo>
                <a:lnTo>
                  <a:pt x="1" y="27"/>
                </a:lnTo>
                <a:lnTo>
                  <a:pt x="2" y="27"/>
                </a:lnTo>
                <a:lnTo>
                  <a:pt x="2" y="0"/>
                </a:lnTo>
                <a:lnTo>
                  <a:pt x="2" y="27"/>
                </a:lnTo>
                <a:lnTo>
                  <a:pt x="4" y="27"/>
                </a:lnTo>
                <a:lnTo>
                  <a:pt x="4" y="0"/>
                </a:lnTo>
                <a:lnTo>
                  <a:pt x="4" y="27"/>
                </a:lnTo>
                <a:lnTo>
                  <a:pt x="5" y="27"/>
                </a:lnTo>
                <a:lnTo>
                  <a:pt x="5" y="0"/>
                </a:lnTo>
                <a:lnTo>
                  <a:pt x="6" y="0"/>
                </a:lnTo>
                <a:lnTo>
                  <a:pt x="6" y="27"/>
                </a:lnTo>
                <a:lnTo>
                  <a:pt x="6" y="0"/>
                </a:lnTo>
                <a:lnTo>
                  <a:pt x="8" y="0"/>
                </a:lnTo>
                <a:lnTo>
                  <a:pt x="8" y="27"/>
                </a:lnTo>
                <a:lnTo>
                  <a:pt x="8" y="0"/>
                </a:lnTo>
                <a:lnTo>
                  <a:pt x="9" y="0"/>
                </a:lnTo>
                <a:lnTo>
                  <a:pt x="9" y="27"/>
                </a:lnTo>
                <a:lnTo>
                  <a:pt x="9" y="0"/>
                </a:lnTo>
                <a:lnTo>
                  <a:pt x="10" y="0"/>
                </a:lnTo>
                <a:lnTo>
                  <a:pt x="10" y="27"/>
                </a:lnTo>
                <a:lnTo>
                  <a:pt x="11" y="27"/>
                </a:lnTo>
                <a:lnTo>
                  <a:pt x="11" y="0"/>
                </a:lnTo>
                <a:lnTo>
                  <a:pt x="11" y="2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4" name="Freeform 382"/>
          <p:cNvSpPr>
            <a:spLocks/>
          </p:cNvSpPr>
          <p:nvPr/>
        </p:nvSpPr>
        <p:spPr bwMode="auto">
          <a:xfrm>
            <a:off x="2456815" y="4284663"/>
            <a:ext cx="3175" cy="4762"/>
          </a:xfrm>
          <a:custGeom>
            <a:avLst/>
            <a:gdLst>
              <a:gd name="T0" fmla="*/ 0 w 9"/>
              <a:gd name="T1" fmla="*/ 2165 h 11"/>
              <a:gd name="T2" fmla="*/ 0 w 9"/>
              <a:gd name="T3" fmla="*/ 0 h 11"/>
              <a:gd name="T4" fmla="*/ 3175 w 9"/>
              <a:gd name="T5" fmla="*/ 0 h 11"/>
              <a:gd name="T6" fmla="*/ 3175 w 9"/>
              <a:gd name="T7" fmla="*/ 0 h 11"/>
              <a:gd name="T8" fmla="*/ 0 w 9"/>
              <a:gd name="T9" fmla="*/ 0 h 11"/>
              <a:gd name="T10" fmla="*/ 0 w 9"/>
              <a:gd name="T11" fmla="*/ 433 h 11"/>
              <a:gd name="T12" fmla="*/ 3175 w 9"/>
              <a:gd name="T13" fmla="*/ 433 h 11"/>
              <a:gd name="T14" fmla="*/ 3175 w 9"/>
              <a:gd name="T15" fmla="*/ 866 h 11"/>
              <a:gd name="T16" fmla="*/ 0 w 9"/>
              <a:gd name="T17" fmla="*/ 866 h 11"/>
              <a:gd name="T18" fmla="*/ 0 w 9"/>
              <a:gd name="T19" fmla="*/ 866 h 11"/>
              <a:gd name="T20" fmla="*/ 3175 w 9"/>
              <a:gd name="T21" fmla="*/ 866 h 11"/>
              <a:gd name="T22" fmla="*/ 3175 w 9"/>
              <a:gd name="T23" fmla="*/ 1732 h 11"/>
              <a:gd name="T24" fmla="*/ 0 w 9"/>
              <a:gd name="T25" fmla="*/ 1732 h 11"/>
              <a:gd name="T26" fmla="*/ 0 w 9"/>
              <a:gd name="T27" fmla="*/ 1732 h 11"/>
              <a:gd name="T28" fmla="*/ 3175 w 9"/>
              <a:gd name="T29" fmla="*/ 1732 h 11"/>
              <a:gd name="T30" fmla="*/ 3175 w 9"/>
              <a:gd name="T31" fmla="*/ 2165 h 11"/>
              <a:gd name="T32" fmla="*/ 0 w 9"/>
              <a:gd name="T33" fmla="*/ 2165 h 11"/>
              <a:gd name="T34" fmla="*/ 0 w 9"/>
              <a:gd name="T35" fmla="*/ 2165 h 11"/>
              <a:gd name="T36" fmla="*/ 3175 w 9"/>
              <a:gd name="T37" fmla="*/ 2165 h 11"/>
              <a:gd name="T38" fmla="*/ 3175 w 9"/>
              <a:gd name="T39" fmla="*/ 2597 h 11"/>
              <a:gd name="T40" fmla="*/ 0 w 9"/>
              <a:gd name="T41" fmla="*/ 2597 h 11"/>
              <a:gd name="T42" fmla="*/ 0 w 9"/>
              <a:gd name="T43" fmla="*/ 3030 h 11"/>
              <a:gd name="T44" fmla="*/ 3175 w 9"/>
              <a:gd name="T45" fmla="*/ 3030 h 11"/>
              <a:gd name="T46" fmla="*/ 3175 w 9"/>
              <a:gd name="T47" fmla="*/ 3030 h 11"/>
              <a:gd name="T48" fmla="*/ 0 w 9"/>
              <a:gd name="T49" fmla="*/ 3030 h 11"/>
              <a:gd name="T50" fmla="*/ 0 w 9"/>
              <a:gd name="T51" fmla="*/ 3896 h 11"/>
              <a:gd name="T52" fmla="*/ 3175 w 9"/>
              <a:gd name="T53" fmla="*/ 3896 h 11"/>
              <a:gd name="T54" fmla="*/ 3175 w 9"/>
              <a:gd name="T55" fmla="*/ 3896 h 11"/>
              <a:gd name="T56" fmla="*/ 0 w 9"/>
              <a:gd name="T57" fmla="*/ 3896 h 11"/>
              <a:gd name="T58" fmla="*/ 0 w 9"/>
              <a:gd name="T59" fmla="*/ 4329 h 11"/>
              <a:gd name="T60" fmla="*/ 3175 w 9"/>
              <a:gd name="T61" fmla="*/ 4329 h 11"/>
              <a:gd name="T62" fmla="*/ 3175 w 9"/>
              <a:gd name="T63" fmla="*/ 4762 h 11"/>
              <a:gd name="T64" fmla="*/ 0 w 9"/>
              <a:gd name="T65" fmla="*/ 4762 h 11"/>
              <a:gd name="T66" fmla="*/ 3175 w 9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" h="11">
                <a:moveTo>
                  <a:pt x="0" y="5"/>
                </a:moveTo>
                <a:lnTo>
                  <a:pt x="0" y="0"/>
                </a:lnTo>
                <a:lnTo>
                  <a:pt x="9" y="0"/>
                </a:lnTo>
                <a:lnTo>
                  <a:pt x="0" y="0"/>
                </a:lnTo>
                <a:lnTo>
                  <a:pt x="0" y="1"/>
                </a:lnTo>
                <a:lnTo>
                  <a:pt x="9" y="1"/>
                </a:lnTo>
                <a:lnTo>
                  <a:pt x="9" y="2"/>
                </a:lnTo>
                <a:lnTo>
                  <a:pt x="0" y="2"/>
                </a:lnTo>
                <a:lnTo>
                  <a:pt x="9" y="2"/>
                </a:lnTo>
                <a:lnTo>
                  <a:pt x="9" y="4"/>
                </a:lnTo>
                <a:lnTo>
                  <a:pt x="0" y="4"/>
                </a:lnTo>
                <a:lnTo>
                  <a:pt x="9" y="4"/>
                </a:lnTo>
                <a:lnTo>
                  <a:pt x="9" y="5"/>
                </a:lnTo>
                <a:lnTo>
                  <a:pt x="0" y="5"/>
                </a:lnTo>
                <a:lnTo>
                  <a:pt x="9" y="5"/>
                </a:lnTo>
                <a:lnTo>
                  <a:pt x="9" y="6"/>
                </a:lnTo>
                <a:lnTo>
                  <a:pt x="0" y="6"/>
                </a:lnTo>
                <a:lnTo>
                  <a:pt x="0" y="7"/>
                </a:lnTo>
                <a:lnTo>
                  <a:pt x="9" y="7"/>
                </a:lnTo>
                <a:lnTo>
                  <a:pt x="0" y="7"/>
                </a:lnTo>
                <a:lnTo>
                  <a:pt x="0" y="9"/>
                </a:lnTo>
                <a:lnTo>
                  <a:pt x="9" y="9"/>
                </a:lnTo>
                <a:lnTo>
                  <a:pt x="0" y="9"/>
                </a:lnTo>
                <a:lnTo>
                  <a:pt x="0" y="10"/>
                </a:lnTo>
                <a:lnTo>
                  <a:pt x="9" y="10"/>
                </a:lnTo>
                <a:lnTo>
                  <a:pt x="9" y="11"/>
                </a:lnTo>
                <a:lnTo>
                  <a:pt x="0" y="11"/>
                </a:lnTo>
                <a:lnTo>
                  <a:pt x="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5" name="Freeform 383"/>
          <p:cNvSpPr>
            <a:spLocks/>
          </p:cNvSpPr>
          <p:nvPr/>
        </p:nvSpPr>
        <p:spPr bwMode="auto">
          <a:xfrm>
            <a:off x="2458403" y="4279900"/>
            <a:ext cx="3175" cy="6350"/>
          </a:xfrm>
          <a:custGeom>
            <a:avLst/>
            <a:gdLst>
              <a:gd name="T0" fmla="*/ 1443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289 w 11"/>
              <a:gd name="T7" fmla="*/ 0 h 17"/>
              <a:gd name="T8" fmla="*/ 289 w 11"/>
              <a:gd name="T9" fmla="*/ 6350 h 17"/>
              <a:gd name="T10" fmla="*/ 289 w 11"/>
              <a:gd name="T11" fmla="*/ 6350 h 17"/>
              <a:gd name="T12" fmla="*/ 289 w 11"/>
              <a:gd name="T13" fmla="*/ 0 h 17"/>
              <a:gd name="T14" fmla="*/ 577 w 11"/>
              <a:gd name="T15" fmla="*/ 0 h 17"/>
              <a:gd name="T16" fmla="*/ 577 w 11"/>
              <a:gd name="T17" fmla="*/ 6350 h 17"/>
              <a:gd name="T18" fmla="*/ 577 w 11"/>
              <a:gd name="T19" fmla="*/ 6350 h 17"/>
              <a:gd name="T20" fmla="*/ 577 w 11"/>
              <a:gd name="T21" fmla="*/ 0 h 17"/>
              <a:gd name="T22" fmla="*/ 1155 w 11"/>
              <a:gd name="T23" fmla="*/ 0 h 17"/>
              <a:gd name="T24" fmla="*/ 1155 w 11"/>
              <a:gd name="T25" fmla="*/ 6350 h 17"/>
              <a:gd name="T26" fmla="*/ 1443 w 11"/>
              <a:gd name="T27" fmla="*/ 6350 h 17"/>
              <a:gd name="T28" fmla="*/ 1443 w 11"/>
              <a:gd name="T29" fmla="*/ 0 h 17"/>
              <a:gd name="T30" fmla="*/ 1443 w 11"/>
              <a:gd name="T31" fmla="*/ 0 h 17"/>
              <a:gd name="T32" fmla="*/ 1443 w 11"/>
              <a:gd name="T33" fmla="*/ 6350 h 17"/>
              <a:gd name="T34" fmla="*/ 1732 w 11"/>
              <a:gd name="T35" fmla="*/ 6350 h 17"/>
              <a:gd name="T36" fmla="*/ 1732 w 11"/>
              <a:gd name="T37" fmla="*/ 0 h 17"/>
              <a:gd name="T38" fmla="*/ 1732 w 11"/>
              <a:gd name="T39" fmla="*/ 0 h 17"/>
              <a:gd name="T40" fmla="*/ 1732 w 11"/>
              <a:gd name="T41" fmla="*/ 6350 h 17"/>
              <a:gd name="T42" fmla="*/ 2020 w 11"/>
              <a:gd name="T43" fmla="*/ 6350 h 17"/>
              <a:gd name="T44" fmla="*/ 2020 w 11"/>
              <a:gd name="T45" fmla="*/ 0 h 17"/>
              <a:gd name="T46" fmla="*/ 2598 w 11"/>
              <a:gd name="T47" fmla="*/ 0 h 17"/>
              <a:gd name="T48" fmla="*/ 2598 w 11"/>
              <a:gd name="T49" fmla="*/ 6350 h 17"/>
              <a:gd name="T50" fmla="*/ 2598 w 11"/>
              <a:gd name="T51" fmla="*/ 6350 h 17"/>
              <a:gd name="T52" fmla="*/ 2598 w 11"/>
              <a:gd name="T53" fmla="*/ 0 h 17"/>
              <a:gd name="T54" fmla="*/ 2886 w 11"/>
              <a:gd name="T55" fmla="*/ 0 h 17"/>
              <a:gd name="T56" fmla="*/ 2886 w 11"/>
              <a:gd name="T57" fmla="*/ 6350 h 17"/>
              <a:gd name="T58" fmla="*/ 2886 w 11"/>
              <a:gd name="T59" fmla="*/ 6350 h 17"/>
              <a:gd name="T60" fmla="*/ 2886 w 11"/>
              <a:gd name="T61" fmla="*/ 0 h 17"/>
              <a:gd name="T62" fmla="*/ 3175 w 11"/>
              <a:gd name="T63" fmla="*/ 0 h 17"/>
              <a:gd name="T64" fmla="*/ 3175 w 11"/>
              <a:gd name="T65" fmla="*/ 6350 h 17"/>
              <a:gd name="T66" fmla="*/ 1443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5" y="17"/>
                </a:moveTo>
                <a:lnTo>
                  <a:pt x="0" y="17"/>
                </a:lnTo>
                <a:lnTo>
                  <a:pt x="0" y="0"/>
                </a:lnTo>
                <a:lnTo>
                  <a:pt x="1" y="0"/>
                </a:lnTo>
                <a:lnTo>
                  <a:pt x="1" y="17"/>
                </a:lnTo>
                <a:lnTo>
                  <a:pt x="1" y="0"/>
                </a:lnTo>
                <a:lnTo>
                  <a:pt x="2" y="0"/>
                </a:lnTo>
                <a:lnTo>
                  <a:pt x="2" y="17"/>
                </a:lnTo>
                <a:lnTo>
                  <a:pt x="2" y="0"/>
                </a:lnTo>
                <a:lnTo>
                  <a:pt x="4" y="0"/>
                </a:lnTo>
                <a:lnTo>
                  <a:pt x="4" y="17"/>
                </a:lnTo>
                <a:lnTo>
                  <a:pt x="5" y="17"/>
                </a:lnTo>
                <a:lnTo>
                  <a:pt x="5" y="0"/>
                </a:lnTo>
                <a:lnTo>
                  <a:pt x="5" y="17"/>
                </a:lnTo>
                <a:lnTo>
                  <a:pt x="6" y="17"/>
                </a:lnTo>
                <a:lnTo>
                  <a:pt x="6" y="0"/>
                </a:lnTo>
                <a:lnTo>
                  <a:pt x="6" y="17"/>
                </a:lnTo>
                <a:lnTo>
                  <a:pt x="7" y="17"/>
                </a:lnTo>
                <a:lnTo>
                  <a:pt x="7" y="0"/>
                </a:ln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lnTo>
                  <a:pt x="10" y="0"/>
                </a:lnTo>
                <a:lnTo>
                  <a:pt x="10" y="17"/>
                </a:lnTo>
                <a:lnTo>
                  <a:pt x="10" y="0"/>
                </a:lnTo>
                <a:lnTo>
                  <a:pt x="11" y="0"/>
                </a:lnTo>
                <a:lnTo>
                  <a:pt x="11" y="1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6" name="Freeform 384"/>
          <p:cNvSpPr>
            <a:spLocks/>
          </p:cNvSpPr>
          <p:nvPr/>
        </p:nvSpPr>
        <p:spPr bwMode="auto">
          <a:xfrm>
            <a:off x="2459990" y="4278313"/>
            <a:ext cx="11113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11113 w 28"/>
              <a:gd name="T5" fmla="*/ 0 h 11"/>
              <a:gd name="T6" fmla="*/ 11113 w 28"/>
              <a:gd name="T7" fmla="*/ 0 h 11"/>
              <a:gd name="T8" fmla="*/ 0 w 28"/>
              <a:gd name="T9" fmla="*/ 0 h 11"/>
              <a:gd name="T10" fmla="*/ 0 w 28"/>
              <a:gd name="T11" fmla="*/ 433 h 11"/>
              <a:gd name="T12" fmla="*/ 11113 w 28"/>
              <a:gd name="T13" fmla="*/ 433 h 11"/>
              <a:gd name="T14" fmla="*/ 11113 w 28"/>
              <a:gd name="T15" fmla="*/ 1299 h 11"/>
              <a:gd name="T16" fmla="*/ 0 w 28"/>
              <a:gd name="T17" fmla="*/ 1299 h 11"/>
              <a:gd name="T18" fmla="*/ 0 w 28"/>
              <a:gd name="T19" fmla="*/ 1299 h 11"/>
              <a:gd name="T20" fmla="*/ 11113 w 28"/>
              <a:gd name="T21" fmla="*/ 1299 h 11"/>
              <a:gd name="T22" fmla="*/ 11113 w 28"/>
              <a:gd name="T23" fmla="*/ 1732 h 11"/>
              <a:gd name="T24" fmla="*/ 0 w 28"/>
              <a:gd name="T25" fmla="*/ 1732 h 11"/>
              <a:gd name="T26" fmla="*/ 0 w 28"/>
              <a:gd name="T27" fmla="*/ 1732 h 11"/>
              <a:gd name="T28" fmla="*/ 11113 w 28"/>
              <a:gd name="T29" fmla="*/ 1732 h 11"/>
              <a:gd name="T30" fmla="*/ 11113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11113 w 28"/>
              <a:gd name="T37" fmla="*/ 2597 h 11"/>
              <a:gd name="T38" fmla="*/ 11113 w 28"/>
              <a:gd name="T39" fmla="*/ 2597 h 11"/>
              <a:gd name="T40" fmla="*/ 0 w 28"/>
              <a:gd name="T41" fmla="*/ 2597 h 11"/>
              <a:gd name="T42" fmla="*/ 0 w 28"/>
              <a:gd name="T43" fmla="*/ 3463 h 11"/>
              <a:gd name="T44" fmla="*/ 11113 w 28"/>
              <a:gd name="T45" fmla="*/ 3463 h 11"/>
              <a:gd name="T46" fmla="*/ 11113 w 28"/>
              <a:gd name="T47" fmla="*/ 3463 h 11"/>
              <a:gd name="T48" fmla="*/ 0 w 28"/>
              <a:gd name="T49" fmla="*/ 3463 h 11"/>
              <a:gd name="T50" fmla="*/ 0 w 28"/>
              <a:gd name="T51" fmla="*/ 3896 h 11"/>
              <a:gd name="T52" fmla="*/ 11113 w 28"/>
              <a:gd name="T53" fmla="*/ 3896 h 11"/>
              <a:gd name="T54" fmla="*/ 11113 w 28"/>
              <a:gd name="T55" fmla="*/ 3896 h 11"/>
              <a:gd name="T56" fmla="*/ 0 w 28"/>
              <a:gd name="T57" fmla="*/ 3896 h 11"/>
              <a:gd name="T58" fmla="*/ 0 w 28"/>
              <a:gd name="T59" fmla="*/ 4329 h 11"/>
              <a:gd name="T60" fmla="*/ 11113 w 28"/>
              <a:gd name="T61" fmla="*/ 4329 h 11"/>
              <a:gd name="T62" fmla="*/ 11113 w 28"/>
              <a:gd name="T63" fmla="*/ 4762 h 11"/>
              <a:gd name="T64" fmla="*/ 0 w 28"/>
              <a:gd name="T65" fmla="*/ 4762 h 11"/>
              <a:gd name="T66" fmla="*/ 11113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7" name="Freeform 385"/>
          <p:cNvSpPr>
            <a:spLocks/>
          </p:cNvSpPr>
          <p:nvPr/>
        </p:nvSpPr>
        <p:spPr bwMode="auto">
          <a:xfrm>
            <a:off x="2467928" y="4273550"/>
            <a:ext cx="4762" cy="6350"/>
          </a:xfrm>
          <a:custGeom>
            <a:avLst/>
            <a:gdLst>
              <a:gd name="T0" fmla="*/ 2381 w 10"/>
              <a:gd name="T1" fmla="*/ 6350 h 19"/>
              <a:gd name="T2" fmla="*/ 0 w 10"/>
              <a:gd name="T3" fmla="*/ 6350 h 19"/>
              <a:gd name="T4" fmla="*/ 0 w 10"/>
              <a:gd name="T5" fmla="*/ 0 h 19"/>
              <a:gd name="T6" fmla="*/ 0 w 10"/>
              <a:gd name="T7" fmla="*/ 0 h 19"/>
              <a:gd name="T8" fmla="*/ 0 w 10"/>
              <a:gd name="T9" fmla="*/ 6350 h 19"/>
              <a:gd name="T10" fmla="*/ 476 w 10"/>
              <a:gd name="T11" fmla="*/ 6350 h 19"/>
              <a:gd name="T12" fmla="*/ 476 w 10"/>
              <a:gd name="T13" fmla="*/ 0 h 19"/>
              <a:gd name="T14" fmla="*/ 476 w 10"/>
              <a:gd name="T15" fmla="*/ 0 h 19"/>
              <a:gd name="T16" fmla="*/ 476 w 10"/>
              <a:gd name="T17" fmla="*/ 6350 h 19"/>
              <a:gd name="T18" fmla="*/ 952 w 10"/>
              <a:gd name="T19" fmla="*/ 6350 h 19"/>
              <a:gd name="T20" fmla="*/ 952 w 10"/>
              <a:gd name="T21" fmla="*/ 0 h 19"/>
              <a:gd name="T22" fmla="*/ 1905 w 10"/>
              <a:gd name="T23" fmla="*/ 0 h 19"/>
              <a:gd name="T24" fmla="*/ 1905 w 10"/>
              <a:gd name="T25" fmla="*/ 6350 h 19"/>
              <a:gd name="T26" fmla="*/ 1905 w 10"/>
              <a:gd name="T27" fmla="*/ 6350 h 19"/>
              <a:gd name="T28" fmla="*/ 1905 w 10"/>
              <a:gd name="T29" fmla="*/ 0 h 19"/>
              <a:gd name="T30" fmla="*/ 2381 w 10"/>
              <a:gd name="T31" fmla="*/ 0 h 19"/>
              <a:gd name="T32" fmla="*/ 2381 w 10"/>
              <a:gd name="T33" fmla="*/ 6350 h 19"/>
              <a:gd name="T34" fmla="*/ 2381 w 10"/>
              <a:gd name="T35" fmla="*/ 6350 h 19"/>
              <a:gd name="T36" fmla="*/ 2381 w 10"/>
              <a:gd name="T37" fmla="*/ 0 h 19"/>
              <a:gd name="T38" fmla="*/ 2857 w 10"/>
              <a:gd name="T39" fmla="*/ 0 h 19"/>
              <a:gd name="T40" fmla="*/ 2857 w 10"/>
              <a:gd name="T41" fmla="*/ 6350 h 19"/>
              <a:gd name="T42" fmla="*/ 2857 w 10"/>
              <a:gd name="T43" fmla="*/ 6350 h 19"/>
              <a:gd name="T44" fmla="*/ 2857 w 10"/>
              <a:gd name="T45" fmla="*/ 0 h 19"/>
              <a:gd name="T46" fmla="*/ 3333 w 10"/>
              <a:gd name="T47" fmla="*/ 0 h 19"/>
              <a:gd name="T48" fmla="*/ 3333 w 10"/>
              <a:gd name="T49" fmla="*/ 6350 h 19"/>
              <a:gd name="T50" fmla="*/ 4286 w 10"/>
              <a:gd name="T51" fmla="*/ 6350 h 19"/>
              <a:gd name="T52" fmla="*/ 4286 w 10"/>
              <a:gd name="T53" fmla="*/ 0 h 19"/>
              <a:gd name="T54" fmla="*/ 4286 w 10"/>
              <a:gd name="T55" fmla="*/ 0 h 19"/>
              <a:gd name="T56" fmla="*/ 4286 w 10"/>
              <a:gd name="T57" fmla="*/ 6350 h 19"/>
              <a:gd name="T58" fmla="*/ 4762 w 10"/>
              <a:gd name="T59" fmla="*/ 6350 h 19"/>
              <a:gd name="T60" fmla="*/ 4762 w 10"/>
              <a:gd name="T61" fmla="*/ 0 h 19"/>
              <a:gd name="T62" fmla="*/ 4762 w 10"/>
              <a:gd name="T63" fmla="*/ 0 h 19"/>
              <a:gd name="T64" fmla="*/ 4762 w 10"/>
              <a:gd name="T65" fmla="*/ 6350 h 19"/>
              <a:gd name="T66" fmla="*/ 2381 w 10"/>
              <a:gd name="T67" fmla="*/ 0 h 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9">
                <a:moveTo>
                  <a:pt x="5" y="19"/>
                </a:moveTo>
                <a:lnTo>
                  <a:pt x="0" y="19"/>
                </a:lnTo>
                <a:lnTo>
                  <a:pt x="0" y="0"/>
                </a:lnTo>
                <a:lnTo>
                  <a:pt x="0" y="19"/>
                </a:lnTo>
                <a:lnTo>
                  <a:pt x="1" y="19"/>
                </a:lnTo>
                <a:lnTo>
                  <a:pt x="1" y="0"/>
                </a:lnTo>
                <a:lnTo>
                  <a:pt x="1" y="19"/>
                </a:lnTo>
                <a:lnTo>
                  <a:pt x="2" y="19"/>
                </a:lnTo>
                <a:lnTo>
                  <a:pt x="2" y="0"/>
                </a:lnTo>
                <a:lnTo>
                  <a:pt x="4" y="0"/>
                </a:lnTo>
                <a:lnTo>
                  <a:pt x="4" y="19"/>
                </a:lnTo>
                <a:lnTo>
                  <a:pt x="4" y="0"/>
                </a:lnTo>
                <a:lnTo>
                  <a:pt x="5" y="0"/>
                </a:lnTo>
                <a:lnTo>
                  <a:pt x="5" y="19"/>
                </a:lnTo>
                <a:lnTo>
                  <a:pt x="5" y="0"/>
                </a:lnTo>
                <a:lnTo>
                  <a:pt x="6" y="0"/>
                </a:lnTo>
                <a:lnTo>
                  <a:pt x="6" y="19"/>
                </a:lnTo>
                <a:lnTo>
                  <a:pt x="6" y="0"/>
                </a:lnTo>
                <a:lnTo>
                  <a:pt x="7" y="0"/>
                </a:lnTo>
                <a:lnTo>
                  <a:pt x="7" y="19"/>
                </a:lnTo>
                <a:lnTo>
                  <a:pt x="9" y="19"/>
                </a:lnTo>
                <a:lnTo>
                  <a:pt x="9" y="0"/>
                </a:lnTo>
                <a:lnTo>
                  <a:pt x="9" y="19"/>
                </a:lnTo>
                <a:lnTo>
                  <a:pt x="10" y="19"/>
                </a:lnTo>
                <a:lnTo>
                  <a:pt x="10" y="0"/>
                </a:lnTo>
                <a:lnTo>
                  <a:pt x="10" y="1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8" name="Freeform 386"/>
          <p:cNvSpPr>
            <a:spLocks/>
          </p:cNvSpPr>
          <p:nvPr/>
        </p:nvSpPr>
        <p:spPr bwMode="auto">
          <a:xfrm>
            <a:off x="2471103" y="4270375"/>
            <a:ext cx="6350" cy="4763"/>
          </a:xfrm>
          <a:custGeom>
            <a:avLst/>
            <a:gdLst>
              <a:gd name="T0" fmla="*/ 0 w 23"/>
              <a:gd name="T1" fmla="*/ 1985 h 12"/>
              <a:gd name="T2" fmla="*/ 0 w 23"/>
              <a:gd name="T3" fmla="*/ 0 h 12"/>
              <a:gd name="T4" fmla="*/ 6350 w 23"/>
              <a:gd name="T5" fmla="*/ 0 h 12"/>
              <a:gd name="T6" fmla="*/ 6350 w 23"/>
              <a:gd name="T7" fmla="*/ 0 h 12"/>
              <a:gd name="T8" fmla="*/ 0 w 23"/>
              <a:gd name="T9" fmla="*/ 0 h 12"/>
              <a:gd name="T10" fmla="*/ 0 w 23"/>
              <a:gd name="T11" fmla="*/ 794 h 12"/>
              <a:gd name="T12" fmla="*/ 6350 w 23"/>
              <a:gd name="T13" fmla="*/ 794 h 12"/>
              <a:gd name="T14" fmla="*/ 6350 w 23"/>
              <a:gd name="T15" fmla="*/ 1191 h 12"/>
              <a:gd name="T16" fmla="*/ 0 w 23"/>
              <a:gd name="T17" fmla="*/ 1191 h 12"/>
              <a:gd name="T18" fmla="*/ 0 w 23"/>
              <a:gd name="T19" fmla="*/ 1191 h 12"/>
              <a:gd name="T20" fmla="*/ 6350 w 23"/>
              <a:gd name="T21" fmla="*/ 1191 h 12"/>
              <a:gd name="T22" fmla="*/ 6350 w 23"/>
              <a:gd name="T23" fmla="*/ 1588 h 12"/>
              <a:gd name="T24" fmla="*/ 0 w 23"/>
              <a:gd name="T25" fmla="*/ 1588 h 12"/>
              <a:gd name="T26" fmla="*/ 0 w 23"/>
              <a:gd name="T27" fmla="*/ 1588 h 12"/>
              <a:gd name="T28" fmla="*/ 6350 w 23"/>
              <a:gd name="T29" fmla="*/ 1588 h 12"/>
              <a:gd name="T30" fmla="*/ 6350 w 23"/>
              <a:gd name="T31" fmla="*/ 1985 h 12"/>
              <a:gd name="T32" fmla="*/ 0 w 23"/>
              <a:gd name="T33" fmla="*/ 1985 h 12"/>
              <a:gd name="T34" fmla="*/ 0 w 23"/>
              <a:gd name="T35" fmla="*/ 2778 h 12"/>
              <a:gd name="T36" fmla="*/ 6350 w 23"/>
              <a:gd name="T37" fmla="*/ 2778 h 12"/>
              <a:gd name="T38" fmla="*/ 6350 w 23"/>
              <a:gd name="T39" fmla="*/ 2778 h 12"/>
              <a:gd name="T40" fmla="*/ 0 w 23"/>
              <a:gd name="T41" fmla="*/ 2778 h 12"/>
              <a:gd name="T42" fmla="*/ 0 w 23"/>
              <a:gd name="T43" fmla="*/ 3175 h 12"/>
              <a:gd name="T44" fmla="*/ 6350 w 23"/>
              <a:gd name="T45" fmla="*/ 3175 h 12"/>
              <a:gd name="T46" fmla="*/ 6350 w 23"/>
              <a:gd name="T47" fmla="*/ 3175 h 12"/>
              <a:gd name="T48" fmla="*/ 0 w 23"/>
              <a:gd name="T49" fmla="*/ 3175 h 12"/>
              <a:gd name="T50" fmla="*/ 0 w 23"/>
              <a:gd name="T51" fmla="*/ 3572 h 12"/>
              <a:gd name="T52" fmla="*/ 6350 w 23"/>
              <a:gd name="T53" fmla="*/ 3572 h 12"/>
              <a:gd name="T54" fmla="*/ 6350 w 23"/>
              <a:gd name="T55" fmla="*/ 3572 h 12"/>
              <a:gd name="T56" fmla="*/ 0 w 23"/>
              <a:gd name="T57" fmla="*/ 3572 h 12"/>
              <a:gd name="T58" fmla="*/ 0 w 23"/>
              <a:gd name="T59" fmla="*/ 3969 h 12"/>
              <a:gd name="T60" fmla="*/ 6350 w 23"/>
              <a:gd name="T61" fmla="*/ 3969 h 12"/>
              <a:gd name="T62" fmla="*/ 6350 w 23"/>
              <a:gd name="T63" fmla="*/ 4763 h 12"/>
              <a:gd name="T64" fmla="*/ 0 w 23"/>
              <a:gd name="T65" fmla="*/ 4763 h 12"/>
              <a:gd name="T66" fmla="*/ 6350 w 23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" h="12">
                <a:moveTo>
                  <a:pt x="0" y="5"/>
                </a:moveTo>
                <a:lnTo>
                  <a:pt x="0" y="0"/>
                </a:lnTo>
                <a:lnTo>
                  <a:pt x="23" y="0"/>
                </a:lnTo>
                <a:lnTo>
                  <a:pt x="0" y="0"/>
                </a:lnTo>
                <a:lnTo>
                  <a:pt x="0" y="2"/>
                </a:lnTo>
                <a:lnTo>
                  <a:pt x="23" y="2"/>
                </a:lnTo>
                <a:lnTo>
                  <a:pt x="23" y="3"/>
                </a:lnTo>
                <a:lnTo>
                  <a:pt x="0" y="3"/>
                </a:lnTo>
                <a:lnTo>
                  <a:pt x="23" y="3"/>
                </a:lnTo>
                <a:lnTo>
                  <a:pt x="23" y="4"/>
                </a:lnTo>
                <a:lnTo>
                  <a:pt x="0" y="4"/>
                </a:lnTo>
                <a:lnTo>
                  <a:pt x="23" y="4"/>
                </a:lnTo>
                <a:lnTo>
                  <a:pt x="23" y="5"/>
                </a:lnTo>
                <a:lnTo>
                  <a:pt x="0" y="5"/>
                </a:lnTo>
                <a:lnTo>
                  <a:pt x="0" y="7"/>
                </a:lnTo>
                <a:lnTo>
                  <a:pt x="23" y="7"/>
                </a:lnTo>
                <a:lnTo>
                  <a:pt x="0" y="7"/>
                </a:lnTo>
                <a:lnTo>
                  <a:pt x="0" y="8"/>
                </a:lnTo>
                <a:lnTo>
                  <a:pt x="23" y="8"/>
                </a:lnTo>
                <a:lnTo>
                  <a:pt x="0" y="8"/>
                </a:lnTo>
                <a:lnTo>
                  <a:pt x="0" y="9"/>
                </a:lnTo>
                <a:lnTo>
                  <a:pt x="23" y="9"/>
                </a:lnTo>
                <a:lnTo>
                  <a:pt x="0" y="9"/>
                </a:lnTo>
                <a:lnTo>
                  <a:pt x="0" y="10"/>
                </a:lnTo>
                <a:lnTo>
                  <a:pt x="23" y="10"/>
                </a:lnTo>
                <a:lnTo>
                  <a:pt x="23" y="12"/>
                </a:lnTo>
                <a:lnTo>
                  <a:pt x="0" y="12"/>
                </a:lnTo>
                <a:lnTo>
                  <a:pt x="2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" name="Freeform 387"/>
          <p:cNvSpPr>
            <a:spLocks/>
          </p:cNvSpPr>
          <p:nvPr/>
        </p:nvSpPr>
        <p:spPr bwMode="auto">
          <a:xfrm>
            <a:off x="2507615" y="4259263"/>
            <a:ext cx="3175" cy="6350"/>
          </a:xfrm>
          <a:custGeom>
            <a:avLst/>
            <a:gdLst>
              <a:gd name="T0" fmla="*/ 1323 w 12"/>
              <a:gd name="T1" fmla="*/ 6350 h 15"/>
              <a:gd name="T2" fmla="*/ 0 w 12"/>
              <a:gd name="T3" fmla="*/ 6350 h 15"/>
              <a:gd name="T4" fmla="*/ 0 w 12"/>
              <a:gd name="T5" fmla="*/ 0 h 15"/>
              <a:gd name="T6" fmla="*/ 265 w 12"/>
              <a:gd name="T7" fmla="*/ 0 h 15"/>
              <a:gd name="T8" fmla="*/ 265 w 12"/>
              <a:gd name="T9" fmla="*/ 6350 h 15"/>
              <a:gd name="T10" fmla="*/ 265 w 12"/>
              <a:gd name="T11" fmla="*/ 6350 h 15"/>
              <a:gd name="T12" fmla="*/ 265 w 12"/>
              <a:gd name="T13" fmla="*/ 0 h 15"/>
              <a:gd name="T14" fmla="*/ 794 w 12"/>
              <a:gd name="T15" fmla="*/ 0 h 15"/>
              <a:gd name="T16" fmla="*/ 794 w 12"/>
              <a:gd name="T17" fmla="*/ 6350 h 15"/>
              <a:gd name="T18" fmla="*/ 794 w 12"/>
              <a:gd name="T19" fmla="*/ 6350 h 15"/>
              <a:gd name="T20" fmla="*/ 794 w 12"/>
              <a:gd name="T21" fmla="*/ 0 h 15"/>
              <a:gd name="T22" fmla="*/ 1058 w 12"/>
              <a:gd name="T23" fmla="*/ 0 h 15"/>
              <a:gd name="T24" fmla="*/ 1058 w 12"/>
              <a:gd name="T25" fmla="*/ 6350 h 15"/>
              <a:gd name="T26" fmla="*/ 1058 w 12"/>
              <a:gd name="T27" fmla="*/ 6350 h 15"/>
              <a:gd name="T28" fmla="*/ 1058 w 12"/>
              <a:gd name="T29" fmla="*/ 0 h 15"/>
              <a:gd name="T30" fmla="*/ 1323 w 12"/>
              <a:gd name="T31" fmla="*/ 0 h 15"/>
              <a:gd name="T32" fmla="*/ 1323 w 12"/>
              <a:gd name="T33" fmla="*/ 6350 h 15"/>
              <a:gd name="T34" fmla="*/ 1588 w 12"/>
              <a:gd name="T35" fmla="*/ 6350 h 15"/>
              <a:gd name="T36" fmla="*/ 1588 w 12"/>
              <a:gd name="T37" fmla="*/ 0 h 15"/>
              <a:gd name="T38" fmla="*/ 1588 w 12"/>
              <a:gd name="T39" fmla="*/ 0 h 15"/>
              <a:gd name="T40" fmla="*/ 1588 w 12"/>
              <a:gd name="T41" fmla="*/ 6350 h 15"/>
              <a:gd name="T42" fmla="*/ 2117 w 12"/>
              <a:gd name="T43" fmla="*/ 6350 h 15"/>
              <a:gd name="T44" fmla="*/ 2117 w 12"/>
              <a:gd name="T45" fmla="*/ 0 h 15"/>
              <a:gd name="T46" fmla="*/ 2117 w 12"/>
              <a:gd name="T47" fmla="*/ 0 h 15"/>
              <a:gd name="T48" fmla="*/ 2117 w 12"/>
              <a:gd name="T49" fmla="*/ 6350 h 15"/>
              <a:gd name="T50" fmla="*/ 2381 w 12"/>
              <a:gd name="T51" fmla="*/ 6350 h 15"/>
              <a:gd name="T52" fmla="*/ 2381 w 12"/>
              <a:gd name="T53" fmla="*/ 0 h 15"/>
              <a:gd name="T54" fmla="*/ 2646 w 12"/>
              <a:gd name="T55" fmla="*/ 0 h 15"/>
              <a:gd name="T56" fmla="*/ 2646 w 12"/>
              <a:gd name="T57" fmla="*/ 6350 h 15"/>
              <a:gd name="T58" fmla="*/ 2646 w 12"/>
              <a:gd name="T59" fmla="*/ 6350 h 15"/>
              <a:gd name="T60" fmla="*/ 2646 w 12"/>
              <a:gd name="T61" fmla="*/ 0 h 15"/>
              <a:gd name="T62" fmla="*/ 3175 w 12"/>
              <a:gd name="T63" fmla="*/ 0 h 15"/>
              <a:gd name="T64" fmla="*/ 3175 w 12"/>
              <a:gd name="T65" fmla="*/ 6350 h 15"/>
              <a:gd name="T66" fmla="*/ 1323 w 12"/>
              <a:gd name="T67" fmla="*/ 0 h 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5">
                <a:moveTo>
                  <a:pt x="5" y="15"/>
                </a:moveTo>
                <a:lnTo>
                  <a:pt x="0" y="15"/>
                </a:lnTo>
                <a:lnTo>
                  <a:pt x="0" y="0"/>
                </a:lnTo>
                <a:lnTo>
                  <a:pt x="1" y="0"/>
                </a:lnTo>
                <a:lnTo>
                  <a:pt x="1" y="15"/>
                </a:lnTo>
                <a:lnTo>
                  <a:pt x="1" y="0"/>
                </a:lnTo>
                <a:lnTo>
                  <a:pt x="3" y="0"/>
                </a:lnTo>
                <a:lnTo>
                  <a:pt x="3" y="15"/>
                </a:lnTo>
                <a:lnTo>
                  <a:pt x="3" y="0"/>
                </a:lnTo>
                <a:lnTo>
                  <a:pt x="4" y="0"/>
                </a:lnTo>
                <a:lnTo>
                  <a:pt x="4" y="15"/>
                </a:lnTo>
                <a:lnTo>
                  <a:pt x="4" y="0"/>
                </a:lnTo>
                <a:lnTo>
                  <a:pt x="5" y="0"/>
                </a:lnTo>
                <a:lnTo>
                  <a:pt x="5" y="15"/>
                </a:lnTo>
                <a:lnTo>
                  <a:pt x="6" y="15"/>
                </a:lnTo>
                <a:lnTo>
                  <a:pt x="6" y="0"/>
                </a:lnTo>
                <a:lnTo>
                  <a:pt x="6" y="15"/>
                </a:lnTo>
                <a:lnTo>
                  <a:pt x="8" y="15"/>
                </a:lnTo>
                <a:lnTo>
                  <a:pt x="8" y="0"/>
                </a:lnTo>
                <a:lnTo>
                  <a:pt x="8" y="15"/>
                </a:lnTo>
                <a:lnTo>
                  <a:pt x="9" y="15"/>
                </a:lnTo>
                <a:lnTo>
                  <a:pt x="9" y="0"/>
                </a:lnTo>
                <a:lnTo>
                  <a:pt x="10" y="0"/>
                </a:lnTo>
                <a:lnTo>
                  <a:pt x="10" y="15"/>
                </a:lnTo>
                <a:lnTo>
                  <a:pt x="10" y="0"/>
                </a:lnTo>
                <a:lnTo>
                  <a:pt x="12" y="0"/>
                </a:lnTo>
                <a:lnTo>
                  <a:pt x="12" y="1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0" name="Freeform 388"/>
          <p:cNvSpPr>
            <a:spLocks/>
          </p:cNvSpPr>
          <p:nvPr/>
        </p:nvSpPr>
        <p:spPr bwMode="auto">
          <a:xfrm>
            <a:off x="2509203" y="4256088"/>
            <a:ext cx="9525" cy="4762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1732 h 11"/>
              <a:gd name="T28" fmla="*/ 9525 w 28"/>
              <a:gd name="T29" fmla="*/ 1732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030 h 11"/>
              <a:gd name="T48" fmla="*/ 0 w 28"/>
              <a:gd name="T49" fmla="*/ 3030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1" name="Freeform 389"/>
          <p:cNvSpPr>
            <a:spLocks/>
          </p:cNvSpPr>
          <p:nvPr/>
        </p:nvSpPr>
        <p:spPr bwMode="auto">
          <a:xfrm>
            <a:off x="2517140" y="4243388"/>
            <a:ext cx="4763" cy="15875"/>
          </a:xfrm>
          <a:custGeom>
            <a:avLst/>
            <a:gdLst>
              <a:gd name="T0" fmla="*/ 2598 w 11"/>
              <a:gd name="T1" fmla="*/ 15875 h 39"/>
              <a:gd name="T2" fmla="*/ 0 w 11"/>
              <a:gd name="T3" fmla="*/ 15875 h 39"/>
              <a:gd name="T4" fmla="*/ 0 w 11"/>
              <a:gd name="T5" fmla="*/ 0 h 39"/>
              <a:gd name="T6" fmla="*/ 433 w 11"/>
              <a:gd name="T7" fmla="*/ 0 h 39"/>
              <a:gd name="T8" fmla="*/ 433 w 11"/>
              <a:gd name="T9" fmla="*/ 15875 h 39"/>
              <a:gd name="T10" fmla="*/ 866 w 11"/>
              <a:gd name="T11" fmla="*/ 15875 h 39"/>
              <a:gd name="T12" fmla="*/ 866 w 11"/>
              <a:gd name="T13" fmla="*/ 0 h 39"/>
              <a:gd name="T14" fmla="*/ 866 w 11"/>
              <a:gd name="T15" fmla="*/ 0 h 39"/>
              <a:gd name="T16" fmla="*/ 866 w 11"/>
              <a:gd name="T17" fmla="*/ 15875 h 39"/>
              <a:gd name="T18" fmla="*/ 1732 w 11"/>
              <a:gd name="T19" fmla="*/ 15875 h 39"/>
              <a:gd name="T20" fmla="*/ 1732 w 11"/>
              <a:gd name="T21" fmla="*/ 0 h 39"/>
              <a:gd name="T22" fmla="*/ 1732 w 11"/>
              <a:gd name="T23" fmla="*/ 0 h 39"/>
              <a:gd name="T24" fmla="*/ 1732 w 11"/>
              <a:gd name="T25" fmla="*/ 15875 h 39"/>
              <a:gd name="T26" fmla="*/ 2165 w 11"/>
              <a:gd name="T27" fmla="*/ 15875 h 39"/>
              <a:gd name="T28" fmla="*/ 2165 w 11"/>
              <a:gd name="T29" fmla="*/ 0 h 39"/>
              <a:gd name="T30" fmla="*/ 2598 w 11"/>
              <a:gd name="T31" fmla="*/ 0 h 39"/>
              <a:gd name="T32" fmla="*/ 2598 w 11"/>
              <a:gd name="T33" fmla="*/ 15875 h 39"/>
              <a:gd name="T34" fmla="*/ 2598 w 11"/>
              <a:gd name="T35" fmla="*/ 15875 h 39"/>
              <a:gd name="T36" fmla="*/ 2598 w 11"/>
              <a:gd name="T37" fmla="*/ 0 h 39"/>
              <a:gd name="T38" fmla="*/ 3031 w 11"/>
              <a:gd name="T39" fmla="*/ 0 h 39"/>
              <a:gd name="T40" fmla="*/ 3031 w 11"/>
              <a:gd name="T41" fmla="*/ 15875 h 39"/>
              <a:gd name="T42" fmla="*/ 3031 w 11"/>
              <a:gd name="T43" fmla="*/ 15875 h 39"/>
              <a:gd name="T44" fmla="*/ 3031 w 11"/>
              <a:gd name="T45" fmla="*/ 0 h 39"/>
              <a:gd name="T46" fmla="*/ 3897 w 11"/>
              <a:gd name="T47" fmla="*/ 0 h 39"/>
              <a:gd name="T48" fmla="*/ 3897 w 11"/>
              <a:gd name="T49" fmla="*/ 15875 h 39"/>
              <a:gd name="T50" fmla="*/ 3897 w 11"/>
              <a:gd name="T51" fmla="*/ 15875 h 39"/>
              <a:gd name="T52" fmla="*/ 3897 w 11"/>
              <a:gd name="T53" fmla="*/ 0 h 39"/>
              <a:gd name="T54" fmla="*/ 4330 w 11"/>
              <a:gd name="T55" fmla="*/ 0 h 39"/>
              <a:gd name="T56" fmla="*/ 4330 w 11"/>
              <a:gd name="T57" fmla="*/ 15875 h 39"/>
              <a:gd name="T58" fmla="*/ 4763 w 11"/>
              <a:gd name="T59" fmla="*/ 15875 h 39"/>
              <a:gd name="T60" fmla="*/ 4763 w 11"/>
              <a:gd name="T61" fmla="*/ 0 h 39"/>
              <a:gd name="T62" fmla="*/ 4763 w 11"/>
              <a:gd name="T63" fmla="*/ 0 h 39"/>
              <a:gd name="T64" fmla="*/ 4763 w 11"/>
              <a:gd name="T65" fmla="*/ 15875 h 39"/>
              <a:gd name="T66" fmla="*/ 2598 w 11"/>
              <a:gd name="T67" fmla="*/ 0 h 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9">
                <a:moveTo>
                  <a:pt x="6" y="39"/>
                </a:moveTo>
                <a:lnTo>
                  <a:pt x="0" y="39"/>
                </a:lnTo>
                <a:lnTo>
                  <a:pt x="0" y="0"/>
                </a:lnTo>
                <a:lnTo>
                  <a:pt x="1" y="0"/>
                </a:lnTo>
                <a:lnTo>
                  <a:pt x="1" y="39"/>
                </a:lnTo>
                <a:lnTo>
                  <a:pt x="2" y="39"/>
                </a:lnTo>
                <a:lnTo>
                  <a:pt x="2" y="0"/>
                </a:lnTo>
                <a:lnTo>
                  <a:pt x="2" y="39"/>
                </a:lnTo>
                <a:lnTo>
                  <a:pt x="4" y="39"/>
                </a:lnTo>
                <a:lnTo>
                  <a:pt x="4" y="0"/>
                </a:lnTo>
                <a:lnTo>
                  <a:pt x="4" y="39"/>
                </a:lnTo>
                <a:lnTo>
                  <a:pt x="5" y="39"/>
                </a:lnTo>
                <a:lnTo>
                  <a:pt x="5" y="0"/>
                </a:lnTo>
                <a:lnTo>
                  <a:pt x="6" y="0"/>
                </a:lnTo>
                <a:lnTo>
                  <a:pt x="6" y="39"/>
                </a:lnTo>
                <a:lnTo>
                  <a:pt x="6" y="0"/>
                </a:lnTo>
                <a:lnTo>
                  <a:pt x="7" y="0"/>
                </a:lnTo>
                <a:lnTo>
                  <a:pt x="7" y="39"/>
                </a:lnTo>
                <a:lnTo>
                  <a:pt x="7" y="0"/>
                </a:lnTo>
                <a:lnTo>
                  <a:pt x="9" y="0"/>
                </a:lnTo>
                <a:lnTo>
                  <a:pt x="9" y="39"/>
                </a:lnTo>
                <a:lnTo>
                  <a:pt x="9" y="0"/>
                </a:lnTo>
                <a:lnTo>
                  <a:pt x="10" y="0"/>
                </a:lnTo>
                <a:lnTo>
                  <a:pt x="10" y="39"/>
                </a:lnTo>
                <a:lnTo>
                  <a:pt x="11" y="39"/>
                </a:lnTo>
                <a:lnTo>
                  <a:pt x="11" y="0"/>
                </a:lnTo>
                <a:lnTo>
                  <a:pt x="11" y="39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2" name="Freeform 390"/>
          <p:cNvSpPr>
            <a:spLocks/>
          </p:cNvSpPr>
          <p:nvPr/>
        </p:nvSpPr>
        <p:spPr bwMode="auto">
          <a:xfrm>
            <a:off x="2526665" y="4216400"/>
            <a:ext cx="4763" cy="4763"/>
          </a:xfrm>
          <a:custGeom>
            <a:avLst/>
            <a:gdLst>
              <a:gd name="T0" fmla="*/ 2382 w 10"/>
              <a:gd name="T1" fmla="*/ 4763 h 13"/>
              <a:gd name="T2" fmla="*/ 0 w 10"/>
              <a:gd name="T3" fmla="*/ 4763 h 13"/>
              <a:gd name="T4" fmla="*/ 0 w 10"/>
              <a:gd name="T5" fmla="*/ 0 h 13"/>
              <a:gd name="T6" fmla="*/ 0 w 10"/>
              <a:gd name="T7" fmla="*/ 0 h 13"/>
              <a:gd name="T8" fmla="*/ 0 w 10"/>
              <a:gd name="T9" fmla="*/ 4763 h 13"/>
              <a:gd name="T10" fmla="*/ 476 w 10"/>
              <a:gd name="T11" fmla="*/ 4763 h 13"/>
              <a:gd name="T12" fmla="*/ 476 w 10"/>
              <a:gd name="T13" fmla="*/ 0 h 13"/>
              <a:gd name="T14" fmla="*/ 476 w 10"/>
              <a:gd name="T15" fmla="*/ 0 h 13"/>
              <a:gd name="T16" fmla="*/ 476 w 10"/>
              <a:gd name="T17" fmla="*/ 4763 h 13"/>
              <a:gd name="T18" fmla="*/ 953 w 10"/>
              <a:gd name="T19" fmla="*/ 4763 h 13"/>
              <a:gd name="T20" fmla="*/ 953 w 10"/>
              <a:gd name="T21" fmla="*/ 0 h 13"/>
              <a:gd name="T22" fmla="*/ 1905 w 10"/>
              <a:gd name="T23" fmla="*/ 0 h 13"/>
              <a:gd name="T24" fmla="*/ 1905 w 10"/>
              <a:gd name="T25" fmla="*/ 4763 h 13"/>
              <a:gd name="T26" fmla="*/ 1905 w 10"/>
              <a:gd name="T27" fmla="*/ 4763 h 13"/>
              <a:gd name="T28" fmla="*/ 1905 w 10"/>
              <a:gd name="T29" fmla="*/ 0 h 13"/>
              <a:gd name="T30" fmla="*/ 2382 w 10"/>
              <a:gd name="T31" fmla="*/ 0 h 13"/>
              <a:gd name="T32" fmla="*/ 2382 w 10"/>
              <a:gd name="T33" fmla="*/ 4763 h 13"/>
              <a:gd name="T34" fmla="*/ 2382 w 10"/>
              <a:gd name="T35" fmla="*/ 4763 h 13"/>
              <a:gd name="T36" fmla="*/ 2382 w 10"/>
              <a:gd name="T37" fmla="*/ 0 h 13"/>
              <a:gd name="T38" fmla="*/ 2858 w 10"/>
              <a:gd name="T39" fmla="*/ 0 h 13"/>
              <a:gd name="T40" fmla="*/ 2858 w 10"/>
              <a:gd name="T41" fmla="*/ 4763 h 13"/>
              <a:gd name="T42" fmla="*/ 2858 w 10"/>
              <a:gd name="T43" fmla="*/ 4763 h 13"/>
              <a:gd name="T44" fmla="*/ 2858 w 10"/>
              <a:gd name="T45" fmla="*/ 0 h 13"/>
              <a:gd name="T46" fmla="*/ 3810 w 10"/>
              <a:gd name="T47" fmla="*/ 0 h 13"/>
              <a:gd name="T48" fmla="*/ 3810 w 10"/>
              <a:gd name="T49" fmla="*/ 4763 h 13"/>
              <a:gd name="T50" fmla="*/ 4287 w 10"/>
              <a:gd name="T51" fmla="*/ 4763 h 13"/>
              <a:gd name="T52" fmla="*/ 4287 w 10"/>
              <a:gd name="T53" fmla="*/ 0 h 13"/>
              <a:gd name="T54" fmla="*/ 4287 w 10"/>
              <a:gd name="T55" fmla="*/ 0 h 13"/>
              <a:gd name="T56" fmla="*/ 4287 w 10"/>
              <a:gd name="T57" fmla="*/ 4763 h 13"/>
              <a:gd name="T58" fmla="*/ 4763 w 10"/>
              <a:gd name="T59" fmla="*/ 4763 h 13"/>
              <a:gd name="T60" fmla="*/ 4763 w 10"/>
              <a:gd name="T61" fmla="*/ 0 h 13"/>
              <a:gd name="T62" fmla="*/ 4763 w 10"/>
              <a:gd name="T63" fmla="*/ 0 h 13"/>
              <a:gd name="T64" fmla="*/ 4763 w 10"/>
              <a:gd name="T65" fmla="*/ 4763 h 13"/>
              <a:gd name="T66" fmla="*/ 2382 w 10"/>
              <a:gd name="T67" fmla="*/ 0 h 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3">
                <a:moveTo>
                  <a:pt x="5" y="13"/>
                </a:moveTo>
                <a:lnTo>
                  <a:pt x="0" y="13"/>
                </a:lnTo>
                <a:lnTo>
                  <a:pt x="0" y="0"/>
                </a:lnTo>
                <a:lnTo>
                  <a:pt x="0" y="13"/>
                </a:lnTo>
                <a:lnTo>
                  <a:pt x="1" y="13"/>
                </a:lnTo>
                <a:lnTo>
                  <a:pt x="1" y="0"/>
                </a:lnTo>
                <a:lnTo>
                  <a:pt x="1" y="13"/>
                </a:lnTo>
                <a:lnTo>
                  <a:pt x="2" y="13"/>
                </a:lnTo>
                <a:lnTo>
                  <a:pt x="2" y="0"/>
                </a:lnTo>
                <a:lnTo>
                  <a:pt x="4" y="0"/>
                </a:lnTo>
                <a:lnTo>
                  <a:pt x="4" y="13"/>
                </a:lnTo>
                <a:lnTo>
                  <a:pt x="4" y="0"/>
                </a:lnTo>
                <a:lnTo>
                  <a:pt x="5" y="0"/>
                </a:lnTo>
                <a:lnTo>
                  <a:pt x="5" y="13"/>
                </a:lnTo>
                <a:lnTo>
                  <a:pt x="5" y="0"/>
                </a:lnTo>
                <a:lnTo>
                  <a:pt x="6" y="0"/>
                </a:lnTo>
                <a:lnTo>
                  <a:pt x="6" y="13"/>
                </a:lnTo>
                <a:lnTo>
                  <a:pt x="6" y="0"/>
                </a:lnTo>
                <a:lnTo>
                  <a:pt x="8" y="0"/>
                </a:lnTo>
                <a:lnTo>
                  <a:pt x="8" y="13"/>
                </a:lnTo>
                <a:lnTo>
                  <a:pt x="9" y="13"/>
                </a:lnTo>
                <a:lnTo>
                  <a:pt x="9" y="0"/>
                </a:lnTo>
                <a:lnTo>
                  <a:pt x="9" y="13"/>
                </a:lnTo>
                <a:lnTo>
                  <a:pt x="10" y="13"/>
                </a:lnTo>
                <a:lnTo>
                  <a:pt x="10" y="0"/>
                </a:lnTo>
                <a:lnTo>
                  <a:pt x="10" y="1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3" name="Freeform 391"/>
          <p:cNvSpPr>
            <a:spLocks/>
          </p:cNvSpPr>
          <p:nvPr/>
        </p:nvSpPr>
        <p:spPr bwMode="auto">
          <a:xfrm>
            <a:off x="2528253" y="4214813"/>
            <a:ext cx="30162" cy="3175"/>
          </a:xfrm>
          <a:custGeom>
            <a:avLst/>
            <a:gdLst>
              <a:gd name="T0" fmla="*/ 0 w 82"/>
              <a:gd name="T1" fmla="*/ 1588 h 10"/>
              <a:gd name="T2" fmla="*/ 0 w 82"/>
              <a:gd name="T3" fmla="*/ 0 h 10"/>
              <a:gd name="T4" fmla="*/ 30162 w 82"/>
              <a:gd name="T5" fmla="*/ 0 h 10"/>
              <a:gd name="T6" fmla="*/ 30162 w 82"/>
              <a:gd name="T7" fmla="*/ 0 h 10"/>
              <a:gd name="T8" fmla="*/ 0 w 82"/>
              <a:gd name="T9" fmla="*/ 0 h 10"/>
              <a:gd name="T10" fmla="*/ 0 w 82"/>
              <a:gd name="T11" fmla="*/ 318 h 10"/>
              <a:gd name="T12" fmla="*/ 30162 w 82"/>
              <a:gd name="T13" fmla="*/ 318 h 10"/>
              <a:gd name="T14" fmla="*/ 30162 w 82"/>
              <a:gd name="T15" fmla="*/ 318 h 10"/>
              <a:gd name="T16" fmla="*/ 0 w 82"/>
              <a:gd name="T17" fmla="*/ 318 h 10"/>
              <a:gd name="T18" fmla="*/ 0 w 82"/>
              <a:gd name="T19" fmla="*/ 953 h 10"/>
              <a:gd name="T20" fmla="*/ 30162 w 82"/>
              <a:gd name="T21" fmla="*/ 953 h 10"/>
              <a:gd name="T22" fmla="*/ 30162 w 82"/>
              <a:gd name="T23" fmla="*/ 953 h 10"/>
              <a:gd name="T24" fmla="*/ 0 w 82"/>
              <a:gd name="T25" fmla="*/ 953 h 10"/>
              <a:gd name="T26" fmla="*/ 0 w 82"/>
              <a:gd name="T27" fmla="*/ 1270 h 10"/>
              <a:gd name="T28" fmla="*/ 30162 w 82"/>
              <a:gd name="T29" fmla="*/ 1270 h 10"/>
              <a:gd name="T30" fmla="*/ 30162 w 82"/>
              <a:gd name="T31" fmla="*/ 1588 h 10"/>
              <a:gd name="T32" fmla="*/ 0 w 82"/>
              <a:gd name="T33" fmla="*/ 1588 h 10"/>
              <a:gd name="T34" fmla="*/ 0 w 82"/>
              <a:gd name="T35" fmla="*/ 1588 h 10"/>
              <a:gd name="T36" fmla="*/ 30162 w 82"/>
              <a:gd name="T37" fmla="*/ 1588 h 10"/>
              <a:gd name="T38" fmla="*/ 30162 w 82"/>
              <a:gd name="T39" fmla="*/ 2223 h 10"/>
              <a:gd name="T40" fmla="*/ 0 w 82"/>
              <a:gd name="T41" fmla="*/ 2223 h 10"/>
              <a:gd name="T42" fmla="*/ 0 w 82"/>
              <a:gd name="T43" fmla="*/ 2223 h 10"/>
              <a:gd name="T44" fmla="*/ 30162 w 82"/>
              <a:gd name="T45" fmla="*/ 2223 h 10"/>
              <a:gd name="T46" fmla="*/ 30162 w 82"/>
              <a:gd name="T47" fmla="*/ 2540 h 10"/>
              <a:gd name="T48" fmla="*/ 0 w 82"/>
              <a:gd name="T49" fmla="*/ 2540 h 10"/>
              <a:gd name="T50" fmla="*/ 0 w 82"/>
              <a:gd name="T51" fmla="*/ 2858 h 10"/>
              <a:gd name="T52" fmla="*/ 30162 w 82"/>
              <a:gd name="T53" fmla="*/ 2858 h 10"/>
              <a:gd name="T54" fmla="*/ 30162 w 82"/>
              <a:gd name="T55" fmla="*/ 2858 h 10"/>
              <a:gd name="T56" fmla="*/ 0 w 82"/>
              <a:gd name="T57" fmla="*/ 2858 h 10"/>
              <a:gd name="T58" fmla="*/ 0 w 82"/>
              <a:gd name="T59" fmla="*/ 3175 h 10"/>
              <a:gd name="T60" fmla="*/ 30162 w 82"/>
              <a:gd name="T61" fmla="*/ 3175 h 10"/>
              <a:gd name="T62" fmla="*/ 30162 w 82"/>
              <a:gd name="T63" fmla="*/ 3175 h 10"/>
              <a:gd name="T64" fmla="*/ 0 w 82"/>
              <a:gd name="T65" fmla="*/ 3175 h 10"/>
              <a:gd name="T66" fmla="*/ 30162 w 82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10">
                <a:moveTo>
                  <a:pt x="0" y="5"/>
                </a:moveTo>
                <a:lnTo>
                  <a:pt x="0" y="0"/>
                </a:lnTo>
                <a:lnTo>
                  <a:pt x="82" y="0"/>
                </a:lnTo>
                <a:lnTo>
                  <a:pt x="0" y="0"/>
                </a:lnTo>
                <a:lnTo>
                  <a:pt x="0" y="1"/>
                </a:lnTo>
                <a:lnTo>
                  <a:pt x="82" y="1"/>
                </a:lnTo>
                <a:lnTo>
                  <a:pt x="0" y="1"/>
                </a:lnTo>
                <a:lnTo>
                  <a:pt x="0" y="3"/>
                </a:lnTo>
                <a:lnTo>
                  <a:pt x="82" y="3"/>
                </a:lnTo>
                <a:lnTo>
                  <a:pt x="0" y="3"/>
                </a:lnTo>
                <a:lnTo>
                  <a:pt x="0" y="4"/>
                </a:lnTo>
                <a:lnTo>
                  <a:pt x="82" y="4"/>
                </a:lnTo>
                <a:lnTo>
                  <a:pt x="82" y="5"/>
                </a:lnTo>
                <a:lnTo>
                  <a:pt x="0" y="5"/>
                </a:lnTo>
                <a:lnTo>
                  <a:pt x="82" y="5"/>
                </a:lnTo>
                <a:lnTo>
                  <a:pt x="82" y="7"/>
                </a:lnTo>
                <a:lnTo>
                  <a:pt x="0" y="7"/>
                </a:lnTo>
                <a:lnTo>
                  <a:pt x="82" y="7"/>
                </a:lnTo>
                <a:lnTo>
                  <a:pt x="82" y="8"/>
                </a:lnTo>
                <a:lnTo>
                  <a:pt x="0" y="8"/>
                </a:lnTo>
                <a:lnTo>
                  <a:pt x="0" y="9"/>
                </a:lnTo>
                <a:lnTo>
                  <a:pt x="82" y="9"/>
                </a:lnTo>
                <a:lnTo>
                  <a:pt x="0" y="9"/>
                </a:lnTo>
                <a:lnTo>
                  <a:pt x="0" y="10"/>
                </a:lnTo>
                <a:lnTo>
                  <a:pt x="82" y="10"/>
                </a:lnTo>
                <a:lnTo>
                  <a:pt x="0" y="10"/>
                </a:lnTo>
                <a:lnTo>
                  <a:pt x="8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4" name="Freeform 392"/>
          <p:cNvSpPr>
            <a:spLocks/>
          </p:cNvSpPr>
          <p:nvPr/>
        </p:nvSpPr>
        <p:spPr bwMode="auto">
          <a:xfrm>
            <a:off x="2556828" y="4213225"/>
            <a:ext cx="3175" cy="3175"/>
          </a:xfrm>
          <a:custGeom>
            <a:avLst/>
            <a:gdLst>
              <a:gd name="T0" fmla="*/ 1323 w 12"/>
              <a:gd name="T1" fmla="*/ 3175 h 10"/>
              <a:gd name="T2" fmla="*/ 0 w 12"/>
              <a:gd name="T3" fmla="*/ 3175 h 10"/>
              <a:gd name="T4" fmla="*/ 0 w 12"/>
              <a:gd name="T5" fmla="*/ 0 h 10"/>
              <a:gd name="T6" fmla="*/ 0 w 12"/>
              <a:gd name="T7" fmla="*/ 0 h 10"/>
              <a:gd name="T8" fmla="*/ 0 w 12"/>
              <a:gd name="T9" fmla="*/ 3175 h 10"/>
              <a:gd name="T10" fmla="*/ 529 w 12"/>
              <a:gd name="T11" fmla="*/ 3175 h 10"/>
              <a:gd name="T12" fmla="*/ 529 w 12"/>
              <a:gd name="T13" fmla="*/ 0 h 10"/>
              <a:gd name="T14" fmla="*/ 794 w 12"/>
              <a:gd name="T15" fmla="*/ 0 h 10"/>
              <a:gd name="T16" fmla="*/ 794 w 12"/>
              <a:gd name="T17" fmla="*/ 3175 h 10"/>
              <a:gd name="T18" fmla="*/ 794 w 12"/>
              <a:gd name="T19" fmla="*/ 3175 h 10"/>
              <a:gd name="T20" fmla="*/ 794 w 12"/>
              <a:gd name="T21" fmla="*/ 0 h 10"/>
              <a:gd name="T22" fmla="*/ 1058 w 12"/>
              <a:gd name="T23" fmla="*/ 0 h 10"/>
              <a:gd name="T24" fmla="*/ 1058 w 12"/>
              <a:gd name="T25" fmla="*/ 3175 h 10"/>
              <a:gd name="T26" fmla="*/ 1058 w 12"/>
              <a:gd name="T27" fmla="*/ 3175 h 10"/>
              <a:gd name="T28" fmla="*/ 1058 w 12"/>
              <a:gd name="T29" fmla="*/ 0 h 10"/>
              <a:gd name="T30" fmla="*/ 1323 w 12"/>
              <a:gd name="T31" fmla="*/ 0 h 10"/>
              <a:gd name="T32" fmla="*/ 1323 w 12"/>
              <a:gd name="T33" fmla="*/ 3175 h 10"/>
              <a:gd name="T34" fmla="*/ 1323 w 12"/>
              <a:gd name="T35" fmla="*/ 3175 h 10"/>
              <a:gd name="T36" fmla="*/ 1323 w 12"/>
              <a:gd name="T37" fmla="*/ 0 h 10"/>
              <a:gd name="T38" fmla="*/ 1852 w 12"/>
              <a:gd name="T39" fmla="*/ 0 h 10"/>
              <a:gd name="T40" fmla="*/ 1852 w 12"/>
              <a:gd name="T41" fmla="*/ 3175 h 10"/>
              <a:gd name="T42" fmla="*/ 2117 w 12"/>
              <a:gd name="T43" fmla="*/ 3175 h 10"/>
              <a:gd name="T44" fmla="*/ 2117 w 12"/>
              <a:gd name="T45" fmla="*/ 0 h 10"/>
              <a:gd name="T46" fmla="*/ 2117 w 12"/>
              <a:gd name="T47" fmla="*/ 0 h 10"/>
              <a:gd name="T48" fmla="*/ 2117 w 12"/>
              <a:gd name="T49" fmla="*/ 3175 h 10"/>
              <a:gd name="T50" fmla="*/ 2381 w 12"/>
              <a:gd name="T51" fmla="*/ 3175 h 10"/>
              <a:gd name="T52" fmla="*/ 2381 w 12"/>
              <a:gd name="T53" fmla="*/ 0 h 10"/>
              <a:gd name="T54" fmla="*/ 2381 w 12"/>
              <a:gd name="T55" fmla="*/ 0 h 10"/>
              <a:gd name="T56" fmla="*/ 2381 w 12"/>
              <a:gd name="T57" fmla="*/ 3175 h 10"/>
              <a:gd name="T58" fmla="*/ 2910 w 12"/>
              <a:gd name="T59" fmla="*/ 3175 h 10"/>
              <a:gd name="T60" fmla="*/ 2910 w 12"/>
              <a:gd name="T61" fmla="*/ 0 h 10"/>
              <a:gd name="T62" fmla="*/ 3175 w 12"/>
              <a:gd name="T63" fmla="*/ 0 h 10"/>
              <a:gd name="T64" fmla="*/ 3175 w 12"/>
              <a:gd name="T65" fmla="*/ 3175 h 10"/>
              <a:gd name="T66" fmla="*/ 1323 w 12"/>
              <a:gd name="T67" fmla="*/ 0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0">
                <a:moveTo>
                  <a:pt x="5" y="1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2" y="10"/>
                </a:lnTo>
                <a:lnTo>
                  <a:pt x="2" y="0"/>
                </a:lnTo>
                <a:lnTo>
                  <a:pt x="3" y="0"/>
                </a:lnTo>
                <a:lnTo>
                  <a:pt x="3" y="10"/>
                </a:lnTo>
                <a:lnTo>
                  <a:pt x="3" y="0"/>
                </a:lnTo>
                <a:lnTo>
                  <a:pt x="4" y="0"/>
                </a:lnTo>
                <a:lnTo>
                  <a:pt x="4" y="10"/>
                </a:lnTo>
                <a:lnTo>
                  <a:pt x="4" y="0"/>
                </a:lnTo>
                <a:lnTo>
                  <a:pt x="5" y="0"/>
                </a:lnTo>
                <a:lnTo>
                  <a:pt x="5" y="10"/>
                </a:lnTo>
                <a:lnTo>
                  <a:pt x="5" y="0"/>
                </a:lnTo>
                <a:lnTo>
                  <a:pt x="7" y="0"/>
                </a:lnTo>
                <a:lnTo>
                  <a:pt x="7" y="10"/>
                </a:lnTo>
                <a:lnTo>
                  <a:pt x="8" y="10"/>
                </a:lnTo>
                <a:lnTo>
                  <a:pt x="8" y="0"/>
                </a:lnTo>
                <a:lnTo>
                  <a:pt x="8" y="10"/>
                </a:lnTo>
                <a:lnTo>
                  <a:pt x="9" y="10"/>
                </a:lnTo>
                <a:lnTo>
                  <a:pt x="9" y="0"/>
                </a:lnTo>
                <a:lnTo>
                  <a:pt x="9" y="10"/>
                </a:lnTo>
                <a:lnTo>
                  <a:pt x="11" y="10"/>
                </a:lnTo>
                <a:lnTo>
                  <a:pt x="11" y="0"/>
                </a:lnTo>
                <a:lnTo>
                  <a:pt x="12" y="0"/>
                </a:lnTo>
                <a:lnTo>
                  <a:pt x="12" y="1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5" name="Freeform 393"/>
          <p:cNvSpPr>
            <a:spLocks/>
          </p:cNvSpPr>
          <p:nvPr/>
        </p:nvSpPr>
        <p:spPr bwMode="auto">
          <a:xfrm>
            <a:off x="2574290" y="4192588"/>
            <a:ext cx="12700" cy="4762"/>
          </a:xfrm>
          <a:custGeom>
            <a:avLst/>
            <a:gdLst>
              <a:gd name="T0" fmla="*/ 0 w 36"/>
              <a:gd name="T1" fmla="*/ 2597 h 11"/>
              <a:gd name="T2" fmla="*/ 0 w 36"/>
              <a:gd name="T3" fmla="*/ 0 h 11"/>
              <a:gd name="T4" fmla="*/ 12700 w 36"/>
              <a:gd name="T5" fmla="*/ 0 h 11"/>
              <a:gd name="T6" fmla="*/ 12700 w 36"/>
              <a:gd name="T7" fmla="*/ 433 h 11"/>
              <a:gd name="T8" fmla="*/ 0 w 36"/>
              <a:gd name="T9" fmla="*/ 433 h 11"/>
              <a:gd name="T10" fmla="*/ 0 w 36"/>
              <a:gd name="T11" fmla="*/ 433 h 11"/>
              <a:gd name="T12" fmla="*/ 12700 w 36"/>
              <a:gd name="T13" fmla="*/ 433 h 11"/>
              <a:gd name="T14" fmla="*/ 12700 w 36"/>
              <a:gd name="T15" fmla="*/ 866 h 11"/>
              <a:gd name="T16" fmla="*/ 0 w 36"/>
              <a:gd name="T17" fmla="*/ 866 h 11"/>
              <a:gd name="T18" fmla="*/ 0 w 36"/>
              <a:gd name="T19" fmla="*/ 866 h 11"/>
              <a:gd name="T20" fmla="*/ 12700 w 36"/>
              <a:gd name="T21" fmla="*/ 866 h 11"/>
              <a:gd name="T22" fmla="*/ 12700 w 36"/>
              <a:gd name="T23" fmla="*/ 1299 h 11"/>
              <a:gd name="T24" fmla="*/ 0 w 36"/>
              <a:gd name="T25" fmla="*/ 1299 h 11"/>
              <a:gd name="T26" fmla="*/ 0 w 36"/>
              <a:gd name="T27" fmla="*/ 2165 h 11"/>
              <a:gd name="T28" fmla="*/ 12700 w 36"/>
              <a:gd name="T29" fmla="*/ 2165 h 11"/>
              <a:gd name="T30" fmla="*/ 12700 w 36"/>
              <a:gd name="T31" fmla="*/ 2165 h 11"/>
              <a:gd name="T32" fmla="*/ 0 w 36"/>
              <a:gd name="T33" fmla="*/ 2165 h 11"/>
              <a:gd name="T34" fmla="*/ 0 w 36"/>
              <a:gd name="T35" fmla="*/ 2597 h 11"/>
              <a:gd name="T36" fmla="*/ 12700 w 36"/>
              <a:gd name="T37" fmla="*/ 2597 h 11"/>
              <a:gd name="T38" fmla="*/ 12700 w 36"/>
              <a:gd name="T39" fmla="*/ 2597 h 11"/>
              <a:gd name="T40" fmla="*/ 0 w 36"/>
              <a:gd name="T41" fmla="*/ 2597 h 11"/>
              <a:gd name="T42" fmla="*/ 0 w 36"/>
              <a:gd name="T43" fmla="*/ 3030 h 11"/>
              <a:gd name="T44" fmla="*/ 12700 w 36"/>
              <a:gd name="T45" fmla="*/ 3030 h 11"/>
              <a:gd name="T46" fmla="*/ 12700 w 36"/>
              <a:gd name="T47" fmla="*/ 3030 h 11"/>
              <a:gd name="T48" fmla="*/ 0 w 36"/>
              <a:gd name="T49" fmla="*/ 3030 h 11"/>
              <a:gd name="T50" fmla="*/ 0 w 36"/>
              <a:gd name="T51" fmla="*/ 3896 h 11"/>
              <a:gd name="T52" fmla="*/ 12700 w 36"/>
              <a:gd name="T53" fmla="*/ 3896 h 11"/>
              <a:gd name="T54" fmla="*/ 12700 w 36"/>
              <a:gd name="T55" fmla="*/ 4329 h 11"/>
              <a:gd name="T56" fmla="*/ 0 w 36"/>
              <a:gd name="T57" fmla="*/ 4329 h 11"/>
              <a:gd name="T58" fmla="*/ 0 w 36"/>
              <a:gd name="T59" fmla="*/ 4329 h 11"/>
              <a:gd name="T60" fmla="*/ 12700 w 36"/>
              <a:gd name="T61" fmla="*/ 4329 h 11"/>
              <a:gd name="T62" fmla="*/ 12700 w 36"/>
              <a:gd name="T63" fmla="*/ 4762 h 11"/>
              <a:gd name="T64" fmla="*/ 0 w 36"/>
              <a:gd name="T65" fmla="*/ 4762 h 11"/>
              <a:gd name="T66" fmla="*/ 12700 w 36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" h="11">
                <a:moveTo>
                  <a:pt x="0" y="6"/>
                </a:moveTo>
                <a:lnTo>
                  <a:pt x="0" y="0"/>
                </a:lnTo>
                <a:lnTo>
                  <a:pt x="36" y="0"/>
                </a:lnTo>
                <a:lnTo>
                  <a:pt x="36" y="1"/>
                </a:lnTo>
                <a:lnTo>
                  <a:pt x="0" y="1"/>
                </a:lnTo>
                <a:lnTo>
                  <a:pt x="36" y="1"/>
                </a:lnTo>
                <a:lnTo>
                  <a:pt x="36" y="2"/>
                </a:lnTo>
                <a:lnTo>
                  <a:pt x="0" y="2"/>
                </a:lnTo>
                <a:lnTo>
                  <a:pt x="36" y="2"/>
                </a:lnTo>
                <a:lnTo>
                  <a:pt x="36" y="3"/>
                </a:lnTo>
                <a:lnTo>
                  <a:pt x="0" y="3"/>
                </a:lnTo>
                <a:lnTo>
                  <a:pt x="0" y="5"/>
                </a:lnTo>
                <a:lnTo>
                  <a:pt x="36" y="5"/>
                </a:lnTo>
                <a:lnTo>
                  <a:pt x="0" y="5"/>
                </a:lnTo>
                <a:lnTo>
                  <a:pt x="0" y="6"/>
                </a:lnTo>
                <a:lnTo>
                  <a:pt x="36" y="6"/>
                </a:lnTo>
                <a:lnTo>
                  <a:pt x="0" y="6"/>
                </a:lnTo>
                <a:lnTo>
                  <a:pt x="0" y="7"/>
                </a:lnTo>
                <a:lnTo>
                  <a:pt x="36" y="7"/>
                </a:lnTo>
                <a:lnTo>
                  <a:pt x="0" y="7"/>
                </a:lnTo>
                <a:lnTo>
                  <a:pt x="0" y="9"/>
                </a:lnTo>
                <a:lnTo>
                  <a:pt x="36" y="9"/>
                </a:lnTo>
                <a:lnTo>
                  <a:pt x="36" y="10"/>
                </a:lnTo>
                <a:lnTo>
                  <a:pt x="0" y="10"/>
                </a:lnTo>
                <a:lnTo>
                  <a:pt x="36" y="10"/>
                </a:lnTo>
                <a:lnTo>
                  <a:pt x="36" y="11"/>
                </a:lnTo>
                <a:lnTo>
                  <a:pt x="0" y="11"/>
                </a:lnTo>
                <a:lnTo>
                  <a:pt x="36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6" name="Freeform 394"/>
          <p:cNvSpPr>
            <a:spLocks/>
          </p:cNvSpPr>
          <p:nvPr/>
        </p:nvSpPr>
        <p:spPr bwMode="auto">
          <a:xfrm>
            <a:off x="2585403" y="4175125"/>
            <a:ext cx="3175" cy="20638"/>
          </a:xfrm>
          <a:custGeom>
            <a:avLst/>
            <a:gdLst>
              <a:gd name="T0" fmla="*/ 1443 w 11"/>
              <a:gd name="T1" fmla="*/ 20638 h 51"/>
              <a:gd name="T2" fmla="*/ 0 w 11"/>
              <a:gd name="T3" fmla="*/ 20638 h 51"/>
              <a:gd name="T4" fmla="*/ 0 w 11"/>
              <a:gd name="T5" fmla="*/ 0 h 51"/>
              <a:gd name="T6" fmla="*/ 289 w 11"/>
              <a:gd name="T7" fmla="*/ 0 h 51"/>
              <a:gd name="T8" fmla="*/ 289 w 11"/>
              <a:gd name="T9" fmla="*/ 20638 h 51"/>
              <a:gd name="T10" fmla="*/ 289 w 11"/>
              <a:gd name="T11" fmla="*/ 20638 h 51"/>
              <a:gd name="T12" fmla="*/ 289 w 11"/>
              <a:gd name="T13" fmla="*/ 0 h 51"/>
              <a:gd name="T14" fmla="*/ 577 w 11"/>
              <a:gd name="T15" fmla="*/ 0 h 51"/>
              <a:gd name="T16" fmla="*/ 577 w 11"/>
              <a:gd name="T17" fmla="*/ 20638 h 51"/>
              <a:gd name="T18" fmla="*/ 577 w 11"/>
              <a:gd name="T19" fmla="*/ 20638 h 51"/>
              <a:gd name="T20" fmla="*/ 577 w 11"/>
              <a:gd name="T21" fmla="*/ 0 h 51"/>
              <a:gd name="T22" fmla="*/ 1155 w 11"/>
              <a:gd name="T23" fmla="*/ 0 h 51"/>
              <a:gd name="T24" fmla="*/ 1155 w 11"/>
              <a:gd name="T25" fmla="*/ 20638 h 51"/>
              <a:gd name="T26" fmla="*/ 1155 w 11"/>
              <a:gd name="T27" fmla="*/ 20638 h 51"/>
              <a:gd name="T28" fmla="*/ 1155 w 11"/>
              <a:gd name="T29" fmla="*/ 0 h 51"/>
              <a:gd name="T30" fmla="*/ 1443 w 11"/>
              <a:gd name="T31" fmla="*/ 0 h 51"/>
              <a:gd name="T32" fmla="*/ 1443 w 11"/>
              <a:gd name="T33" fmla="*/ 20638 h 51"/>
              <a:gd name="T34" fmla="*/ 1732 w 11"/>
              <a:gd name="T35" fmla="*/ 20638 h 51"/>
              <a:gd name="T36" fmla="*/ 1732 w 11"/>
              <a:gd name="T37" fmla="*/ 0 h 51"/>
              <a:gd name="T38" fmla="*/ 1732 w 11"/>
              <a:gd name="T39" fmla="*/ 0 h 51"/>
              <a:gd name="T40" fmla="*/ 1732 w 11"/>
              <a:gd name="T41" fmla="*/ 20638 h 51"/>
              <a:gd name="T42" fmla="*/ 2020 w 11"/>
              <a:gd name="T43" fmla="*/ 20638 h 51"/>
              <a:gd name="T44" fmla="*/ 2020 w 11"/>
              <a:gd name="T45" fmla="*/ 0 h 51"/>
              <a:gd name="T46" fmla="*/ 2020 w 11"/>
              <a:gd name="T47" fmla="*/ 0 h 51"/>
              <a:gd name="T48" fmla="*/ 2020 w 11"/>
              <a:gd name="T49" fmla="*/ 20638 h 51"/>
              <a:gd name="T50" fmla="*/ 2598 w 11"/>
              <a:gd name="T51" fmla="*/ 20638 h 51"/>
              <a:gd name="T52" fmla="*/ 2598 w 11"/>
              <a:gd name="T53" fmla="*/ 0 h 51"/>
              <a:gd name="T54" fmla="*/ 2886 w 11"/>
              <a:gd name="T55" fmla="*/ 0 h 51"/>
              <a:gd name="T56" fmla="*/ 2886 w 11"/>
              <a:gd name="T57" fmla="*/ 20638 h 51"/>
              <a:gd name="T58" fmla="*/ 2886 w 11"/>
              <a:gd name="T59" fmla="*/ 20638 h 51"/>
              <a:gd name="T60" fmla="*/ 2886 w 11"/>
              <a:gd name="T61" fmla="*/ 0 h 51"/>
              <a:gd name="T62" fmla="*/ 3175 w 11"/>
              <a:gd name="T63" fmla="*/ 0 h 51"/>
              <a:gd name="T64" fmla="*/ 3175 w 11"/>
              <a:gd name="T65" fmla="*/ 20638 h 51"/>
              <a:gd name="T66" fmla="*/ 1443 w 11"/>
              <a:gd name="T67" fmla="*/ 0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1">
                <a:moveTo>
                  <a:pt x="5" y="51"/>
                </a:moveTo>
                <a:lnTo>
                  <a:pt x="0" y="51"/>
                </a:lnTo>
                <a:lnTo>
                  <a:pt x="0" y="0"/>
                </a:lnTo>
                <a:lnTo>
                  <a:pt x="1" y="0"/>
                </a:lnTo>
                <a:lnTo>
                  <a:pt x="1" y="51"/>
                </a:lnTo>
                <a:lnTo>
                  <a:pt x="1" y="0"/>
                </a:lnTo>
                <a:lnTo>
                  <a:pt x="2" y="0"/>
                </a:lnTo>
                <a:lnTo>
                  <a:pt x="2" y="51"/>
                </a:lnTo>
                <a:lnTo>
                  <a:pt x="2" y="0"/>
                </a:lnTo>
                <a:lnTo>
                  <a:pt x="4" y="0"/>
                </a:lnTo>
                <a:lnTo>
                  <a:pt x="4" y="51"/>
                </a:lnTo>
                <a:lnTo>
                  <a:pt x="4" y="0"/>
                </a:lnTo>
                <a:lnTo>
                  <a:pt x="5" y="0"/>
                </a:lnTo>
                <a:lnTo>
                  <a:pt x="5" y="51"/>
                </a:lnTo>
                <a:lnTo>
                  <a:pt x="6" y="51"/>
                </a:lnTo>
                <a:lnTo>
                  <a:pt x="6" y="0"/>
                </a:lnTo>
                <a:lnTo>
                  <a:pt x="6" y="51"/>
                </a:lnTo>
                <a:lnTo>
                  <a:pt x="7" y="51"/>
                </a:lnTo>
                <a:lnTo>
                  <a:pt x="7" y="0"/>
                </a:lnTo>
                <a:lnTo>
                  <a:pt x="7" y="51"/>
                </a:lnTo>
                <a:lnTo>
                  <a:pt x="9" y="51"/>
                </a:lnTo>
                <a:lnTo>
                  <a:pt x="9" y="0"/>
                </a:lnTo>
                <a:lnTo>
                  <a:pt x="10" y="0"/>
                </a:lnTo>
                <a:lnTo>
                  <a:pt x="10" y="51"/>
                </a:lnTo>
                <a:lnTo>
                  <a:pt x="10" y="0"/>
                </a:lnTo>
                <a:lnTo>
                  <a:pt x="11" y="0"/>
                </a:lnTo>
                <a:lnTo>
                  <a:pt x="11" y="5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7" name="Freeform 395"/>
          <p:cNvSpPr>
            <a:spLocks/>
          </p:cNvSpPr>
          <p:nvPr/>
        </p:nvSpPr>
        <p:spPr bwMode="auto">
          <a:xfrm>
            <a:off x="2617153" y="4164013"/>
            <a:ext cx="7937" cy="4762"/>
          </a:xfrm>
          <a:custGeom>
            <a:avLst/>
            <a:gdLst>
              <a:gd name="T0" fmla="*/ 0 w 25"/>
              <a:gd name="T1" fmla="*/ 2165 h 11"/>
              <a:gd name="T2" fmla="*/ 0 w 25"/>
              <a:gd name="T3" fmla="*/ 0 h 11"/>
              <a:gd name="T4" fmla="*/ 7937 w 25"/>
              <a:gd name="T5" fmla="*/ 0 h 11"/>
              <a:gd name="T6" fmla="*/ 7937 w 25"/>
              <a:gd name="T7" fmla="*/ 433 h 11"/>
              <a:gd name="T8" fmla="*/ 0 w 25"/>
              <a:gd name="T9" fmla="*/ 433 h 11"/>
              <a:gd name="T10" fmla="*/ 0 w 25"/>
              <a:gd name="T11" fmla="*/ 433 h 11"/>
              <a:gd name="T12" fmla="*/ 7937 w 25"/>
              <a:gd name="T13" fmla="*/ 433 h 11"/>
              <a:gd name="T14" fmla="*/ 7937 w 25"/>
              <a:gd name="T15" fmla="*/ 866 h 11"/>
              <a:gd name="T16" fmla="*/ 0 w 25"/>
              <a:gd name="T17" fmla="*/ 866 h 11"/>
              <a:gd name="T18" fmla="*/ 0 w 25"/>
              <a:gd name="T19" fmla="*/ 866 h 11"/>
              <a:gd name="T20" fmla="*/ 7937 w 25"/>
              <a:gd name="T21" fmla="*/ 866 h 11"/>
              <a:gd name="T22" fmla="*/ 7937 w 25"/>
              <a:gd name="T23" fmla="*/ 1299 h 11"/>
              <a:gd name="T24" fmla="*/ 0 w 25"/>
              <a:gd name="T25" fmla="*/ 1299 h 11"/>
              <a:gd name="T26" fmla="*/ 0 w 25"/>
              <a:gd name="T27" fmla="*/ 2165 h 11"/>
              <a:gd name="T28" fmla="*/ 7937 w 25"/>
              <a:gd name="T29" fmla="*/ 2165 h 11"/>
              <a:gd name="T30" fmla="*/ 7937 w 25"/>
              <a:gd name="T31" fmla="*/ 2165 h 11"/>
              <a:gd name="T32" fmla="*/ 0 w 25"/>
              <a:gd name="T33" fmla="*/ 2165 h 11"/>
              <a:gd name="T34" fmla="*/ 0 w 25"/>
              <a:gd name="T35" fmla="*/ 2597 h 11"/>
              <a:gd name="T36" fmla="*/ 7937 w 25"/>
              <a:gd name="T37" fmla="*/ 2597 h 11"/>
              <a:gd name="T38" fmla="*/ 7937 w 25"/>
              <a:gd name="T39" fmla="*/ 2597 h 11"/>
              <a:gd name="T40" fmla="*/ 0 w 25"/>
              <a:gd name="T41" fmla="*/ 2597 h 11"/>
              <a:gd name="T42" fmla="*/ 0 w 25"/>
              <a:gd name="T43" fmla="*/ 3030 h 11"/>
              <a:gd name="T44" fmla="*/ 7937 w 25"/>
              <a:gd name="T45" fmla="*/ 3030 h 11"/>
              <a:gd name="T46" fmla="*/ 7937 w 25"/>
              <a:gd name="T47" fmla="*/ 3896 h 11"/>
              <a:gd name="T48" fmla="*/ 0 w 25"/>
              <a:gd name="T49" fmla="*/ 3896 h 11"/>
              <a:gd name="T50" fmla="*/ 0 w 25"/>
              <a:gd name="T51" fmla="*/ 3896 h 11"/>
              <a:gd name="T52" fmla="*/ 7937 w 25"/>
              <a:gd name="T53" fmla="*/ 3896 h 11"/>
              <a:gd name="T54" fmla="*/ 7937 w 25"/>
              <a:gd name="T55" fmla="*/ 4329 h 11"/>
              <a:gd name="T56" fmla="*/ 0 w 25"/>
              <a:gd name="T57" fmla="*/ 4329 h 11"/>
              <a:gd name="T58" fmla="*/ 0 w 25"/>
              <a:gd name="T59" fmla="*/ 4329 h 11"/>
              <a:gd name="T60" fmla="*/ 7937 w 25"/>
              <a:gd name="T61" fmla="*/ 4329 h 11"/>
              <a:gd name="T62" fmla="*/ 7937 w 25"/>
              <a:gd name="T63" fmla="*/ 4762 h 11"/>
              <a:gd name="T64" fmla="*/ 0 w 25"/>
              <a:gd name="T65" fmla="*/ 4762 h 11"/>
              <a:gd name="T66" fmla="*/ 7937 w 25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" h="11">
                <a:moveTo>
                  <a:pt x="0" y="5"/>
                </a:moveTo>
                <a:lnTo>
                  <a:pt x="0" y="0"/>
                </a:ln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25" y="1"/>
                </a:lnTo>
                <a:lnTo>
                  <a:pt x="25" y="2"/>
                </a:lnTo>
                <a:lnTo>
                  <a:pt x="0" y="2"/>
                </a:lnTo>
                <a:lnTo>
                  <a:pt x="25" y="2"/>
                </a:lnTo>
                <a:lnTo>
                  <a:pt x="25" y="3"/>
                </a:lnTo>
                <a:lnTo>
                  <a:pt x="0" y="3"/>
                </a:lnTo>
                <a:lnTo>
                  <a:pt x="0" y="5"/>
                </a:lnTo>
                <a:lnTo>
                  <a:pt x="25" y="5"/>
                </a:lnTo>
                <a:lnTo>
                  <a:pt x="0" y="5"/>
                </a:lnTo>
                <a:lnTo>
                  <a:pt x="0" y="6"/>
                </a:lnTo>
                <a:lnTo>
                  <a:pt x="25" y="6"/>
                </a:lnTo>
                <a:lnTo>
                  <a:pt x="0" y="6"/>
                </a:lnTo>
                <a:lnTo>
                  <a:pt x="0" y="7"/>
                </a:lnTo>
                <a:lnTo>
                  <a:pt x="25" y="7"/>
                </a:lnTo>
                <a:lnTo>
                  <a:pt x="25" y="9"/>
                </a:lnTo>
                <a:lnTo>
                  <a:pt x="0" y="9"/>
                </a:lnTo>
                <a:lnTo>
                  <a:pt x="25" y="9"/>
                </a:lnTo>
                <a:lnTo>
                  <a:pt x="25" y="10"/>
                </a:lnTo>
                <a:lnTo>
                  <a:pt x="0" y="10"/>
                </a:lnTo>
                <a:lnTo>
                  <a:pt x="25" y="10"/>
                </a:lnTo>
                <a:lnTo>
                  <a:pt x="25" y="11"/>
                </a:lnTo>
                <a:lnTo>
                  <a:pt x="0" y="11"/>
                </a:lnTo>
                <a:lnTo>
                  <a:pt x="2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8" name="Freeform 396"/>
          <p:cNvSpPr>
            <a:spLocks/>
          </p:cNvSpPr>
          <p:nvPr/>
        </p:nvSpPr>
        <p:spPr bwMode="auto">
          <a:xfrm>
            <a:off x="2625090" y="4159250"/>
            <a:ext cx="1588" cy="7938"/>
          </a:xfrm>
          <a:custGeom>
            <a:avLst/>
            <a:gdLst>
              <a:gd name="T0" fmla="*/ 794 w 10"/>
              <a:gd name="T1" fmla="*/ 7938 h 18"/>
              <a:gd name="T2" fmla="*/ 0 w 10"/>
              <a:gd name="T3" fmla="*/ 7938 h 18"/>
              <a:gd name="T4" fmla="*/ 0 w 10"/>
              <a:gd name="T5" fmla="*/ 0 h 18"/>
              <a:gd name="T6" fmla="*/ 0 w 10"/>
              <a:gd name="T7" fmla="*/ 0 h 18"/>
              <a:gd name="T8" fmla="*/ 0 w 10"/>
              <a:gd name="T9" fmla="*/ 7938 h 18"/>
              <a:gd name="T10" fmla="*/ 318 w 10"/>
              <a:gd name="T11" fmla="*/ 7938 h 18"/>
              <a:gd name="T12" fmla="*/ 318 w 10"/>
              <a:gd name="T13" fmla="*/ 0 h 18"/>
              <a:gd name="T14" fmla="*/ 318 w 10"/>
              <a:gd name="T15" fmla="*/ 0 h 18"/>
              <a:gd name="T16" fmla="*/ 318 w 10"/>
              <a:gd name="T17" fmla="*/ 7938 h 18"/>
              <a:gd name="T18" fmla="*/ 476 w 10"/>
              <a:gd name="T19" fmla="*/ 7938 h 18"/>
              <a:gd name="T20" fmla="*/ 476 w 10"/>
              <a:gd name="T21" fmla="*/ 0 h 18"/>
              <a:gd name="T22" fmla="*/ 635 w 10"/>
              <a:gd name="T23" fmla="*/ 0 h 18"/>
              <a:gd name="T24" fmla="*/ 635 w 10"/>
              <a:gd name="T25" fmla="*/ 7938 h 18"/>
              <a:gd name="T26" fmla="*/ 635 w 10"/>
              <a:gd name="T27" fmla="*/ 7938 h 18"/>
              <a:gd name="T28" fmla="*/ 635 w 10"/>
              <a:gd name="T29" fmla="*/ 0 h 18"/>
              <a:gd name="T30" fmla="*/ 794 w 10"/>
              <a:gd name="T31" fmla="*/ 0 h 18"/>
              <a:gd name="T32" fmla="*/ 794 w 10"/>
              <a:gd name="T33" fmla="*/ 7938 h 18"/>
              <a:gd name="T34" fmla="*/ 794 w 10"/>
              <a:gd name="T35" fmla="*/ 7938 h 18"/>
              <a:gd name="T36" fmla="*/ 794 w 10"/>
              <a:gd name="T37" fmla="*/ 0 h 18"/>
              <a:gd name="T38" fmla="*/ 1112 w 10"/>
              <a:gd name="T39" fmla="*/ 0 h 18"/>
              <a:gd name="T40" fmla="*/ 1112 w 10"/>
              <a:gd name="T41" fmla="*/ 7938 h 18"/>
              <a:gd name="T42" fmla="*/ 1270 w 10"/>
              <a:gd name="T43" fmla="*/ 7938 h 18"/>
              <a:gd name="T44" fmla="*/ 1270 w 10"/>
              <a:gd name="T45" fmla="*/ 0 h 18"/>
              <a:gd name="T46" fmla="*/ 1270 w 10"/>
              <a:gd name="T47" fmla="*/ 0 h 18"/>
              <a:gd name="T48" fmla="*/ 1270 w 10"/>
              <a:gd name="T49" fmla="*/ 7938 h 18"/>
              <a:gd name="T50" fmla="*/ 1429 w 10"/>
              <a:gd name="T51" fmla="*/ 7938 h 18"/>
              <a:gd name="T52" fmla="*/ 1429 w 10"/>
              <a:gd name="T53" fmla="*/ 0 h 18"/>
              <a:gd name="T54" fmla="*/ 1429 w 10"/>
              <a:gd name="T55" fmla="*/ 0 h 18"/>
              <a:gd name="T56" fmla="*/ 1429 w 10"/>
              <a:gd name="T57" fmla="*/ 7938 h 18"/>
              <a:gd name="T58" fmla="*/ 1588 w 10"/>
              <a:gd name="T59" fmla="*/ 7938 h 18"/>
              <a:gd name="T60" fmla="*/ 1588 w 10"/>
              <a:gd name="T61" fmla="*/ 0 h 18"/>
              <a:gd name="T62" fmla="*/ 1588 w 10"/>
              <a:gd name="T63" fmla="*/ 0 h 18"/>
              <a:gd name="T64" fmla="*/ 1588 w 10"/>
              <a:gd name="T65" fmla="*/ 7938 h 18"/>
              <a:gd name="T66" fmla="*/ 794 w 10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0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9" name="Freeform 397"/>
          <p:cNvSpPr>
            <a:spLocks/>
          </p:cNvSpPr>
          <p:nvPr/>
        </p:nvSpPr>
        <p:spPr bwMode="auto">
          <a:xfrm>
            <a:off x="2625090" y="4157663"/>
            <a:ext cx="11113" cy="4762"/>
          </a:xfrm>
          <a:custGeom>
            <a:avLst/>
            <a:gdLst>
              <a:gd name="T0" fmla="*/ 0 w 28"/>
              <a:gd name="T1" fmla="*/ 2165 h 11"/>
              <a:gd name="T2" fmla="*/ 0 w 28"/>
              <a:gd name="T3" fmla="*/ 0 h 11"/>
              <a:gd name="T4" fmla="*/ 11113 w 28"/>
              <a:gd name="T5" fmla="*/ 0 h 11"/>
              <a:gd name="T6" fmla="*/ 11113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11113 w 28"/>
              <a:gd name="T13" fmla="*/ 433 h 11"/>
              <a:gd name="T14" fmla="*/ 11113 w 28"/>
              <a:gd name="T15" fmla="*/ 866 h 11"/>
              <a:gd name="T16" fmla="*/ 0 w 28"/>
              <a:gd name="T17" fmla="*/ 866 h 11"/>
              <a:gd name="T18" fmla="*/ 0 w 28"/>
              <a:gd name="T19" fmla="*/ 1732 h 11"/>
              <a:gd name="T20" fmla="*/ 11113 w 28"/>
              <a:gd name="T21" fmla="*/ 1732 h 11"/>
              <a:gd name="T22" fmla="*/ 11113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11113 w 28"/>
              <a:gd name="T29" fmla="*/ 2165 h 11"/>
              <a:gd name="T30" fmla="*/ 11113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11113 w 28"/>
              <a:gd name="T37" fmla="*/ 2597 h 11"/>
              <a:gd name="T38" fmla="*/ 11113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11113 w 28"/>
              <a:gd name="T45" fmla="*/ 3030 h 11"/>
              <a:gd name="T46" fmla="*/ 11113 w 28"/>
              <a:gd name="T47" fmla="*/ 3896 h 11"/>
              <a:gd name="T48" fmla="*/ 0 w 28"/>
              <a:gd name="T49" fmla="*/ 3896 h 11"/>
              <a:gd name="T50" fmla="*/ 0 w 28"/>
              <a:gd name="T51" fmla="*/ 3896 h 11"/>
              <a:gd name="T52" fmla="*/ 11113 w 28"/>
              <a:gd name="T53" fmla="*/ 3896 h 11"/>
              <a:gd name="T54" fmla="*/ 11113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11113 w 28"/>
              <a:gd name="T61" fmla="*/ 4329 h 11"/>
              <a:gd name="T62" fmla="*/ 11113 w 28"/>
              <a:gd name="T63" fmla="*/ 4762 h 11"/>
              <a:gd name="T64" fmla="*/ 0 w 28"/>
              <a:gd name="T65" fmla="*/ 4762 h 11"/>
              <a:gd name="T66" fmla="*/ 11113 w 2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Freeform 398"/>
          <p:cNvSpPr>
            <a:spLocks/>
          </p:cNvSpPr>
          <p:nvPr/>
        </p:nvSpPr>
        <p:spPr bwMode="auto">
          <a:xfrm>
            <a:off x="2634615" y="4152900"/>
            <a:ext cx="3175" cy="6350"/>
          </a:xfrm>
          <a:custGeom>
            <a:avLst/>
            <a:gdLst>
              <a:gd name="T0" fmla="*/ 1323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0 w 12"/>
              <a:gd name="T7" fmla="*/ 0 h 18"/>
              <a:gd name="T8" fmla="*/ 0 w 12"/>
              <a:gd name="T9" fmla="*/ 6350 h 18"/>
              <a:gd name="T10" fmla="*/ 265 w 12"/>
              <a:gd name="T11" fmla="*/ 6350 h 18"/>
              <a:gd name="T12" fmla="*/ 265 w 12"/>
              <a:gd name="T13" fmla="*/ 0 h 18"/>
              <a:gd name="T14" fmla="*/ 794 w 12"/>
              <a:gd name="T15" fmla="*/ 0 h 18"/>
              <a:gd name="T16" fmla="*/ 794 w 12"/>
              <a:gd name="T17" fmla="*/ 6350 h 18"/>
              <a:gd name="T18" fmla="*/ 794 w 12"/>
              <a:gd name="T19" fmla="*/ 6350 h 18"/>
              <a:gd name="T20" fmla="*/ 794 w 12"/>
              <a:gd name="T21" fmla="*/ 0 h 18"/>
              <a:gd name="T22" fmla="*/ 1058 w 12"/>
              <a:gd name="T23" fmla="*/ 0 h 18"/>
              <a:gd name="T24" fmla="*/ 1058 w 12"/>
              <a:gd name="T25" fmla="*/ 6350 h 18"/>
              <a:gd name="T26" fmla="*/ 1058 w 12"/>
              <a:gd name="T27" fmla="*/ 6350 h 18"/>
              <a:gd name="T28" fmla="*/ 1058 w 12"/>
              <a:gd name="T29" fmla="*/ 0 h 18"/>
              <a:gd name="T30" fmla="*/ 1323 w 12"/>
              <a:gd name="T31" fmla="*/ 0 h 18"/>
              <a:gd name="T32" fmla="*/ 1323 w 12"/>
              <a:gd name="T33" fmla="*/ 6350 h 18"/>
              <a:gd name="T34" fmla="*/ 1323 w 12"/>
              <a:gd name="T35" fmla="*/ 6350 h 18"/>
              <a:gd name="T36" fmla="*/ 1323 w 12"/>
              <a:gd name="T37" fmla="*/ 0 h 18"/>
              <a:gd name="T38" fmla="*/ 1852 w 12"/>
              <a:gd name="T39" fmla="*/ 0 h 18"/>
              <a:gd name="T40" fmla="*/ 1852 w 12"/>
              <a:gd name="T41" fmla="*/ 6350 h 18"/>
              <a:gd name="T42" fmla="*/ 2117 w 12"/>
              <a:gd name="T43" fmla="*/ 6350 h 18"/>
              <a:gd name="T44" fmla="*/ 2117 w 12"/>
              <a:gd name="T45" fmla="*/ 0 h 18"/>
              <a:gd name="T46" fmla="*/ 2117 w 12"/>
              <a:gd name="T47" fmla="*/ 0 h 18"/>
              <a:gd name="T48" fmla="*/ 2117 w 12"/>
              <a:gd name="T49" fmla="*/ 6350 h 18"/>
              <a:gd name="T50" fmla="*/ 2381 w 12"/>
              <a:gd name="T51" fmla="*/ 6350 h 18"/>
              <a:gd name="T52" fmla="*/ 2381 w 12"/>
              <a:gd name="T53" fmla="*/ 0 h 18"/>
              <a:gd name="T54" fmla="*/ 2381 w 12"/>
              <a:gd name="T55" fmla="*/ 0 h 18"/>
              <a:gd name="T56" fmla="*/ 2381 w 12"/>
              <a:gd name="T57" fmla="*/ 6350 h 18"/>
              <a:gd name="T58" fmla="*/ 2646 w 12"/>
              <a:gd name="T59" fmla="*/ 6350 h 18"/>
              <a:gd name="T60" fmla="*/ 2646 w 12"/>
              <a:gd name="T61" fmla="*/ 0 h 18"/>
              <a:gd name="T62" fmla="*/ 3175 w 12"/>
              <a:gd name="T63" fmla="*/ 0 h 18"/>
              <a:gd name="T64" fmla="*/ 3175 w 12"/>
              <a:gd name="T65" fmla="*/ 6350 h 18"/>
              <a:gd name="T66" fmla="*/ 1323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2" y="0"/>
                </a:lnTo>
                <a:lnTo>
                  <a:pt x="12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1" name="Freeform 399"/>
          <p:cNvSpPr>
            <a:spLocks/>
          </p:cNvSpPr>
          <p:nvPr/>
        </p:nvSpPr>
        <p:spPr bwMode="auto">
          <a:xfrm>
            <a:off x="2636203" y="4151313"/>
            <a:ext cx="1587" cy="3175"/>
          </a:xfrm>
          <a:custGeom>
            <a:avLst/>
            <a:gdLst>
              <a:gd name="T0" fmla="*/ 0 w 8"/>
              <a:gd name="T1" fmla="*/ 1588 h 10"/>
              <a:gd name="T2" fmla="*/ 0 w 8"/>
              <a:gd name="T3" fmla="*/ 0 h 10"/>
              <a:gd name="T4" fmla="*/ 1587 w 8"/>
              <a:gd name="T5" fmla="*/ 0 h 10"/>
              <a:gd name="T6" fmla="*/ 1587 w 8"/>
              <a:gd name="T7" fmla="*/ 0 h 10"/>
              <a:gd name="T8" fmla="*/ 0 w 8"/>
              <a:gd name="T9" fmla="*/ 0 h 10"/>
              <a:gd name="T10" fmla="*/ 0 w 8"/>
              <a:gd name="T11" fmla="*/ 318 h 10"/>
              <a:gd name="T12" fmla="*/ 1587 w 8"/>
              <a:gd name="T13" fmla="*/ 318 h 10"/>
              <a:gd name="T14" fmla="*/ 1587 w 8"/>
              <a:gd name="T15" fmla="*/ 318 h 10"/>
              <a:gd name="T16" fmla="*/ 0 w 8"/>
              <a:gd name="T17" fmla="*/ 318 h 10"/>
              <a:gd name="T18" fmla="*/ 0 w 8"/>
              <a:gd name="T19" fmla="*/ 953 h 10"/>
              <a:gd name="T20" fmla="*/ 1587 w 8"/>
              <a:gd name="T21" fmla="*/ 953 h 10"/>
              <a:gd name="T22" fmla="*/ 1587 w 8"/>
              <a:gd name="T23" fmla="*/ 1270 h 10"/>
              <a:gd name="T24" fmla="*/ 0 w 8"/>
              <a:gd name="T25" fmla="*/ 1270 h 10"/>
              <a:gd name="T26" fmla="*/ 0 w 8"/>
              <a:gd name="T27" fmla="*/ 1270 h 10"/>
              <a:gd name="T28" fmla="*/ 1587 w 8"/>
              <a:gd name="T29" fmla="*/ 1270 h 10"/>
              <a:gd name="T30" fmla="*/ 1587 w 8"/>
              <a:gd name="T31" fmla="*/ 1588 h 10"/>
              <a:gd name="T32" fmla="*/ 0 w 8"/>
              <a:gd name="T33" fmla="*/ 1588 h 10"/>
              <a:gd name="T34" fmla="*/ 0 w 8"/>
              <a:gd name="T35" fmla="*/ 1588 h 10"/>
              <a:gd name="T36" fmla="*/ 1587 w 8"/>
              <a:gd name="T37" fmla="*/ 1588 h 10"/>
              <a:gd name="T38" fmla="*/ 1587 w 8"/>
              <a:gd name="T39" fmla="*/ 1905 h 10"/>
              <a:gd name="T40" fmla="*/ 0 w 8"/>
              <a:gd name="T41" fmla="*/ 1905 h 10"/>
              <a:gd name="T42" fmla="*/ 0 w 8"/>
              <a:gd name="T43" fmla="*/ 1905 h 10"/>
              <a:gd name="T44" fmla="*/ 1587 w 8"/>
              <a:gd name="T45" fmla="*/ 1905 h 10"/>
              <a:gd name="T46" fmla="*/ 1587 w 8"/>
              <a:gd name="T47" fmla="*/ 2540 h 10"/>
              <a:gd name="T48" fmla="*/ 0 w 8"/>
              <a:gd name="T49" fmla="*/ 2540 h 10"/>
              <a:gd name="T50" fmla="*/ 0 w 8"/>
              <a:gd name="T51" fmla="*/ 2858 h 10"/>
              <a:gd name="T52" fmla="*/ 1587 w 8"/>
              <a:gd name="T53" fmla="*/ 2858 h 10"/>
              <a:gd name="T54" fmla="*/ 1587 w 8"/>
              <a:gd name="T55" fmla="*/ 2858 h 10"/>
              <a:gd name="T56" fmla="*/ 0 w 8"/>
              <a:gd name="T57" fmla="*/ 2858 h 10"/>
              <a:gd name="T58" fmla="*/ 0 w 8"/>
              <a:gd name="T59" fmla="*/ 3175 h 10"/>
              <a:gd name="T60" fmla="*/ 1587 w 8"/>
              <a:gd name="T61" fmla="*/ 3175 h 10"/>
              <a:gd name="T62" fmla="*/ 1587 w 8"/>
              <a:gd name="T63" fmla="*/ 3175 h 10"/>
              <a:gd name="T64" fmla="*/ 0 w 8"/>
              <a:gd name="T65" fmla="*/ 3175 h 10"/>
              <a:gd name="T66" fmla="*/ 1587 w 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0">
                <a:moveTo>
                  <a:pt x="0" y="5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lnTo>
                  <a:pt x="8" y="1"/>
                </a:lnTo>
                <a:lnTo>
                  <a:pt x="0" y="1"/>
                </a:lnTo>
                <a:lnTo>
                  <a:pt x="0" y="3"/>
                </a:lnTo>
                <a:lnTo>
                  <a:pt x="8" y="3"/>
                </a:lnTo>
                <a:lnTo>
                  <a:pt x="8" y="4"/>
                </a:lnTo>
                <a:lnTo>
                  <a:pt x="0" y="4"/>
                </a:lnTo>
                <a:lnTo>
                  <a:pt x="8" y="4"/>
                </a:lnTo>
                <a:lnTo>
                  <a:pt x="8" y="5"/>
                </a:lnTo>
                <a:lnTo>
                  <a:pt x="0" y="5"/>
                </a:lnTo>
                <a:lnTo>
                  <a:pt x="8" y="5"/>
                </a:lnTo>
                <a:lnTo>
                  <a:pt x="8" y="6"/>
                </a:lnTo>
                <a:lnTo>
                  <a:pt x="0" y="6"/>
                </a:lnTo>
                <a:lnTo>
                  <a:pt x="8" y="6"/>
                </a:lnTo>
                <a:lnTo>
                  <a:pt x="8" y="8"/>
                </a:lnTo>
                <a:lnTo>
                  <a:pt x="0" y="8"/>
                </a:lnTo>
                <a:lnTo>
                  <a:pt x="0" y="9"/>
                </a:lnTo>
                <a:lnTo>
                  <a:pt x="8" y="9"/>
                </a:lnTo>
                <a:lnTo>
                  <a:pt x="0" y="9"/>
                </a:lnTo>
                <a:lnTo>
                  <a:pt x="0" y="10"/>
                </a:lnTo>
                <a:lnTo>
                  <a:pt x="8" y="10"/>
                </a:lnTo>
                <a:lnTo>
                  <a:pt x="0" y="10"/>
                </a:lnTo>
                <a:lnTo>
                  <a:pt x="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2" name="Freeform 400"/>
          <p:cNvSpPr>
            <a:spLocks/>
          </p:cNvSpPr>
          <p:nvPr/>
        </p:nvSpPr>
        <p:spPr bwMode="auto">
          <a:xfrm>
            <a:off x="2660015" y="4137025"/>
            <a:ext cx="4763" cy="3175"/>
          </a:xfrm>
          <a:custGeom>
            <a:avLst/>
            <a:gdLst>
              <a:gd name="T0" fmla="*/ 0 w 15"/>
              <a:gd name="T1" fmla="*/ 1588 h 10"/>
              <a:gd name="T2" fmla="*/ 0 w 15"/>
              <a:gd name="T3" fmla="*/ 0 h 10"/>
              <a:gd name="T4" fmla="*/ 4763 w 15"/>
              <a:gd name="T5" fmla="*/ 0 h 10"/>
              <a:gd name="T6" fmla="*/ 4763 w 15"/>
              <a:gd name="T7" fmla="*/ 0 h 10"/>
              <a:gd name="T8" fmla="*/ 0 w 15"/>
              <a:gd name="T9" fmla="*/ 0 h 10"/>
              <a:gd name="T10" fmla="*/ 0 w 15"/>
              <a:gd name="T11" fmla="*/ 318 h 10"/>
              <a:gd name="T12" fmla="*/ 4763 w 15"/>
              <a:gd name="T13" fmla="*/ 318 h 10"/>
              <a:gd name="T14" fmla="*/ 4763 w 15"/>
              <a:gd name="T15" fmla="*/ 318 h 10"/>
              <a:gd name="T16" fmla="*/ 0 w 15"/>
              <a:gd name="T17" fmla="*/ 318 h 10"/>
              <a:gd name="T18" fmla="*/ 0 w 15"/>
              <a:gd name="T19" fmla="*/ 635 h 10"/>
              <a:gd name="T20" fmla="*/ 4763 w 15"/>
              <a:gd name="T21" fmla="*/ 635 h 10"/>
              <a:gd name="T22" fmla="*/ 4763 w 15"/>
              <a:gd name="T23" fmla="*/ 953 h 10"/>
              <a:gd name="T24" fmla="*/ 0 w 15"/>
              <a:gd name="T25" fmla="*/ 953 h 10"/>
              <a:gd name="T26" fmla="*/ 0 w 15"/>
              <a:gd name="T27" fmla="*/ 953 h 10"/>
              <a:gd name="T28" fmla="*/ 4763 w 15"/>
              <a:gd name="T29" fmla="*/ 953 h 10"/>
              <a:gd name="T30" fmla="*/ 4763 w 15"/>
              <a:gd name="T31" fmla="*/ 1588 h 10"/>
              <a:gd name="T32" fmla="*/ 0 w 15"/>
              <a:gd name="T33" fmla="*/ 1588 h 10"/>
              <a:gd name="T34" fmla="*/ 0 w 15"/>
              <a:gd name="T35" fmla="*/ 1588 h 10"/>
              <a:gd name="T36" fmla="*/ 4763 w 15"/>
              <a:gd name="T37" fmla="*/ 1588 h 10"/>
              <a:gd name="T38" fmla="*/ 4763 w 15"/>
              <a:gd name="T39" fmla="*/ 1905 h 10"/>
              <a:gd name="T40" fmla="*/ 0 w 15"/>
              <a:gd name="T41" fmla="*/ 1905 h 10"/>
              <a:gd name="T42" fmla="*/ 0 w 15"/>
              <a:gd name="T43" fmla="*/ 2223 h 10"/>
              <a:gd name="T44" fmla="*/ 4763 w 15"/>
              <a:gd name="T45" fmla="*/ 2223 h 10"/>
              <a:gd name="T46" fmla="*/ 4763 w 15"/>
              <a:gd name="T47" fmla="*/ 2223 h 10"/>
              <a:gd name="T48" fmla="*/ 0 w 15"/>
              <a:gd name="T49" fmla="*/ 2223 h 10"/>
              <a:gd name="T50" fmla="*/ 0 w 15"/>
              <a:gd name="T51" fmla="*/ 2540 h 10"/>
              <a:gd name="T52" fmla="*/ 4763 w 15"/>
              <a:gd name="T53" fmla="*/ 2540 h 10"/>
              <a:gd name="T54" fmla="*/ 4763 w 15"/>
              <a:gd name="T55" fmla="*/ 2540 h 10"/>
              <a:gd name="T56" fmla="*/ 0 w 15"/>
              <a:gd name="T57" fmla="*/ 2540 h 10"/>
              <a:gd name="T58" fmla="*/ 0 w 15"/>
              <a:gd name="T59" fmla="*/ 3175 h 10"/>
              <a:gd name="T60" fmla="*/ 4763 w 15"/>
              <a:gd name="T61" fmla="*/ 3175 h 10"/>
              <a:gd name="T62" fmla="*/ 4763 w 15"/>
              <a:gd name="T63" fmla="*/ 3175 h 10"/>
              <a:gd name="T64" fmla="*/ 0 w 15"/>
              <a:gd name="T65" fmla="*/ 3175 h 10"/>
              <a:gd name="T66" fmla="*/ 4763 w 15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" h="10">
                <a:moveTo>
                  <a:pt x="0" y="5"/>
                </a:moveTo>
                <a:lnTo>
                  <a:pt x="0" y="0"/>
                </a:lnTo>
                <a:lnTo>
                  <a:pt x="15" y="0"/>
                </a:lnTo>
                <a:lnTo>
                  <a:pt x="0" y="0"/>
                </a:lnTo>
                <a:lnTo>
                  <a:pt x="0" y="1"/>
                </a:lnTo>
                <a:lnTo>
                  <a:pt x="15" y="1"/>
                </a:lnTo>
                <a:lnTo>
                  <a:pt x="0" y="1"/>
                </a:lnTo>
                <a:lnTo>
                  <a:pt x="0" y="2"/>
                </a:lnTo>
                <a:lnTo>
                  <a:pt x="15" y="2"/>
                </a:lnTo>
                <a:lnTo>
                  <a:pt x="15" y="3"/>
                </a:lnTo>
                <a:lnTo>
                  <a:pt x="0" y="3"/>
                </a:lnTo>
                <a:lnTo>
                  <a:pt x="15" y="3"/>
                </a:lnTo>
                <a:lnTo>
                  <a:pt x="15" y="5"/>
                </a:lnTo>
                <a:lnTo>
                  <a:pt x="0" y="5"/>
                </a:lnTo>
                <a:lnTo>
                  <a:pt x="15" y="5"/>
                </a:lnTo>
                <a:lnTo>
                  <a:pt x="15" y="6"/>
                </a:lnTo>
                <a:lnTo>
                  <a:pt x="0" y="6"/>
                </a:lnTo>
                <a:lnTo>
                  <a:pt x="0" y="7"/>
                </a:lnTo>
                <a:lnTo>
                  <a:pt x="15" y="7"/>
                </a:lnTo>
                <a:lnTo>
                  <a:pt x="0" y="7"/>
                </a:lnTo>
                <a:lnTo>
                  <a:pt x="0" y="8"/>
                </a:lnTo>
                <a:lnTo>
                  <a:pt x="15" y="8"/>
                </a:lnTo>
                <a:lnTo>
                  <a:pt x="0" y="8"/>
                </a:lnTo>
                <a:lnTo>
                  <a:pt x="0" y="10"/>
                </a:lnTo>
                <a:lnTo>
                  <a:pt x="15" y="10"/>
                </a:lnTo>
                <a:lnTo>
                  <a:pt x="0" y="10"/>
                </a:lnTo>
                <a:lnTo>
                  <a:pt x="1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3" name="Freeform 401"/>
          <p:cNvSpPr>
            <a:spLocks/>
          </p:cNvSpPr>
          <p:nvPr/>
        </p:nvSpPr>
        <p:spPr bwMode="auto">
          <a:xfrm>
            <a:off x="2663190" y="4113213"/>
            <a:ext cx="3175" cy="25400"/>
          </a:xfrm>
          <a:custGeom>
            <a:avLst/>
            <a:gdLst>
              <a:gd name="T0" fmla="*/ 1443 w 11"/>
              <a:gd name="T1" fmla="*/ 25400 h 63"/>
              <a:gd name="T2" fmla="*/ 0 w 11"/>
              <a:gd name="T3" fmla="*/ 25400 h 63"/>
              <a:gd name="T4" fmla="*/ 0 w 11"/>
              <a:gd name="T5" fmla="*/ 0 h 63"/>
              <a:gd name="T6" fmla="*/ 289 w 11"/>
              <a:gd name="T7" fmla="*/ 0 h 63"/>
              <a:gd name="T8" fmla="*/ 289 w 11"/>
              <a:gd name="T9" fmla="*/ 25400 h 63"/>
              <a:gd name="T10" fmla="*/ 289 w 11"/>
              <a:gd name="T11" fmla="*/ 25400 h 63"/>
              <a:gd name="T12" fmla="*/ 289 w 11"/>
              <a:gd name="T13" fmla="*/ 0 h 63"/>
              <a:gd name="T14" fmla="*/ 577 w 11"/>
              <a:gd name="T15" fmla="*/ 0 h 63"/>
              <a:gd name="T16" fmla="*/ 577 w 11"/>
              <a:gd name="T17" fmla="*/ 25400 h 63"/>
              <a:gd name="T18" fmla="*/ 577 w 11"/>
              <a:gd name="T19" fmla="*/ 25400 h 63"/>
              <a:gd name="T20" fmla="*/ 577 w 11"/>
              <a:gd name="T21" fmla="*/ 0 h 63"/>
              <a:gd name="T22" fmla="*/ 866 w 11"/>
              <a:gd name="T23" fmla="*/ 0 h 63"/>
              <a:gd name="T24" fmla="*/ 866 w 11"/>
              <a:gd name="T25" fmla="*/ 25400 h 63"/>
              <a:gd name="T26" fmla="*/ 1443 w 11"/>
              <a:gd name="T27" fmla="*/ 25400 h 63"/>
              <a:gd name="T28" fmla="*/ 1443 w 11"/>
              <a:gd name="T29" fmla="*/ 0 h 63"/>
              <a:gd name="T30" fmla="*/ 1443 w 11"/>
              <a:gd name="T31" fmla="*/ 0 h 63"/>
              <a:gd name="T32" fmla="*/ 1443 w 11"/>
              <a:gd name="T33" fmla="*/ 25400 h 63"/>
              <a:gd name="T34" fmla="*/ 1732 w 11"/>
              <a:gd name="T35" fmla="*/ 25400 h 63"/>
              <a:gd name="T36" fmla="*/ 1732 w 11"/>
              <a:gd name="T37" fmla="*/ 0 h 63"/>
              <a:gd name="T38" fmla="*/ 1732 w 11"/>
              <a:gd name="T39" fmla="*/ 0 h 63"/>
              <a:gd name="T40" fmla="*/ 1732 w 11"/>
              <a:gd name="T41" fmla="*/ 25400 h 63"/>
              <a:gd name="T42" fmla="*/ 2020 w 11"/>
              <a:gd name="T43" fmla="*/ 25400 h 63"/>
              <a:gd name="T44" fmla="*/ 2020 w 11"/>
              <a:gd name="T45" fmla="*/ 0 h 63"/>
              <a:gd name="T46" fmla="*/ 2020 w 11"/>
              <a:gd name="T47" fmla="*/ 0 h 63"/>
              <a:gd name="T48" fmla="*/ 2020 w 11"/>
              <a:gd name="T49" fmla="*/ 25400 h 63"/>
              <a:gd name="T50" fmla="*/ 2598 w 11"/>
              <a:gd name="T51" fmla="*/ 25400 h 63"/>
              <a:gd name="T52" fmla="*/ 2598 w 11"/>
              <a:gd name="T53" fmla="*/ 0 h 63"/>
              <a:gd name="T54" fmla="*/ 2886 w 11"/>
              <a:gd name="T55" fmla="*/ 0 h 63"/>
              <a:gd name="T56" fmla="*/ 2886 w 11"/>
              <a:gd name="T57" fmla="*/ 25400 h 63"/>
              <a:gd name="T58" fmla="*/ 2886 w 11"/>
              <a:gd name="T59" fmla="*/ 25400 h 63"/>
              <a:gd name="T60" fmla="*/ 2886 w 11"/>
              <a:gd name="T61" fmla="*/ 0 h 63"/>
              <a:gd name="T62" fmla="*/ 3175 w 11"/>
              <a:gd name="T63" fmla="*/ 0 h 63"/>
              <a:gd name="T64" fmla="*/ 3175 w 11"/>
              <a:gd name="T65" fmla="*/ 25400 h 63"/>
              <a:gd name="T66" fmla="*/ 1443 w 11"/>
              <a:gd name="T67" fmla="*/ 0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3">
                <a:moveTo>
                  <a:pt x="5" y="63"/>
                </a:moveTo>
                <a:lnTo>
                  <a:pt x="0" y="63"/>
                </a:lnTo>
                <a:lnTo>
                  <a:pt x="0" y="0"/>
                </a:lnTo>
                <a:lnTo>
                  <a:pt x="1" y="0"/>
                </a:lnTo>
                <a:lnTo>
                  <a:pt x="1" y="63"/>
                </a:lnTo>
                <a:lnTo>
                  <a:pt x="1" y="0"/>
                </a:lnTo>
                <a:lnTo>
                  <a:pt x="2" y="0"/>
                </a:lnTo>
                <a:lnTo>
                  <a:pt x="2" y="63"/>
                </a:lnTo>
                <a:lnTo>
                  <a:pt x="2" y="0"/>
                </a:lnTo>
                <a:lnTo>
                  <a:pt x="3" y="0"/>
                </a:lnTo>
                <a:lnTo>
                  <a:pt x="3" y="63"/>
                </a:lnTo>
                <a:lnTo>
                  <a:pt x="5" y="63"/>
                </a:lnTo>
                <a:lnTo>
                  <a:pt x="5" y="0"/>
                </a:lnTo>
                <a:lnTo>
                  <a:pt x="5" y="63"/>
                </a:lnTo>
                <a:lnTo>
                  <a:pt x="6" y="63"/>
                </a:lnTo>
                <a:lnTo>
                  <a:pt x="6" y="0"/>
                </a:lnTo>
                <a:lnTo>
                  <a:pt x="6" y="63"/>
                </a:lnTo>
                <a:lnTo>
                  <a:pt x="7" y="63"/>
                </a:lnTo>
                <a:lnTo>
                  <a:pt x="7" y="0"/>
                </a:lnTo>
                <a:lnTo>
                  <a:pt x="7" y="63"/>
                </a:lnTo>
                <a:lnTo>
                  <a:pt x="9" y="63"/>
                </a:lnTo>
                <a:lnTo>
                  <a:pt x="9" y="0"/>
                </a:lnTo>
                <a:lnTo>
                  <a:pt x="10" y="0"/>
                </a:lnTo>
                <a:lnTo>
                  <a:pt x="10" y="63"/>
                </a:lnTo>
                <a:lnTo>
                  <a:pt x="10" y="0"/>
                </a:lnTo>
                <a:lnTo>
                  <a:pt x="11" y="0"/>
                </a:lnTo>
                <a:lnTo>
                  <a:pt x="11" y="6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4" name="Freeform 402"/>
          <p:cNvSpPr>
            <a:spLocks/>
          </p:cNvSpPr>
          <p:nvPr/>
        </p:nvSpPr>
        <p:spPr bwMode="auto">
          <a:xfrm>
            <a:off x="2672715" y="4068763"/>
            <a:ext cx="3175" cy="23812"/>
          </a:xfrm>
          <a:custGeom>
            <a:avLst/>
            <a:gdLst>
              <a:gd name="T0" fmla="*/ 1588 w 10"/>
              <a:gd name="T1" fmla="*/ 23812 h 61"/>
              <a:gd name="T2" fmla="*/ 0 w 10"/>
              <a:gd name="T3" fmla="*/ 23812 h 61"/>
              <a:gd name="T4" fmla="*/ 0 w 10"/>
              <a:gd name="T5" fmla="*/ 0 h 61"/>
              <a:gd name="T6" fmla="*/ 0 w 10"/>
              <a:gd name="T7" fmla="*/ 0 h 61"/>
              <a:gd name="T8" fmla="*/ 0 w 10"/>
              <a:gd name="T9" fmla="*/ 23812 h 61"/>
              <a:gd name="T10" fmla="*/ 318 w 10"/>
              <a:gd name="T11" fmla="*/ 23812 h 61"/>
              <a:gd name="T12" fmla="*/ 318 w 10"/>
              <a:gd name="T13" fmla="*/ 0 h 61"/>
              <a:gd name="T14" fmla="*/ 318 w 10"/>
              <a:gd name="T15" fmla="*/ 0 h 61"/>
              <a:gd name="T16" fmla="*/ 318 w 10"/>
              <a:gd name="T17" fmla="*/ 23812 h 61"/>
              <a:gd name="T18" fmla="*/ 635 w 10"/>
              <a:gd name="T19" fmla="*/ 23812 h 61"/>
              <a:gd name="T20" fmla="*/ 635 w 10"/>
              <a:gd name="T21" fmla="*/ 0 h 61"/>
              <a:gd name="T22" fmla="*/ 635 w 10"/>
              <a:gd name="T23" fmla="*/ 0 h 61"/>
              <a:gd name="T24" fmla="*/ 635 w 10"/>
              <a:gd name="T25" fmla="*/ 23812 h 61"/>
              <a:gd name="T26" fmla="*/ 953 w 10"/>
              <a:gd name="T27" fmla="*/ 23812 h 61"/>
              <a:gd name="T28" fmla="*/ 953 w 10"/>
              <a:gd name="T29" fmla="*/ 0 h 61"/>
              <a:gd name="T30" fmla="*/ 1588 w 10"/>
              <a:gd name="T31" fmla="*/ 0 h 61"/>
              <a:gd name="T32" fmla="*/ 1588 w 10"/>
              <a:gd name="T33" fmla="*/ 23812 h 61"/>
              <a:gd name="T34" fmla="*/ 1588 w 10"/>
              <a:gd name="T35" fmla="*/ 23812 h 61"/>
              <a:gd name="T36" fmla="*/ 1588 w 10"/>
              <a:gd name="T37" fmla="*/ 0 h 61"/>
              <a:gd name="T38" fmla="*/ 1905 w 10"/>
              <a:gd name="T39" fmla="*/ 0 h 61"/>
              <a:gd name="T40" fmla="*/ 1905 w 10"/>
              <a:gd name="T41" fmla="*/ 23812 h 61"/>
              <a:gd name="T42" fmla="*/ 1905 w 10"/>
              <a:gd name="T43" fmla="*/ 23812 h 61"/>
              <a:gd name="T44" fmla="*/ 1905 w 10"/>
              <a:gd name="T45" fmla="*/ 0 h 61"/>
              <a:gd name="T46" fmla="*/ 2223 w 10"/>
              <a:gd name="T47" fmla="*/ 0 h 61"/>
              <a:gd name="T48" fmla="*/ 2223 w 10"/>
              <a:gd name="T49" fmla="*/ 23812 h 61"/>
              <a:gd name="T50" fmla="*/ 2540 w 10"/>
              <a:gd name="T51" fmla="*/ 23812 h 61"/>
              <a:gd name="T52" fmla="*/ 2540 w 10"/>
              <a:gd name="T53" fmla="*/ 0 h 61"/>
              <a:gd name="T54" fmla="*/ 2540 w 10"/>
              <a:gd name="T55" fmla="*/ 0 h 61"/>
              <a:gd name="T56" fmla="*/ 2540 w 10"/>
              <a:gd name="T57" fmla="*/ 23812 h 61"/>
              <a:gd name="T58" fmla="*/ 3175 w 10"/>
              <a:gd name="T59" fmla="*/ 23812 h 61"/>
              <a:gd name="T60" fmla="*/ 3175 w 10"/>
              <a:gd name="T61" fmla="*/ 0 h 61"/>
              <a:gd name="T62" fmla="*/ 3175 w 10"/>
              <a:gd name="T63" fmla="*/ 0 h 61"/>
              <a:gd name="T64" fmla="*/ 3175 w 10"/>
              <a:gd name="T65" fmla="*/ 23812 h 61"/>
              <a:gd name="T66" fmla="*/ 1588 w 10"/>
              <a:gd name="T67" fmla="*/ 0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61">
                <a:moveTo>
                  <a:pt x="5" y="61"/>
                </a:moveTo>
                <a:lnTo>
                  <a:pt x="0" y="61"/>
                </a:lnTo>
                <a:lnTo>
                  <a:pt x="0" y="0"/>
                </a:lnTo>
                <a:lnTo>
                  <a:pt x="0" y="61"/>
                </a:lnTo>
                <a:lnTo>
                  <a:pt x="1" y="61"/>
                </a:lnTo>
                <a:lnTo>
                  <a:pt x="1" y="0"/>
                </a:lnTo>
                <a:lnTo>
                  <a:pt x="1" y="61"/>
                </a:lnTo>
                <a:lnTo>
                  <a:pt x="2" y="61"/>
                </a:lnTo>
                <a:lnTo>
                  <a:pt x="2" y="0"/>
                </a:lnTo>
                <a:lnTo>
                  <a:pt x="2" y="61"/>
                </a:lnTo>
                <a:lnTo>
                  <a:pt x="3" y="61"/>
                </a:lnTo>
                <a:lnTo>
                  <a:pt x="3" y="0"/>
                </a:lnTo>
                <a:lnTo>
                  <a:pt x="5" y="0"/>
                </a:lnTo>
                <a:lnTo>
                  <a:pt x="5" y="61"/>
                </a:lnTo>
                <a:lnTo>
                  <a:pt x="5" y="0"/>
                </a:lnTo>
                <a:lnTo>
                  <a:pt x="6" y="0"/>
                </a:lnTo>
                <a:lnTo>
                  <a:pt x="6" y="61"/>
                </a:lnTo>
                <a:lnTo>
                  <a:pt x="6" y="0"/>
                </a:lnTo>
                <a:lnTo>
                  <a:pt x="7" y="0"/>
                </a:lnTo>
                <a:lnTo>
                  <a:pt x="7" y="61"/>
                </a:lnTo>
                <a:lnTo>
                  <a:pt x="8" y="61"/>
                </a:lnTo>
                <a:lnTo>
                  <a:pt x="8" y="0"/>
                </a:lnTo>
                <a:lnTo>
                  <a:pt x="8" y="61"/>
                </a:lnTo>
                <a:lnTo>
                  <a:pt x="10" y="61"/>
                </a:lnTo>
                <a:lnTo>
                  <a:pt x="10" y="0"/>
                </a:lnTo>
                <a:lnTo>
                  <a:pt x="10" y="6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5" name="Freeform 403"/>
          <p:cNvSpPr>
            <a:spLocks/>
          </p:cNvSpPr>
          <p:nvPr/>
        </p:nvSpPr>
        <p:spPr bwMode="auto">
          <a:xfrm>
            <a:off x="2675890" y="4065588"/>
            <a:ext cx="4763" cy="4762"/>
          </a:xfrm>
          <a:custGeom>
            <a:avLst/>
            <a:gdLst>
              <a:gd name="T0" fmla="*/ 0 w 17"/>
              <a:gd name="T1" fmla="*/ 2597 h 11"/>
              <a:gd name="T2" fmla="*/ 0 w 17"/>
              <a:gd name="T3" fmla="*/ 0 h 11"/>
              <a:gd name="T4" fmla="*/ 4763 w 17"/>
              <a:gd name="T5" fmla="*/ 0 h 11"/>
              <a:gd name="T6" fmla="*/ 4763 w 17"/>
              <a:gd name="T7" fmla="*/ 433 h 11"/>
              <a:gd name="T8" fmla="*/ 0 w 17"/>
              <a:gd name="T9" fmla="*/ 433 h 11"/>
              <a:gd name="T10" fmla="*/ 0 w 17"/>
              <a:gd name="T11" fmla="*/ 866 h 11"/>
              <a:gd name="T12" fmla="*/ 4763 w 17"/>
              <a:gd name="T13" fmla="*/ 866 h 11"/>
              <a:gd name="T14" fmla="*/ 4763 w 17"/>
              <a:gd name="T15" fmla="*/ 866 h 11"/>
              <a:gd name="T16" fmla="*/ 0 w 17"/>
              <a:gd name="T17" fmla="*/ 866 h 11"/>
              <a:gd name="T18" fmla="*/ 0 w 17"/>
              <a:gd name="T19" fmla="*/ 1732 h 11"/>
              <a:gd name="T20" fmla="*/ 4763 w 17"/>
              <a:gd name="T21" fmla="*/ 1732 h 11"/>
              <a:gd name="T22" fmla="*/ 4763 w 17"/>
              <a:gd name="T23" fmla="*/ 1732 h 11"/>
              <a:gd name="T24" fmla="*/ 0 w 17"/>
              <a:gd name="T25" fmla="*/ 1732 h 11"/>
              <a:gd name="T26" fmla="*/ 0 w 17"/>
              <a:gd name="T27" fmla="*/ 2165 h 11"/>
              <a:gd name="T28" fmla="*/ 4763 w 17"/>
              <a:gd name="T29" fmla="*/ 2165 h 11"/>
              <a:gd name="T30" fmla="*/ 4763 w 17"/>
              <a:gd name="T31" fmla="*/ 2597 h 11"/>
              <a:gd name="T32" fmla="*/ 0 w 17"/>
              <a:gd name="T33" fmla="*/ 2597 h 11"/>
              <a:gd name="T34" fmla="*/ 0 w 17"/>
              <a:gd name="T35" fmla="*/ 2597 h 11"/>
              <a:gd name="T36" fmla="*/ 4763 w 17"/>
              <a:gd name="T37" fmla="*/ 2597 h 11"/>
              <a:gd name="T38" fmla="*/ 4763 w 17"/>
              <a:gd name="T39" fmla="*/ 3030 h 11"/>
              <a:gd name="T40" fmla="*/ 0 w 17"/>
              <a:gd name="T41" fmla="*/ 3030 h 11"/>
              <a:gd name="T42" fmla="*/ 0 w 17"/>
              <a:gd name="T43" fmla="*/ 3030 h 11"/>
              <a:gd name="T44" fmla="*/ 4763 w 17"/>
              <a:gd name="T45" fmla="*/ 3030 h 11"/>
              <a:gd name="T46" fmla="*/ 4763 w 17"/>
              <a:gd name="T47" fmla="*/ 3896 h 11"/>
              <a:gd name="T48" fmla="*/ 0 w 17"/>
              <a:gd name="T49" fmla="*/ 3896 h 11"/>
              <a:gd name="T50" fmla="*/ 0 w 17"/>
              <a:gd name="T51" fmla="*/ 3896 h 11"/>
              <a:gd name="T52" fmla="*/ 4763 w 17"/>
              <a:gd name="T53" fmla="*/ 3896 h 11"/>
              <a:gd name="T54" fmla="*/ 4763 w 17"/>
              <a:gd name="T55" fmla="*/ 4329 h 11"/>
              <a:gd name="T56" fmla="*/ 0 w 17"/>
              <a:gd name="T57" fmla="*/ 4329 h 11"/>
              <a:gd name="T58" fmla="*/ 0 w 17"/>
              <a:gd name="T59" fmla="*/ 4762 h 11"/>
              <a:gd name="T60" fmla="*/ 4763 w 17"/>
              <a:gd name="T61" fmla="*/ 4762 h 11"/>
              <a:gd name="T62" fmla="*/ 4763 w 17"/>
              <a:gd name="T63" fmla="*/ 4762 h 11"/>
              <a:gd name="T64" fmla="*/ 0 w 17"/>
              <a:gd name="T65" fmla="*/ 4762 h 11"/>
              <a:gd name="T66" fmla="*/ 4763 w 17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0"/>
                </a:ln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2"/>
                </a:lnTo>
                <a:lnTo>
                  <a:pt x="17" y="2"/>
                </a:lnTo>
                <a:lnTo>
                  <a:pt x="0" y="2"/>
                </a:lnTo>
                <a:lnTo>
                  <a:pt x="0" y="4"/>
                </a:lnTo>
                <a:lnTo>
                  <a:pt x="17" y="4"/>
                </a:lnTo>
                <a:lnTo>
                  <a:pt x="0" y="4"/>
                </a:lnTo>
                <a:lnTo>
                  <a:pt x="0" y="5"/>
                </a:lnTo>
                <a:lnTo>
                  <a:pt x="17" y="5"/>
                </a:lnTo>
                <a:lnTo>
                  <a:pt x="17" y="6"/>
                </a:lnTo>
                <a:lnTo>
                  <a:pt x="0" y="6"/>
                </a:lnTo>
                <a:lnTo>
                  <a:pt x="17" y="6"/>
                </a:lnTo>
                <a:lnTo>
                  <a:pt x="17" y="7"/>
                </a:lnTo>
                <a:lnTo>
                  <a:pt x="0" y="7"/>
                </a:lnTo>
                <a:lnTo>
                  <a:pt x="17" y="7"/>
                </a:lnTo>
                <a:lnTo>
                  <a:pt x="17" y="9"/>
                </a:lnTo>
                <a:lnTo>
                  <a:pt x="0" y="9"/>
                </a:lnTo>
                <a:lnTo>
                  <a:pt x="17" y="9"/>
                </a:lnTo>
                <a:lnTo>
                  <a:pt x="17" y="10"/>
                </a:lnTo>
                <a:lnTo>
                  <a:pt x="0" y="10"/>
                </a:lnTo>
                <a:lnTo>
                  <a:pt x="0" y="11"/>
                </a:lnTo>
                <a:lnTo>
                  <a:pt x="17" y="11"/>
                </a:lnTo>
                <a:lnTo>
                  <a:pt x="0" y="11"/>
                </a:lnTo>
                <a:lnTo>
                  <a:pt x="17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6" name="Freeform 404"/>
          <p:cNvSpPr>
            <a:spLocks/>
          </p:cNvSpPr>
          <p:nvPr/>
        </p:nvSpPr>
        <p:spPr bwMode="auto">
          <a:xfrm>
            <a:off x="2691765" y="4040188"/>
            <a:ext cx="4763" cy="7937"/>
          </a:xfrm>
          <a:custGeom>
            <a:avLst/>
            <a:gdLst>
              <a:gd name="T0" fmla="*/ 1985 w 12"/>
              <a:gd name="T1" fmla="*/ 7937 h 22"/>
              <a:gd name="T2" fmla="*/ 0 w 12"/>
              <a:gd name="T3" fmla="*/ 7937 h 22"/>
              <a:gd name="T4" fmla="*/ 0 w 12"/>
              <a:gd name="T5" fmla="*/ 0 h 22"/>
              <a:gd name="T6" fmla="*/ 397 w 12"/>
              <a:gd name="T7" fmla="*/ 0 h 22"/>
              <a:gd name="T8" fmla="*/ 397 w 12"/>
              <a:gd name="T9" fmla="*/ 7937 h 22"/>
              <a:gd name="T10" fmla="*/ 397 w 12"/>
              <a:gd name="T11" fmla="*/ 7937 h 22"/>
              <a:gd name="T12" fmla="*/ 397 w 12"/>
              <a:gd name="T13" fmla="*/ 0 h 22"/>
              <a:gd name="T14" fmla="*/ 1191 w 12"/>
              <a:gd name="T15" fmla="*/ 0 h 22"/>
              <a:gd name="T16" fmla="*/ 1191 w 12"/>
              <a:gd name="T17" fmla="*/ 7937 h 22"/>
              <a:gd name="T18" fmla="*/ 1588 w 12"/>
              <a:gd name="T19" fmla="*/ 7937 h 22"/>
              <a:gd name="T20" fmla="*/ 1588 w 12"/>
              <a:gd name="T21" fmla="*/ 0 h 22"/>
              <a:gd name="T22" fmla="*/ 1588 w 12"/>
              <a:gd name="T23" fmla="*/ 0 h 22"/>
              <a:gd name="T24" fmla="*/ 1588 w 12"/>
              <a:gd name="T25" fmla="*/ 7937 h 22"/>
              <a:gd name="T26" fmla="*/ 1985 w 12"/>
              <a:gd name="T27" fmla="*/ 7937 h 22"/>
              <a:gd name="T28" fmla="*/ 1985 w 12"/>
              <a:gd name="T29" fmla="*/ 0 h 22"/>
              <a:gd name="T30" fmla="*/ 1985 w 12"/>
              <a:gd name="T31" fmla="*/ 0 h 22"/>
              <a:gd name="T32" fmla="*/ 1985 w 12"/>
              <a:gd name="T33" fmla="*/ 7937 h 22"/>
              <a:gd name="T34" fmla="*/ 2382 w 12"/>
              <a:gd name="T35" fmla="*/ 7937 h 22"/>
              <a:gd name="T36" fmla="*/ 2382 w 12"/>
              <a:gd name="T37" fmla="*/ 0 h 22"/>
              <a:gd name="T38" fmla="*/ 2382 w 12"/>
              <a:gd name="T39" fmla="*/ 0 h 22"/>
              <a:gd name="T40" fmla="*/ 2382 w 12"/>
              <a:gd name="T41" fmla="*/ 7937 h 22"/>
              <a:gd name="T42" fmla="*/ 3175 w 12"/>
              <a:gd name="T43" fmla="*/ 7937 h 22"/>
              <a:gd name="T44" fmla="*/ 3175 w 12"/>
              <a:gd name="T45" fmla="*/ 0 h 22"/>
              <a:gd name="T46" fmla="*/ 3572 w 12"/>
              <a:gd name="T47" fmla="*/ 0 h 22"/>
              <a:gd name="T48" fmla="*/ 3572 w 12"/>
              <a:gd name="T49" fmla="*/ 7937 h 22"/>
              <a:gd name="T50" fmla="*/ 3572 w 12"/>
              <a:gd name="T51" fmla="*/ 7937 h 22"/>
              <a:gd name="T52" fmla="*/ 3572 w 12"/>
              <a:gd name="T53" fmla="*/ 0 h 22"/>
              <a:gd name="T54" fmla="*/ 3969 w 12"/>
              <a:gd name="T55" fmla="*/ 0 h 22"/>
              <a:gd name="T56" fmla="*/ 3969 w 12"/>
              <a:gd name="T57" fmla="*/ 7937 h 22"/>
              <a:gd name="T58" fmla="*/ 3969 w 12"/>
              <a:gd name="T59" fmla="*/ 7937 h 22"/>
              <a:gd name="T60" fmla="*/ 3969 w 12"/>
              <a:gd name="T61" fmla="*/ 0 h 22"/>
              <a:gd name="T62" fmla="*/ 4763 w 12"/>
              <a:gd name="T63" fmla="*/ 0 h 22"/>
              <a:gd name="T64" fmla="*/ 4763 w 12"/>
              <a:gd name="T65" fmla="*/ 7937 h 22"/>
              <a:gd name="T66" fmla="*/ 1985 w 12"/>
              <a:gd name="T67" fmla="*/ 0 h 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2"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1" y="0"/>
                </a:lnTo>
                <a:lnTo>
                  <a:pt x="1" y="22"/>
                </a:lnTo>
                <a:lnTo>
                  <a:pt x="1" y="0"/>
                </a:lnTo>
                <a:lnTo>
                  <a:pt x="3" y="0"/>
                </a:lnTo>
                <a:lnTo>
                  <a:pt x="3" y="22"/>
                </a:lnTo>
                <a:lnTo>
                  <a:pt x="4" y="22"/>
                </a:lnTo>
                <a:lnTo>
                  <a:pt x="4" y="0"/>
                </a:lnTo>
                <a:lnTo>
                  <a:pt x="4" y="22"/>
                </a:lnTo>
                <a:lnTo>
                  <a:pt x="5" y="22"/>
                </a:lnTo>
                <a:lnTo>
                  <a:pt x="5" y="0"/>
                </a:lnTo>
                <a:lnTo>
                  <a:pt x="5" y="22"/>
                </a:lnTo>
                <a:lnTo>
                  <a:pt x="6" y="22"/>
                </a:lnTo>
                <a:lnTo>
                  <a:pt x="6" y="0"/>
                </a:lnTo>
                <a:lnTo>
                  <a:pt x="6" y="22"/>
                </a:lnTo>
                <a:lnTo>
                  <a:pt x="8" y="22"/>
                </a:lnTo>
                <a:lnTo>
                  <a:pt x="8" y="0"/>
                </a:lnTo>
                <a:lnTo>
                  <a:pt x="9" y="0"/>
                </a:lnTo>
                <a:lnTo>
                  <a:pt x="9" y="22"/>
                </a:lnTo>
                <a:lnTo>
                  <a:pt x="9" y="0"/>
                </a:lnTo>
                <a:lnTo>
                  <a:pt x="10" y="0"/>
                </a:lnTo>
                <a:lnTo>
                  <a:pt x="10" y="22"/>
                </a:lnTo>
                <a:lnTo>
                  <a:pt x="10" y="0"/>
                </a:lnTo>
                <a:lnTo>
                  <a:pt x="12" y="0"/>
                </a:lnTo>
                <a:lnTo>
                  <a:pt x="12" y="2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7" name="Freeform 405"/>
          <p:cNvSpPr>
            <a:spLocks/>
          </p:cNvSpPr>
          <p:nvPr/>
        </p:nvSpPr>
        <p:spPr bwMode="auto">
          <a:xfrm>
            <a:off x="2693353" y="4037013"/>
            <a:ext cx="20637" cy="4762"/>
          </a:xfrm>
          <a:custGeom>
            <a:avLst/>
            <a:gdLst>
              <a:gd name="T0" fmla="*/ 0 w 56"/>
              <a:gd name="T1" fmla="*/ 2597 h 11"/>
              <a:gd name="T2" fmla="*/ 0 w 56"/>
              <a:gd name="T3" fmla="*/ 0 h 11"/>
              <a:gd name="T4" fmla="*/ 20637 w 56"/>
              <a:gd name="T5" fmla="*/ 0 h 11"/>
              <a:gd name="T6" fmla="*/ 20637 w 56"/>
              <a:gd name="T7" fmla="*/ 433 h 11"/>
              <a:gd name="T8" fmla="*/ 0 w 56"/>
              <a:gd name="T9" fmla="*/ 433 h 11"/>
              <a:gd name="T10" fmla="*/ 0 w 56"/>
              <a:gd name="T11" fmla="*/ 433 h 11"/>
              <a:gd name="T12" fmla="*/ 20637 w 56"/>
              <a:gd name="T13" fmla="*/ 433 h 11"/>
              <a:gd name="T14" fmla="*/ 20637 w 56"/>
              <a:gd name="T15" fmla="*/ 866 h 11"/>
              <a:gd name="T16" fmla="*/ 0 w 56"/>
              <a:gd name="T17" fmla="*/ 866 h 11"/>
              <a:gd name="T18" fmla="*/ 0 w 56"/>
              <a:gd name="T19" fmla="*/ 866 h 11"/>
              <a:gd name="T20" fmla="*/ 20637 w 56"/>
              <a:gd name="T21" fmla="*/ 866 h 11"/>
              <a:gd name="T22" fmla="*/ 20637 w 56"/>
              <a:gd name="T23" fmla="*/ 1299 h 11"/>
              <a:gd name="T24" fmla="*/ 0 w 56"/>
              <a:gd name="T25" fmla="*/ 1299 h 11"/>
              <a:gd name="T26" fmla="*/ 0 w 56"/>
              <a:gd name="T27" fmla="*/ 1299 h 11"/>
              <a:gd name="T28" fmla="*/ 20637 w 56"/>
              <a:gd name="T29" fmla="*/ 1299 h 11"/>
              <a:gd name="T30" fmla="*/ 20637 w 56"/>
              <a:gd name="T31" fmla="*/ 2165 h 11"/>
              <a:gd name="T32" fmla="*/ 0 w 56"/>
              <a:gd name="T33" fmla="*/ 2165 h 11"/>
              <a:gd name="T34" fmla="*/ 0 w 56"/>
              <a:gd name="T35" fmla="*/ 2597 h 11"/>
              <a:gd name="T36" fmla="*/ 20637 w 56"/>
              <a:gd name="T37" fmla="*/ 2597 h 11"/>
              <a:gd name="T38" fmla="*/ 20637 w 56"/>
              <a:gd name="T39" fmla="*/ 2597 h 11"/>
              <a:gd name="T40" fmla="*/ 0 w 56"/>
              <a:gd name="T41" fmla="*/ 2597 h 11"/>
              <a:gd name="T42" fmla="*/ 0 w 56"/>
              <a:gd name="T43" fmla="*/ 3030 h 11"/>
              <a:gd name="T44" fmla="*/ 20637 w 56"/>
              <a:gd name="T45" fmla="*/ 3030 h 11"/>
              <a:gd name="T46" fmla="*/ 20637 w 56"/>
              <a:gd name="T47" fmla="*/ 3030 h 11"/>
              <a:gd name="T48" fmla="*/ 0 w 56"/>
              <a:gd name="T49" fmla="*/ 3030 h 11"/>
              <a:gd name="T50" fmla="*/ 0 w 56"/>
              <a:gd name="T51" fmla="*/ 3896 h 11"/>
              <a:gd name="T52" fmla="*/ 20637 w 56"/>
              <a:gd name="T53" fmla="*/ 3896 h 11"/>
              <a:gd name="T54" fmla="*/ 20637 w 56"/>
              <a:gd name="T55" fmla="*/ 4329 h 11"/>
              <a:gd name="T56" fmla="*/ 0 w 56"/>
              <a:gd name="T57" fmla="*/ 4329 h 11"/>
              <a:gd name="T58" fmla="*/ 0 w 56"/>
              <a:gd name="T59" fmla="*/ 4329 h 11"/>
              <a:gd name="T60" fmla="*/ 20637 w 56"/>
              <a:gd name="T61" fmla="*/ 4329 h 11"/>
              <a:gd name="T62" fmla="*/ 20637 w 56"/>
              <a:gd name="T63" fmla="*/ 4762 h 11"/>
              <a:gd name="T64" fmla="*/ 0 w 56"/>
              <a:gd name="T65" fmla="*/ 4762 h 11"/>
              <a:gd name="T66" fmla="*/ 20637 w 56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6" h="11">
                <a:moveTo>
                  <a:pt x="0" y="6"/>
                </a:moveTo>
                <a:lnTo>
                  <a:pt x="0" y="0"/>
                </a:lnTo>
                <a:lnTo>
                  <a:pt x="56" y="0"/>
                </a:lnTo>
                <a:lnTo>
                  <a:pt x="56" y="1"/>
                </a:lnTo>
                <a:lnTo>
                  <a:pt x="0" y="1"/>
                </a:lnTo>
                <a:lnTo>
                  <a:pt x="56" y="1"/>
                </a:lnTo>
                <a:lnTo>
                  <a:pt x="56" y="2"/>
                </a:lnTo>
                <a:lnTo>
                  <a:pt x="0" y="2"/>
                </a:lnTo>
                <a:lnTo>
                  <a:pt x="56" y="2"/>
                </a:lnTo>
                <a:lnTo>
                  <a:pt x="56" y="3"/>
                </a:lnTo>
                <a:lnTo>
                  <a:pt x="0" y="3"/>
                </a:lnTo>
                <a:lnTo>
                  <a:pt x="56" y="3"/>
                </a:lnTo>
                <a:lnTo>
                  <a:pt x="56" y="5"/>
                </a:lnTo>
                <a:lnTo>
                  <a:pt x="0" y="5"/>
                </a:lnTo>
                <a:lnTo>
                  <a:pt x="0" y="6"/>
                </a:lnTo>
                <a:lnTo>
                  <a:pt x="56" y="6"/>
                </a:lnTo>
                <a:lnTo>
                  <a:pt x="0" y="6"/>
                </a:lnTo>
                <a:lnTo>
                  <a:pt x="0" y="7"/>
                </a:lnTo>
                <a:lnTo>
                  <a:pt x="56" y="7"/>
                </a:lnTo>
                <a:lnTo>
                  <a:pt x="0" y="7"/>
                </a:lnTo>
                <a:lnTo>
                  <a:pt x="0" y="9"/>
                </a:lnTo>
                <a:lnTo>
                  <a:pt x="56" y="9"/>
                </a:lnTo>
                <a:lnTo>
                  <a:pt x="56" y="10"/>
                </a:lnTo>
                <a:lnTo>
                  <a:pt x="0" y="10"/>
                </a:lnTo>
                <a:lnTo>
                  <a:pt x="56" y="10"/>
                </a:lnTo>
                <a:lnTo>
                  <a:pt x="56" y="11"/>
                </a:lnTo>
                <a:lnTo>
                  <a:pt x="0" y="11"/>
                </a:lnTo>
                <a:lnTo>
                  <a:pt x="56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8" name="Freeform 406"/>
          <p:cNvSpPr>
            <a:spLocks/>
          </p:cNvSpPr>
          <p:nvPr/>
        </p:nvSpPr>
        <p:spPr bwMode="auto">
          <a:xfrm>
            <a:off x="2712403" y="4033838"/>
            <a:ext cx="3175" cy="6350"/>
          </a:xfrm>
          <a:custGeom>
            <a:avLst/>
            <a:gdLst>
              <a:gd name="T0" fmla="*/ 1443 w 11"/>
              <a:gd name="T1" fmla="*/ 6350 h 16"/>
              <a:gd name="T2" fmla="*/ 0 w 11"/>
              <a:gd name="T3" fmla="*/ 6350 h 16"/>
              <a:gd name="T4" fmla="*/ 0 w 11"/>
              <a:gd name="T5" fmla="*/ 0 h 16"/>
              <a:gd name="T6" fmla="*/ 0 w 11"/>
              <a:gd name="T7" fmla="*/ 0 h 16"/>
              <a:gd name="T8" fmla="*/ 0 w 11"/>
              <a:gd name="T9" fmla="*/ 6350 h 16"/>
              <a:gd name="T10" fmla="*/ 289 w 11"/>
              <a:gd name="T11" fmla="*/ 6350 h 16"/>
              <a:gd name="T12" fmla="*/ 289 w 11"/>
              <a:gd name="T13" fmla="*/ 0 h 16"/>
              <a:gd name="T14" fmla="*/ 866 w 11"/>
              <a:gd name="T15" fmla="*/ 0 h 16"/>
              <a:gd name="T16" fmla="*/ 866 w 11"/>
              <a:gd name="T17" fmla="*/ 6350 h 16"/>
              <a:gd name="T18" fmla="*/ 866 w 11"/>
              <a:gd name="T19" fmla="*/ 6350 h 16"/>
              <a:gd name="T20" fmla="*/ 866 w 11"/>
              <a:gd name="T21" fmla="*/ 0 h 16"/>
              <a:gd name="T22" fmla="*/ 1155 w 11"/>
              <a:gd name="T23" fmla="*/ 0 h 16"/>
              <a:gd name="T24" fmla="*/ 1155 w 11"/>
              <a:gd name="T25" fmla="*/ 6350 h 16"/>
              <a:gd name="T26" fmla="*/ 1155 w 11"/>
              <a:gd name="T27" fmla="*/ 6350 h 16"/>
              <a:gd name="T28" fmla="*/ 1155 w 11"/>
              <a:gd name="T29" fmla="*/ 0 h 16"/>
              <a:gd name="T30" fmla="*/ 1443 w 11"/>
              <a:gd name="T31" fmla="*/ 0 h 16"/>
              <a:gd name="T32" fmla="*/ 1443 w 11"/>
              <a:gd name="T33" fmla="*/ 6350 h 16"/>
              <a:gd name="T34" fmla="*/ 1732 w 11"/>
              <a:gd name="T35" fmla="*/ 6350 h 16"/>
              <a:gd name="T36" fmla="*/ 1732 w 11"/>
              <a:gd name="T37" fmla="*/ 0 h 16"/>
              <a:gd name="T38" fmla="*/ 1732 w 11"/>
              <a:gd name="T39" fmla="*/ 0 h 16"/>
              <a:gd name="T40" fmla="*/ 1732 w 11"/>
              <a:gd name="T41" fmla="*/ 6350 h 16"/>
              <a:gd name="T42" fmla="*/ 2309 w 11"/>
              <a:gd name="T43" fmla="*/ 6350 h 16"/>
              <a:gd name="T44" fmla="*/ 2309 w 11"/>
              <a:gd name="T45" fmla="*/ 0 h 16"/>
              <a:gd name="T46" fmla="*/ 2309 w 11"/>
              <a:gd name="T47" fmla="*/ 0 h 16"/>
              <a:gd name="T48" fmla="*/ 2309 w 11"/>
              <a:gd name="T49" fmla="*/ 6350 h 16"/>
              <a:gd name="T50" fmla="*/ 2598 w 11"/>
              <a:gd name="T51" fmla="*/ 6350 h 16"/>
              <a:gd name="T52" fmla="*/ 2598 w 11"/>
              <a:gd name="T53" fmla="*/ 0 h 16"/>
              <a:gd name="T54" fmla="*/ 2598 w 11"/>
              <a:gd name="T55" fmla="*/ 0 h 16"/>
              <a:gd name="T56" fmla="*/ 2598 w 11"/>
              <a:gd name="T57" fmla="*/ 6350 h 16"/>
              <a:gd name="T58" fmla="*/ 2886 w 11"/>
              <a:gd name="T59" fmla="*/ 6350 h 16"/>
              <a:gd name="T60" fmla="*/ 2886 w 11"/>
              <a:gd name="T61" fmla="*/ 0 h 16"/>
              <a:gd name="T62" fmla="*/ 3175 w 11"/>
              <a:gd name="T63" fmla="*/ 0 h 16"/>
              <a:gd name="T64" fmla="*/ 3175 w 11"/>
              <a:gd name="T65" fmla="*/ 6350 h 16"/>
              <a:gd name="T66" fmla="*/ 1443 w 11"/>
              <a:gd name="T67" fmla="*/ 0 h 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6">
                <a:moveTo>
                  <a:pt x="5" y="16"/>
                </a:moveTo>
                <a:lnTo>
                  <a:pt x="0" y="16"/>
                </a:lnTo>
                <a:lnTo>
                  <a:pt x="0" y="0"/>
                </a:lnTo>
                <a:lnTo>
                  <a:pt x="0" y="16"/>
                </a:lnTo>
                <a:lnTo>
                  <a:pt x="1" y="16"/>
                </a:lnTo>
                <a:lnTo>
                  <a:pt x="1" y="0"/>
                </a:lnTo>
                <a:lnTo>
                  <a:pt x="3" y="0"/>
                </a:lnTo>
                <a:lnTo>
                  <a:pt x="3" y="16"/>
                </a:lnTo>
                <a:lnTo>
                  <a:pt x="3" y="0"/>
                </a:lnTo>
                <a:lnTo>
                  <a:pt x="4" y="0"/>
                </a:lnTo>
                <a:lnTo>
                  <a:pt x="4" y="16"/>
                </a:lnTo>
                <a:lnTo>
                  <a:pt x="4" y="0"/>
                </a:lnTo>
                <a:lnTo>
                  <a:pt x="5" y="0"/>
                </a:lnTo>
                <a:lnTo>
                  <a:pt x="5" y="16"/>
                </a:lnTo>
                <a:lnTo>
                  <a:pt x="6" y="16"/>
                </a:lnTo>
                <a:lnTo>
                  <a:pt x="6" y="0"/>
                </a:lnTo>
                <a:lnTo>
                  <a:pt x="6" y="16"/>
                </a:lnTo>
                <a:lnTo>
                  <a:pt x="8" y="16"/>
                </a:lnTo>
                <a:lnTo>
                  <a:pt x="8" y="0"/>
                </a:lnTo>
                <a:lnTo>
                  <a:pt x="8" y="16"/>
                </a:lnTo>
                <a:lnTo>
                  <a:pt x="9" y="16"/>
                </a:lnTo>
                <a:lnTo>
                  <a:pt x="9" y="0"/>
                </a:lnTo>
                <a:lnTo>
                  <a:pt x="9" y="16"/>
                </a:lnTo>
                <a:lnTo>
                  <a:pt x="10" y="16"/>
                </a:lnTo>
                <a:lnTo>
                  <a:pt x="10" y="0"/>
                </a:lnTo>
                <a:lnTo>
                  <a:pt x="11" y="0"/>
                </a:lnTo>
                <a:lnTo>
                  <a:pt x="11" y="1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" name="Freeform 407"/>
          <p:cNvSpPr>
            <a:spLocks/>
          </p:cNvSpPr>
          <p:nvPr/>
        </p:nvSpPr>
        <p:spPr bwMode="auto">
          <a:xfrm>
            <a:off x="2723515" y="4008438"/>
            <a:ext cx="1588" cy="4762"/>
          </a:xfrm>
          <a:custGeom>
            <a:avLst/>
            <a:gdLst>
              <a:gd name="T0" fmla="*/ 0 w 1"/>
              <a:gd name="T1" fmla="*/ 2381 h 10"/>
              <a:gd name="T2" fmla="*/ 0 w 1"/>
              <a:gd name="T3" fmla="*/ 0 h 10"/>
              <a:gd name="T4" fmla="*/ 1588 w 1"/>
              <a:gd name="T5" fmla="*/ 0 h 10"/>
              <a:gd name="T6" fmla="*/ 1588 w 1"/>
              <a:gd name="T7" fmla="*/ 0 h 10"/>
              <a:gd name="T8" fmla="*/ 0 w 1"/>
              <a:gd name="T9" fmla="*/ 0 h 10"/>
              <a:gd name="T10" fmla="*/ 0 w 1"/>
              <a:gd name="T11" fmla="*/ 476 h 10"/>
              <a:gd name="T12" fmla="*/ 1588 w 1"/>
              <a:gd name="T13" fmla="*/ 476 h 10"/>
              <a:gd name="T14" fmla="*/ 1588 w 1"/>
              <a:gd name="T15" fmla="*/ 476 h 10"/>
              <a:gd name="T16" fmla="*/ 0 w 1"/>
              <a:gd name="T17" fmla="*/ 476 h 10"/>
              <a:gd name="T18" fmla="*/ 0 w 1"/>
              <a:gd name="T19" fmla="*/ 952 h 10"/>
              <a:gd name="T20" fmla="*/ 1588 w 1"/>
              <a:gd name="T21" fmla="*/ 952 h 10"/>
              <a:gd name="T22" fmla="*/ 1588 w 1"/>
              <a:gd name="T23" fmla="*/ 952 h 10"/>
              <a:gd name="T24" fmla="*/ 0 w 1"/>
              <a:gd name="T25" fmla="*/ 952 h 10"/>
              <a:gd name="T26" fmla="*/ 0 w 1"/>
              <a:gd name="T27" fmla="*/ 1429 h 10"/>
              <a:gd name="T28" fmla="*/ 1588 w 1"/>
              <a:gd name="T29" fmla="*/ 1429 h 10"/>
              <a:gd name="T30" fmla="*/ 1588 w 1"/>
              <a:gd name="T31" fmla="*/ 2381 h 10"/>
              <a:gd name="T32" fmla="*/ 0 w 1"/>
              <a:gd name="T33" fmla="*/ 2381 h 10"/>
              <a:gd name="T34" fmla="*/ 0 w 1"/>
              <a:gd name="T35" fmla="*/ 2381 h 10"/>
              <a:gd name="T36" fmla="*/ 1588 w 1"/>
              <a:gd name="T37" fmla="*/ 2381 h 10"/>
              <a:gd name="T38" fmla="*/ 1588 w 1"/>
              <a:gd name="T39" fmla="*/ 2857 h 10"/>
              <a:gd name="T40" fmla="*/ 0 w 1"/>
              <a:gd name="T41" fmla="*/ 2857 h 10"/>
              <a:gd name="T42" fmla="*/ 0 w 1"/>
              <a:gd name="T43" fmla="*/ 2857 h 10"/>
              <a:gd name="T44" fmla="*/ 1588 w 1"/>
              <a:gd name="T45" fmla="*/ 2857 h 10"/>
              <a:gd name="T46" fmla="*/ 1588 w 1"/>
              <a:gd name="T47" fmla="*/ 3333 h 10"/>
              <a:gd name="T48" fmla="*/ 0 w 1"/>
              <a:gd name="T49" fmla="*/ 3333 h 10"/>
              <a:gd name="T50" fmla="*/ 0 w 1"/>
              <a:gd name="T51" fmla="*/ 3333 h 10"/>
              <a:gd name="T52" fmla="*/ 1588 w 1"/>
              <a:gd name="T53" fmla="*/ 3333 h 10"/>
              <a:gd name="T54" fmla="*/ 1588 w 1"/>
              <a:gd name="T55" fmla="*/ 4286 h 10"/>
              <a:gd name="T56" fmla="*/ 0 w 1"/>
              <a:gd name="T57" fmla="*/ 4286 h 10"/>
              <a:gd name="T58" fmla="*/ 0 w 1"/>
              <a:gd name="T59" fmla="*/ 4762 h 10"/>
              <a:gd name="T60" fmla="*/ 1588 w 1"/>
              <a:gd name="T61" fmla="*/ 4762 h 10"/>
              <a:gd name="T62" fmla="*/ 1588 w 1"/>
              <a:gd name="T63" fmla="*/ 4762 h 10"/>
              <a:gd name="T64" fmla="*/ 0 w 1"/>
              <a:gd name="T65" fmla="*/ 4762 h 10"/>
              <a:gd name="T66" fmla="*/ 1588 w 1"/>
              <a:gd name="T67" fmla="*/ 2381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" h="10">
                <a:moveTo>
                  <a:pt x="0" y="5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0" y="10"/>
                </a:lnTo>
                <a:lnTo>
                  <a:pt x="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" name="Freeform 408"/>
          <p:cNvSpPr>
            <a:spLocks/>
          </p:cNvSpPr>
          <p:nvPr/>
        </p:nvSpPr>
        <p:spPr bwMode="auto">
          <a:xfrm>
            <a:off x="2721928" y="3983038"/>
            <a:ext cx="4762" cy="28575"/>
          </a:xfrm>
          <a:custGeom>
            <a:avLst/>
            <a:gdLst>
              <a:gd name="T0" fmla="*/ 2597 w 11"/>
              <a:gd name="T1" fmla="*/ 28575 h 71"/>
              <a:gd name="T2" fmla="*/ 0 w 11"/>
              <a:gd name="T3" fmla="*/ 28575 h 71"/>
              <a:gd name="T4" fmla="*/ 0 w 11"/>
              <a:gd name="T5" fmla="*/ 0 h 71"/>
              <a:gd name="T6" fmla="*/ 433 w 11"/>
              <a:gd name="T7" fmla="*/ 0 h 71"/>
              <a:gd name="T8" fmla="*/ 433 w 11"/>
              <a:gd name="T9" fmla="*/ 28575 h 71"/>
              <a:gd name="T10" fmla="*/ 866 w 11"/>
              <a:gd name="T11" fmla="*/ 28575 h 71"/>
              <a:gd name="T12" fmla="*/ 866 w 11"/>
              <a:gd name="T13" fmla="*/ 0 h 71"/>
              <a:gd name="T14" fmla="*/ 866 w 11"/>
              <a:gd name="T15" fmla="*/ 0 h 71"/>
              <a:gd name="T16" fmla="*/ 866 w 11"/>
              <a:gd name="T17" fmla="*/ 28575 h 71"/>
              <a:gd name="T18" fmla="*/ 1299 w 11"/>
              <a:gd name="T19" fmla="*/ 28575 h 71"/>
              <a:gd name="T20" fmla="*/ 1299 w 11"/>
              <a:gd name="T21" fmla="*/ 0 h 71"/>
              <a:gd name="T22" fmla="*/ 1299 w 11"/>
              <a:gd name="T23" fmla="*/ 0 h 71"/>
              <a:gd name="T24" fmla="*/ 1299 w 11"/>
              <a:gd name="T25" fmla="*/ 28575 h 71"/>
              <a:gd name="T26" fmla="*/ 2165 w 11"/>
              <a:gd name="T27" fmla="*/ 28575 h 71"/>
              <a:gd name="T28" fmla="*/ 2165 w 11"/>
              <a:gd name="T29" fmla="*/ 0 h 71"/>
              <a:gd name="T30" fmla="*/ 2165 w 11"/>
              <a:gd name="T31" fmla="*/ 0 h 71"/>
              <a:gd name="T32" fmla="*/ 2165 w 11"/>
              <a:gd name="T33" fmla="*/ 28575 h 71"/>
              <a:gd name="T34" fmla="*/ 2597 w 11"/>
              <a:gd name="T35" fmla="*/ 28575 h 71"/>
              <a:gd name="T36" fmla="*/ 2597 w 11"/>
              <a:gd name="T37" fmla="*/ 0 h 71"/>
              <a:gd name="T38" fmla="*/ 3030 w 11"/>
              <a:gd name="T39" fmla="*/ 0 h 71"/>
              <a:gd name="T40" fmla="*/ 3030 w 11"/>
              <a:gd name="T41" fmla="*/ 28575 h 71"/>
              <a:gd name="T42" fmla="*/ 3030 w 11"/>
              <a:gd name="T43" fmla="*/ 28575 h 71"/>
              <a:gd name="T44" fmla="*/ 3030 w 11"/>
              <a:gd name="T45" fmla="*/ 0 h 71"/>
              <a:gd name="T46" fmla="*/ 3896 w 11"/>
              <a:gd name="T47" fmla="*/ 0 h 71"/>
              <a:gd name="T48" fmla="*/ 3896 w 11"/>
              <a:gd name="T49" fmla="*/ 28575 h 71"/>
              <a:gd name="T50" fmla="*/ 3896 w 11"/>
              <a:gd name="T51" fmla="*/ 28575 h 71"/>
              <a:gd name="T52" fmla="*/ 3896 w 11"/>
              <a:gd name="T53" fmla="*/ 0 h 71"/>
              <a:gd name="T54" fmla="*/ 4329 w 11"/>
              <a:gd name="T55" fmla="*/ 0 h 71"/>
              <a:gd name="T56" fmla="*/ 4329 w 11"/>
              <a:gd name="T57" fmla="*/ 28575 h 71"/>
              <a:gd name="T58" fmla="*/ 4762 w 11"/>
              <a:gd name="T59" fmla="*/ 28575 h 71"/>
              <a:gd name="T60" fmla="*/ 4762 w 11"/>
              <a:gd name="T61" fmla="*/ 0 h 71"/>
              <a:gd name="T62" fmla="*/ 4762 w 11"/>
              <a:gd name="T63" fmla="*/ 0 h 71"/>
              <a:gd name="T64" fmla="*/ 4762 w 11"/>
              <a:gd name="T65" fmla="*/ 28575 h 71"/>
              <a:gd name="T66" fmla="*/ 2597 w 11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71">
                <a:moveTo>
                  <a:pt x="6" y="71"/>
                </a:moveTo>
                <a:lnTo>
                  <a:pt x="0" y="71"/>
                </a:lnTo>
                <a:lnTo>
                  <a:pt x="0" y="0"/>
                </a:lnTo>
                <a:lnTo>
                  <a:pt x="1" y="0"/>
                </a:lnTo>
                <a:lnTo>
                  <a:pt x="1" y="71"/>
                </a:lnTo>
                <a:lnTo>
                  <a:pt x="2" y="71"/>
                </a:lnTo>
                <a:lnTo>
                  <a:pt x="2" y="0"/>
                </a:lnTo>
                <a:lnTo>
                  <a:pt x="2" y="71"/>
                </a:lnTo>
                <a:lnTo>
                  <a:pt x="3" y="71"/>
                </a:lnTo>
                <a:lnTo>
                  <a:pt x="3" y="0"/>
                </a:lnTo>
                <a:lnTo>
                  <a:pt x="3" y="71"/>
                </a:lnTo>
                <a:lnTo>
                  <a:pt x="5" y="71"/>
                </a:lnTo>
                <a:lnTo>
                  <a:pt x="5" y="0"/>
                </a:lnTo>
                <a:lnTo>
                  <a:pt x="5" y="71"/>
                </a:lnTo>
                <a:lnTo>
                  <a:pt x="6" y="71"/>
                </a:lnTo>
                <a:lnTo>
                  <a:pt x="6" y="0"/>
                </a:lnTo>
                <a:lnTo>
                  <a:pt x="7" y="0"/>
                </a:lnTo>
                <a:lnTo>
                  <a:pt x="7" y="71"/>
                </a:lnTo>
                <a:lnTo>
                  <a:pt x="7" y="0"/>
                </a:lnTo>
                <a:lnTo>
                  <a:pt x="9" y="0"/>
                </a:lnTo>
                <a:lnTo>
                  <a:pt x="9" y="71"/>
                </a:lnTo>
                <a:lnTo>
                  <a:pt x="9" y="0"/>
                </a:lnTo>
                <a:lnTo>
                  <a:pt x="10" y="0"/>
                </a:lnTo>
                <a:lnTo>
                  <a:pt x="10" y="71"/>
                </a:lnTo>
                <a:lnTo>
                  <a:pt x="11" y="71"/>
                </a:lnTo>
                <a:lnTo>
                  <a:pt x="11" y="0"/>
                </a:lnTo>
                <a:lnTo>
                  <a:pt x="11" y="7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1" name="Freeform 409"/>
          <p:cNvSpPr>
            <a:spLocks/>
          </p:cNvSpPr>
          <p:nvPr/>
        </p:nvSpPr>
        <p:spPr bwMode="auto">
          <a:xfrm>
            <a:off x="2753678" y="3973513"/>
            <a:ext cx="26987" cy="4762"/>
          </a:xfrm>
          <a:custGeom>
            <a:avLst/>
            <a:gdLst>
              <a:gd name="T0" fmla="*/ 0 w 76"/>
              <a:gd name="T1" fmla="*/ 2381 h 10"/>
              <a:gd name="T2" fmla="*/ 0 w 76"/>
              <a:gd name="T3" fmla="*/ 0 h 10"/>
              <a:gd name="T4" fmla="*/ 26987 w 76"/>
              <a:gd name="T5" fmla="*/ 0 h 10"/>
              <a:gd name="T6" fmla="*/ 26987 w 76"/>
              <a:gd name="T7" fmla="*/ 0 h 10"/>
              <a:gd name="T8" fmla="*/ 0 w 76"/>
              <a:gd name="T9" fmla="*/ 0 h 10"/>
              <a:gd name="T10" fmla="*/ 0 w 76"/>
              <a:gd name="T11" fmla="*/ 476 h 10"/>
              <a:gd name="T12" fmla="*/ 26987 w 76"/>
              <a:gd name="T13" fmla="*/ 476 h 10"/>
              <a:gd name="T14" fmla="*/ 26987 w 76"/>
              <a:gd name="T15" fmla="*/ 476 h 10"/>
              <a:gd name="T16" fmla="*/ 0 w 76"/>
              <a:gd name="T17" fmla="*/ 476 h 10"/>
              <a:gd name="T18" fmla="*/ 0 w 76"/>
              <a:gd name="T19" fmla="*/ 952 h 10"/>
              <a:gd name="T20" fmla="*/ 26987 w 76"/>
              <a:gd name="T21" fmla="*/ 952 h 10"/>
              <a:gd name="T22" fmla="*/ 26987 w 76"/>
              <a:gd name="T23" fmla="*/ 1905 h 10"/>
              <a:gd name="T24" fmla="*/ 0 w 76"/>
              <a:gd name="T25" fmla="*/ 1905 h 10"/>
              <a:gd name="T26" fmla="*/ 0 w 76"/>
              <a:gd name="T27" fmla="*/ 1905 h 10"/>
              <a:gd name="T28" fmla="*/ 26987 w 76"/>
              <a:gd name="T29" fmla="*/ 1905 h 10"/>
              <a:gd name="T30" fmla="*/ 26987 w 76"/>
              <a:gd name="T31" fmla="*/ 2381 h 10"/>
              <a:gd name="T32" fmla="*/ 0 w 76"/>
              <a:gd name="T33" fmla="*/ 2381 h 10"/>
              <a:gd name="T34" fmla="*/ 0 w 76"/>
              <a:gd name="T35" fmla="*/ 2381 h 10"/>
              <a:gd name="T36" fmla="*/ 26987 w 76"/>
              <a:gd name="T37" fmla="*/ 2381 h 10"/>
              <a:gd name="T38" fmla="*/ 26987 w 76"/>
              <a:gd name="T39" fmla="*/ 2857 h 10"/>
              <a:gd name="T40" fmla="*/ 0 w 76"/>
              <a:gd name="T41" fmla="*/ 2857 h 10"/>
              <a:gd name="T42" fmla="*/ 0 w 76"/>
              <a:gd name="T43" fmla="*/ 2857 h 10"/>
              <a:gd name="T44" fmla="*/ 26987 w 76"/>
              <a:gd name="T45" fmla="*/ 2857 h 10"/>
              <a:gd name="T46" fmla="*/ 26987 w 76"/>
              <a:gd name="T47" fmla="*/ 3333 h 10"/>
              <a:gd name="T48" fmla="*/ 0 w 76"/>
              <a:gd name="T49" fmla="*/ 3333 h 10"/>
              <a:gd name="T50" fmla="*/ 0 w 76"/>
              <a:gd name="T51" fmla="*/ 4286 h 10"/>
              <a:gd name="T52" fmla="*/ 26987 w 76"/>
              <a:gd name="T53" fmla="*/ 4286 h 10"/>
              <a:gd name="T54" fmla="*/ 26987 w 76"/>
              <a:gd name="T55" fmla="*/ 4286 h 10"/>
              <a:gd name="T56" fmla="*/ 0 w 76"/>
              <a:gd name="T57" fmla="*/ 4286 h 10"/>
              <a:gd name="T58" fmla="*/ 0 w 76"/>
              <a:gd name="T59" fmla="*/ 4762 h 10"/>
              <a:gd name="T60" fmla="*/ 26987 w 76"/>
              <a:gd name="T61" fmla="*/ 4762 h 10"/>
              <a:gd name="T62" fmla="*/ 26987 w 76"/>
              <a:gd name="T63" fmla="*/ 4762 h 10"/>
              <a:gd name="T64" fmla="*/ 0 w 76"/>
              <a:gd name="T65" fmla="*/ 4762 h 10"/>
              <a:gd name="T66" fmla="*/ 26987 w 76"/>
              <a:gd name="T67" fmla="*/ 2381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" h="10">
                <a:moveTo>
                  <a:pt x="0" y="5"/>
                </a:moveTo>
                <a:lnTo>
                  <a:pt x="0" y="0"/>
                </a:lnTo>
                <a:lnTo>
                  <a:pt x="76" y="0"/>
                </a:lnTo>
                <a:lnTo>
                  <a:pt x="0" y="0"/>
                </a:lnTo>
                <a:lnTo>
                  <a:pt x="0" y="1"/>
                </a:lnTo>
                <a:lnTo>
                  <a:pt x="76" y="1"/>
                </a:lnTo>
                <a:lnTo>
                  <a:pt x="0" y="1"/>
                </a:lnTo>
                <a:lnTo>
                  <a:pt x="0" y="2"/>
                </a:lnTo>
                <a:lnTo>
                  <a:pt x="76" y="2"/>
                </a:lnTo>
                <a:lnTo>
                  <a:pt x="76" y="4"/>
                </a:lnTo>
                <a:lnTo>
                  <a:pt x="0" y="4"/>
                </a:lnTo>
                <a:lnTo>
                  <a:pt x="76" y="4"/>
                </a:lnTo>
                <a:lnTo>
                  <a:pt x="76" y="5"/>
                </a:lnTo>
                <a:lnTo>
                  <a:pt x="0" y="5"/>
                </a:lnTo>
                <a:lnTo>
                  <a:pt x="76" y="5"/>
                </a:lnTo>
                <a:lnTo>
                  <a:pt x="76" y="6"/>
                </a:lnTo>
                <a:lnTo>
                  <a:pt x="0" y="6"/>
                </a:lnTo>
                <a:lnTo>
                  <a:pt x="76" y="6"/>
                </a:lnTo>
                <a:lnTo>
                  <a:pt x="76" y="7"/>
                </a:lnTo>
                <a:lnTo>
                  <a:pt x="0" y="7"/>
                </a:lnTo>
                <a:lnTo>
                  <a:pt x="0" y="9"/>
                </a:lnTo>
                <a:lnTo>
                  <a:pt x="76" y="9"/>
                </a:lnTo>
                <a:lnTo>
                  <a:pt x="0" y="9"/>
                </a:lnTo>
                <a:lnTo>
                  <a:pt x="0" y="10"/>
                </a:lnTo>
                <a:lnTo>
                  <a:pt x="76" y="10"/>
                </a:lnTo>
                <a:lnTo>
                  <a:pt x="0" y="10"/>
                </a:lnTo>
                <a:lnTo>
                  <a:pt x="7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2" name="Freeform 410"/>
          <p:cNvSpPr>
            <a:spLocks/>
          </p:cNvSpPr>
          <p:nvPr/>
        </p:nvSpPr>
        <p:spPr bwMode="auto">
          <a:xfrm>
            <a:off x="2779078" y="3968750"/>
            <a:ext cx="4762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0 w 11"/>
              <a:gd name="T7" fmla="*/ 0 h 18"/>
              <a:gd name="T8" fmla="*/ 0 w 11"/>
              <a:gd name="T9" fmla="*/ 6350 h 18"/>
              <a:gd name="T10" fmla="*/ 433 w 11"/>
              <a:gd name="T11" fmla="*/ 6350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866 w 11"/>
              <a:gd name="T19" fmla="*/ 6350 h 18"/>
              <a:gd name="T20" fmla="*/ 866 w 11"/>
              <a:gd name="T21" fmla="*/ 0 h 18"/>
              <a:gd name="T22" fmla="*/ 1732 w 11"/>
              <a:gd name="T23" fmla="*/ 0 h 18"/>
              <a:gd name="T24" fmla="*/ 1732 w 11"/>
              <a:gd name="T25" fmla="*/ 6350 h 18"/>
              <a:gd name="T26" fmla="*/ 1732 w 11"/>
              <a:gd name="T27" fmla="*/ 6350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165 w 11"/>
              <a:gd name="T35" fmla="*/ 6350 h 18"/>
              <a:gd name="T36" fmla="*/ 2165 w 11"/>
              <a:gd name="T37" fmla="*/ 0 h 18"/>
              <a:gd name="T38" fmla="*/ 2597 w 11"/>
              <a:gd name="T39" fmla="*/ 0 h 18"/>
              <a:gd name="T40" fmla="*/ 2597 w 11"/>
              <a:gd name="T41" fmla="*/ 6350 h 18"/>
              <a:gd name="T42" fmla="*/ 3030 w 11"/>
              <a:gd name="T43" fmla="*/ 6350 h 18"/>
              <a:gd name="T44" fmla="*/ 3030 w 11"/>
              <a:gd name="T45" fmla="*/ 0 h 18"/>
              <a:gd name="T46" fmla="*/ 3030 w 11"/>
              <a:gd name="T47" fmla="*/ 0 h 18"/>
              <a:gd name="T48" fmla="*/ 3030 w 11"/>
              <a:gd name="T49" fmla="*/ 6350 h 18"/>
              <a:gd name="T50" fmla="*/ 3896 w 11"/>
              <a:gd name="T51" fmla="*/ 6350 h 18"/>
              <a:gd name="T52" fmla="*/ 3896 w 11"/>
              <a:gd name="T53" fmla="*/ 0 h 18"/>
              <a:gd name="T54" fmla="*/ 3896 w 11"/>
              <a:gd name="T55" fmla="*/ 0 h 18"/>
              <a:gd name="T56" fmla="*/ 3896 w 11"/>
              <a:gd name="T57" fmla="*/ 6350 h 18"/>
              <a:gd name="T58" fmla="*/ 4329 w 11"/>
              <a:gd name="T59" fmla="*/ 6350 h 18"/>
              <a:gd name="T60" fmla="*/ 4329 w 11"/>
              <a:gd name="T61" fmla="*/ 0 h 18"/>
              <a:gd name="T62" fmla="*/ 4762 w 11"/>
              <a:gd name="T63" fmla="*/ 0 h 18"/>
              <a:gd name="T64" fmla="*/ 4762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3" name="Freeform 411"/>
          <p:cNvSpPr>
            <a:spLocks/>
          </p:cNvSpPr>
          <p:nvPr/>
        </p:nvSpPr>
        <p:spPr bwMode="auto">
          <a:xfrm>
            <a:off x="2780665" y="3967163"/>
            <a:ext cx="7938" cy="3175"/>
          </a:xfrm>
          <a:custGeom>
            <a:avLst/>
            <a:gdLst>
              <a:gd name="T0" fmla="*/ 0 w 16"/>
              <a:gd name="T1" fmla="*/ 1588 h 10"/>
              <a:gd name="T2" fmla="*/ 0 w 16"/>
              <a:gd name="T3" fmla="*/ 0 h 10"/>
              <a:gd name="T4" fmla="*/ 7938 w 16"/>
              <a:gd name="T5" fmla="*/ 0 h 10"/>
              <a:gd name="T6" fmla="*/ 7938 w 16"/>
              <a:gd name="T7" fmla="*/ 0 h 10"/>
              <a:gd name="T8" fmla="*/ 0 w 16"/>
              <a:gd name="T9" fmla="*/ 0 h 10"/>
              <a:gd name="T10" fmla="*/ 0 w 16"/>
              <a:gd name="T11" fmla="*/ 318 h 10"/>
              <a:gd name="T12" fmla="*/ 7938 w 16"/>
              <a:gd name="T13" fmla="*/ 318 h 10"/>
              <a:gd name="T14" fmla="*/ 7938 w 16"/>
              <a:gd name="T15" fmla="*/ 318 h 10"/>
              <a:gd name="T16" fmla="*/ 0 w 16"/>
              <a:gd name="T17" fmla="*/ 318 h 10"/>
              <a:gd name="T18" fmla="*/ 0 w 16"/>
              <a:gd name="T19" fmla="*/ 953 h 10"/>
              <a:gd name="T20" fmla="*/ 7938 w 16"/>
              <a:gd name="T21" fmla="*/ 953 h 10"/>
              <a:gd name="T22" fmla="*/ 7938 w 16"/>
              <a:gd name="T23" fmla="*/ 1270 h 10"/>
              <a:gd name="T24" fmla="*/ 0 w 16"/>
              <a:gd name="T25" fmla="*/ 1270 h 10"/>
              <a:gd name="T26" fmla="*/ 0 w 16"/>
              <a:gd name="T27" fmla="*/ 1270 h 10"/>
              <a:gd name="T28" fmla="*/ 7938 w 16"/>
              <a:gd name="T29" fmla="*/ 1270 h 10"/>
              <a:gd name="T30" fmla="*/ 7938 w 16"/>
              <a:gd name="T31" fmla="*/ 1588 h 10"/>
              <a:gd name="T32" fmla="*/ 0 w 16"/>
              <a:gd name="T33" fmla="*/ 1588 h 10"/>
              <a:gd name="T34" fmla="*/ 0 w 16"/>
              <a:gd name="T35" fmla="*/ 1588 h 10"/>
              <a:gd name="T36" fmla="*/ 7938 w 16"/>
              <a:gd name="T37" fmla="*/ 1588 h 10"/>
              <a:gd name="T38" fmla="*/ 7938 w 16"/>
              <a:gd name="T39" fmla="*/ 1905 h 10"/>
              <a:gd name="T40" fmla="*/ 0 w 16"/>
              <a:gd name="T41" fmla="*/ 1905 h 10"/>
              <a:gd name="T42" fmla="*/ 0 w 16"/>
              <a:gd name="T43" fmla="*/ 2540 h 10"/>
              <a:gd name="T44" fmla="*/ 7938 w 16"/>
              <a:gd name="T45" fmla="*/ 2540 h 10"/>
              <a:gd name="T46" fmla="*/ 7938 w 16"/>
              <a:gd name="T47" fmla="*/ 2540 h 10"/>
              <a:gd name="T48" fmla="*/ 0 w 16"/>
              <a:gd name="T49" fmla="*/ 2540 h 10"/>
              <a:gd name="T50" fmla="*/ 0 w 16"/>
              <a:gd name="T51" fmla="*/ 2858 h 10"/>
              <a:gd name="T52" fmla="*/ 7938 w 16"/>
              <a:gd name="T53" fmla="*/ 2858 h 10"/>
              <a:gd name="T54" fmla="*/ 7938 w 16"/>
              <a:gd name="T55" fmla="*/ 2858 h 10"/>
              <a:gd name="T56" fmla="*/ 0 w 16"/>
              <a:gd name="T57" fmla="*/ 2858 h 10"/>
              <a:gd name="T58" fmla="*/ 0 w 16"/>
              <a:gd name="T59" fmla="*/ 3175 h 10"/>
              <a:gd name="T60" fmla="*/ 7938 w 16"/>
              <a:gd name="T61" fmla="*/ 3175 h 10"/>
              <a:gd name="T62" fmla="*/ 7938 w 16"/>
              <a:gd name="T63" fmla="*/ 3175 h 10"/>
              <a:gd name="T64" fmla="*/ 0 w 16"/>
              <a:gd name="T65" fmla="*/ 3175 h 10"/>
              <a:gd name="T66" fmla="*/ 7938 w 1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" h="10">
                <a:moveTo>
                  <a:pt x="0" y="5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  <a:lnTo>
                  <a:pt x="0" y="1"/>
                </a:lnTo>
                <a:lnTo>
                  <a:pt x="16" y="1"/>
                </a:lnTo>
                <a:lnTo>
                  <a:pt x="0" y="1"/>
                </a:lnTo>
                <a:lnTo>
                  <a:pt x="0" y="3"/>
                </a:lnTo>
                <a:lnTo>
                  <a:pt x="16" y="3"/>
                </a:lnTo>
                <a:lnTo>
                  <a:pt x="16" y="4"/>
                </a:lnTo>
                <a:lnTo>
                  <a:pt x="0" y="4"/>
                </a:lnTo>
                <a:lnTo>
                  <a:pt x="16" y="4"/>
                </a:lnTo>
                <a:lnTo>
                  <a:pt x="16" y="5"/>
                </a:lnTo>
                <a:lnTo>
                  <a:pt x="0" y="5"/>
                </a:lnTo>
                <a:lnTo>
                  <a:pt x="16" y="5"/>
                </a:lnTo>
                <a:lnTo>
                  <a:pt x="16" y="6"/>
                </a:lnTo>
                <a:lnTo>
                  <a:pt x="0" y="6"/>
                </a:lnTo>
                <a:lnTo>
                  <a:pt x="0" y="8"/>
                </a:lnTo>
                <a:lnTo>
                  <a:pt x="16" y="8"/>
                </a:lnTo>
                <a:lnTo>
                  <a:pt x="0" y="8"/>
                </a:lnTo>
                <a:lnTo>
                  <a:pt x="0" y="9"/>
                </a:lnTo>
                <a:lnTo>
                  <a:pt x="16" y="9"/>
                </a:lnTo>
                <a:lnTo>
                  <a:pt x="0" y="9"/>
                </a:lnTo>
                <a:lnTo>
                  <a:pt x="0" y="10"/>
                </a:lnTo>
                <a:lnTo>
                  <a:pt x="16" y="10"/>
                </a:lnTo>
                <a:lnTo>
                  <a:pt x="0" y="10"/>
                </a:lnTo>
                <a:lnTo>
                  <a:pt x="1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4" name="Freeform 412"/>
          <p:cNvSpPr>
            <a:spLocks/>
          </p:cNvSpPr>
          <p:nvPr/>
        </p:nvSpPr>
        <p:spPr bwMode="auto">
          <a:xfrm>
            <a:off x="2829878" y="3967163"/>
            <a:ext cx="39687" cy="3175"/>
          </a:xfrm>
          <a:custGeom>
            <a:avLst/>
            <a:gdLst>
              <a:gd name="T0" fmla="*/ 0 w 111"/>
              <a:gd name="T1" fmla="*/ 1588 h 10"/>
              <a:gd name="T2" fmla="*/ 0 w 111"/>
              <a:gd name="T3" fmla="*/ 0 h 10"/>
              <a:gd name="T4" fmla="*/ 39687 w 111"/>
              <a:gd name="T5" fmla="*/ 0 h 10"/>
              <a:gd name="T6" fmla="*/ 39687 w 111"/>
              <a:gd name="T7" fmla="*/ 0 h 10"/>
              <a:gd name="T8" fmla="*/ 0 w 111"/>
              <a:gd name="T9" fmla="*/ 0 h 10"/>
              <a:gd name="T10" fmla="*/ 0 w 111"/>
              <a:gd name="T11" fmla="*/ 318 h 10"/>
              <a:gd name="T12" fmla="*/ 39687 w 111"/>
              <a:gd name="T13" fmla="*/ 318 h 10"/>
              <a:gd name="T14" fmla="*/ 39687 w 111"/>
              <a:gd name="T15" fmla="*/ 318 h 10"/>
              <a:gd name="T16" fmla="*/ 0 w 111"/>
              <a:gd name="T17" fmla="*/ 318 h 10"/>
              <a:gd name="T18" fmla="*/ 0 w 111"/>
              <a:gd name="T19" fmla="*/ 953 h 10"/>
              <a:gd name="T20" fmla="*/ 39687 w 111"/>
              <a:gd name="T21" fmla="*/ 953 h 10"/>
              <a:gd name="T22" fmla="*/ 39687 w 111"/>
              <a:gd name="T23" fmla="*/ 1270 h 10"/>
              <a:gd name="T24" fmla="*/ 0 w 111"/>
              <a:gd name="T25" fmla="*/ 1270 h 10"/>
              <a:gd name="T26" fmla="*/ 0 w 111"/>
              <a:gd name="T27" fmla="*/ 1270 h 10"/>
              <a:gd name="T28" fmla="*/ 39687 w 111"/>
              <a:gd name="T29" fmla="*/ 1270 h 10"/>
              <a:gd name="T30" fmla="*/ 39687 w 111"/>
              <a:gd name="T31" fmla="*/ 1588 h 10"/>
              <a:gd name="T32" fmla="*/ 0 w 111"/>
              <a:gd name="T33" fmla="*/ 1588 h 10"/>
              <a:gd name="T34" fmla="*/ 0 w 111"/>
              <a:gd name="T35" fmla="*/ 1588 h 10"/>
              <a:gd name="T36" fmla="*/ 39687 w 111"/>
              <a:gd name="T37" fmla="*/ 1588 h 10"/>
              <a:gd name="T38" fmla="*/ 39687 w 111"/>
              <a:gd name="T39" fmla="*/ 1905 h 10"/>
              <a:gd name="T40" fmla="*/ 0 w 111"/>
              <a:gd name="T41" fmla="*/ 1905 h 10"/>
              <a:gd name="T42" fmla="*/ 0 w 111"/>
              <a:gd name="T43" fmla="*/ 2540 h 10"/>
              <a:gd name="T44" fmla="*/ 39687 w 111"/>
              <a:gd name="T45" fmla="*/ 2540 h 10"/>
              <a:gd name="T46" fmla="*/ 39687 w 111"/>
              <a:gd name="T47" fmla="*/ 2540 h 10"/>
              <a:gd name="T48" fmla="*/ 0 w 111"/>
              <a:gd name="T49" fmla="*/ 2540 h 10"/>
              <a:gd name="T50" fmla="*/ 0 w 111"/>
              <a:gd name="T51" fmla="*/ 2858 h 10"/>
              <a:gd name="T52" fmla="*/ 39687 w 111"/>
              <a:gd name="T53" fmla="*/ 2858 h 10"/>
              <a:gd name="T54" fmla="*/ 39687 w 111"/>
              <a:gd name="T55" fmla="*/ 2858 h 10"/>
              <a:gd name="T56" fmla="*/ 0 w 111"/>
              <a:gd name="T57" fmla="*/ 2858 h 10"/>
              <a:gd name="T58" fmla="*/ 0 w 111"/>
              <a:gd name="T59" fmla="*/ 3175 h 10"/>
              <a:gd name="T60" fmla="*/ 39687 w 111"/>
              <a:gd name="T61" fmla="*/ 3175 h 10"/>
              <a:gd name="T62" fmla="*/ 39687 w 111"/>
              <a:gd name="T63" fmla="*/ 3175 h 10"/>
              <a:gd name="T64" fmla="*/ 0 w 111"/>
              <a:gd name="T65" fmla="*/ 3175 h 10"/>
              <a:gd name="T66" fmla="*/ 39687 w 111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1" h="10">
                <a:moveTo>
                  <a:pt x="0" y="5"/>
                </a:moveTo>
                <a:lnTo>
                  <a:pt x="0" y="0"/>
                </a:lnTo>
                <a:lnTo>
                  <a:pt x="111" y="0"/>
                </a:lnTo>
                <a:lnTo>
                  <a:pt x="0" y="0"/>
                </a:lnTo>
                <a:lnTo>
                  <a:pt x="0" y="1"/>
                </a:lnTo>
                <a:lnTo>
                  <a:pt x="111" y="1"/>
                </a:lnTo>
                <a:lnTo>
                  <a:pt x="0" y="1"/>
                </a:lnTo>
                <a:lnTo>
                  <a:pt x="0" y="3"/>
                </a:lnTo>
                <a:lnTo>
                  <a:pt x="111" y="3"/>
                </a:lnTo>
                <a:lnTo>
                  <a:pt x="111" y="4"/>
                </a:lnTo>
                <a:lnTo>
                  <a:pt x="0" y="4"/>
                </a:lnTo>
                <a:lnTo>
                  <a:pt x="111" y="4"/>
                </a:lnTo>
                <a:lnTo>
                  <a:pt x="111" y="5"/>
                </a:lnTo>
                <a:lnTo>
                  <a:pt x="0" y="5"/>
                </a:lnTo>
                <a:lnTo>
                  <a:pt x="111" y="5"/>
                </a:lnTo>
                <a:lnTo>
                  <a:pt x="111" y="6"/>
                </a:lnTo>
                <a:lnTo>
                  <a:pt x="0" y="6"/>
                </a:lnTo>
                <a:lnTo>
                  <a:pt x="0" y="8"/>
                </a:lnTo>
                <a:lnTo>
                  <a:pt x="111" y="8"/>
                </a:lnTo>
                <a:lnTo>
                  <a:pt x="0" y="8"/>
                </a:lnTo>
                <a:lnTo>
                  <a:pt x="0" y="9"/>
                </a:lnTo>
                <a:lnTo>
                  <a:pt x="111" y="9"/>
                </a:lnTo>
                <a:lnTo>
                  <a:pt x="0" y="9"/>
                </a:lnTo>
                <a:lnTo>
                  <a:pt x="0" y="10"/>
                </a:lnTo>
                <a:lnTo>
                  <a:pt x="111" y="10"/>
                </a:lnTo>
                <a:lnTo>
                  <a:pt x="0" y="10"/>
                </a:lnTo>
                <a:lnTo>
                  <a:pt x="11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5" name="Freeform 413"/>
          <p:cNvSpPr>
            <a:spLocks/>
          </p:cNvSpPr>
          <p:nvPr/>
        </p:nvSpPr>
        <p:spPr bwMode="auto">
          <a:xfrm>
            <a:off x="2866390" y="3965575"/>
            <a:ext cx="4763" cy="3175"/>
          </a:xfrm>
          <a:custGeom>
            <a:avLst/>
            <a:gdLst>
              <a:gd name="T0" fmla="*/ 2165 w 11"/>
              <a:gd name="T1" fmla="*/ 3175 h 6"/>
              <a:gd name="T2" fmla="*/ 0 w 11"/>
              <a:gd name="T3" fmla="*/ 3175 h 6"/>
              <a:gd name="T4" fmla="*/ 0 w 11"/>
              <a:gd name="T5" fmla="*/ 0 h 6"/>
              <a:gd name="T6" fmla="*/ 433 w 11"/>
              <a:gd name="T7" fmla="*/ 0 h 6"/>
              <a:gd name="T8" fmla="*/ 433 w 11"/>
              <a:gd name="T9" fmla="*/ 3175 h 6"/>
              <a:gd name="T10" fmla="*/ 433 w 11"/>
              <a:gd name="T11" fmla="*/ 3175 h 6"/>
              <a:gd name="T12" fmla="*/ 433 w 11"/>
              <a:gd name="T13" fmla="*/ 0 h 6"/>
              <a:gd name="T14" fmla="*/ 866 w 11"/>
              <a:gd name="T15" fmla="*/ 0 h 6"/>
              <a:gd name="T16" fmla="*/ 866 w 11"/>
              <a:gd name="T17" fmla="*/ 3175 h 6"/>
              <a:gd name="T18" fmla="*/ 866 w 11"/>
              <a:gd name="T19" fmla="*/ 3175 h 6"/>
              <a:gd name="T20" fmla="*/ 866 w 11"/>
              <a:gd name="T21" fmla="*/ 0 h 6"/>
              <a:gd name="T22" fmla="*/ 1299 w 11"/>
              <a:gd name="T23" fmla="*/ 0 h 6"/>
              <a:gd name="T24" fmla="*/ 1299 w 11"/>
              <a:gd name="T25" fmla="*/ 3175 h 6"/>
              <a:gd name="T26" fmla="*/ 1299 w 11"/>
              <a:gd name="T27" fmla="*/ 3175 h 6"/>
              <a:gd name="T28" fmla="*/ 1299 w 11"/>
              <a:gd name="T29" fmla="*/ 0 h 6"/>
              <a:gd name="T30" fmla="*/ 2165 w 11"/>
              <a:gd name="T31" fmla="*/ 0 h 6"/>
              <a:gd name="T32" fmla="*/ 2165 w 11"/>
              <a:gd name="T33" fmla="*/ 3175 h 6"/>
              <a:gd name="T34" fmla="*/ 2598 w 11"/>
              <a:gd name="T35" fmla="*/ 3175 h 6"/>
              <a:gd name="T36" fmla="*/ 2598 w 11"/>
              <a:gd name="T37" fmla="*/ 0 h 6"/>
              <a:gd name="T38" fmla="*/ 2598 w 11"/>
              <a:gd name="T39" fmla="*/ 0 h 6"/>
              <a:gd name="T40" fmla="*/ 2598 w 11"/>
              <a:gd name="T41" fmla="*/ 3175 h 6"/>
              <a:gd name="T42" fmla="*/ 3031 w 11"/>
              <a:gd name="T43" fmla="*/ 3175 h 6"/>
              <a:gd name="T44" fmla="*/ 3031 w 11"/>
              <a:gd name="T45" fmla="*/ 0 h 6"/>
              <a:gd name="T46" fmla="*/ 3031 w 11"/>
              <a:gd name="T47" fmla="*/ 0 h 6"/>
              <a:gd name="T48" fmla="*/ 3031 w 11"/>
              <a:gd name="T49" fmla="*/ 3175 h 6"/>
              <a:gd name="T50" fmla="*/ 3464 w 11"/>
              <a:gd name="T51" fmla="*/ 3175 h 6"/>
              <a:gd name="T52" fmla="*/ 3464 w 11"/>
              <a:gd name="T53" fmla="*/ 0 h 6"/>
              <a:gd name="T54" fmla="*/ 4330 w 11"/>
              <a:gd name="T55" fmla="*/ 0 h 6"/>
              <a:gd name="T56" fmla="*/ 4330 w 11"/>
              <a:gd name="T57" fmla="*/ 3175 h 6"/>
              <a:gd name="T58" fmla="*/ 4330 w 11"/>
              <a:gd name="T59" fmla="*/ 3175 h 6"/>
              <a:gd name="T60" fmla="*/ 4330 w 11"/>
              <a:gd name="T61" fmla="*/ 0 h 6"/>
              <a:gd name="T62" fmla="*/ 4763 w 11"/>
              <a:gd name="T63" fmla="*/ 0 h 6"/>
              <a:gd name="T64" fmla="*/ 4763 w 11"/>
              <a:gd name="T65" fmla="*/ 3175 h 6"/>
              <a:gd name="T66" fmla="*/ 2165 w 11"/>
              <a:gd name="T67" fmla="*/ 0 h 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">
                <a:moveTo>
                  <a:pt x="5" y="6"/>
                </a:moveTo>
                <a:lnTo>
                  <a:pt x="0" y="6"/>
                </a:lnTo>
                <a:lnTo>
                  <a:pt x="0" y="0"/>
                </a:lnTo>
                <a:lnTo>
                  <a:pt x="1" y="0"/>
                </a:lnTo>
                <a:lnTo>
                  <a:pt x="1" y="6"/>
                </a:lnTo>
                <a:lnTo>
                  <a:pt x="1" y="0"/>
                </a:lnTo>
                <a:lnTo>
                  <a:pt x="2" y="0"/>
                </a:lnTo>
                <a:lnTo>
                  <a:pt x="2" y="6"/>
                </a:lnTo>
                <a:lnTo>
                  <a:pt x="2" y="0"/>
                </a:lnTo>
                <a:lnTo>
                  <a:pt x="3" y="0"/>
                </a:lnTo>
                <a:lnTo>
                  <a:pt x="3" y="6"/>
                </a:lnTo>
                <a:lnTo>
                  <a:pt x="3" y="0"/>
                </a:lnTo>
                <a:lnTo>
                  <a:pt x="5" y="0"/>
                </a:lnTo>
                <a:lnTo>
                  <a:pt x="5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7" y="6"/>
                </a:lnTo>
                <a:lnTo>
                  <a:pt x="7" y="0"/>
                </a:lnTo>
                <a:lnTo>
                  <a:pt x="7" y="6"/>
                </a:lnTo>
                <a:lnTo>
                  <a:pt x="8" y="6"/>
                </a:lnTo>
                <a:lnTo>
                  <a:pt x="8" y="0"/>
                </a:lnTo>
                <a:lnTo>
                  <a:pt x="10" y="0"/>
                </a:lnTo>
                <a:lnTo>
                  <a:pt x="10" y="6"/>
                </a:lnTo>
                <a:lnTo>
                  <a:pt x="10" y="0"/>
                </a:lnTo>
                <a:lnTo>
                  <a:pt x="11" y="0"/>
                </a:lnTo>
                <a:lnTo>
                  <a:pt x="11" y="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6" name="Freeform 414"/>
          <p:cNvSpPr>
            <a:spLocks/>
          </p:cNvSpPr>
          <p:nvPr/>
        </p:nvSpPr>
        <p:spPr bwMode="auto">
          <a:xfrm>
            <a:off x="2896553" y="3954463"/>
            <a:ext cx="4762" cy="3175"/>
          </a:xfrm>
          <a:custGeom>
            <a:avLst/>
            <a:gdLst>
              <a:gd name="T0" fmla="*/ 2165 w 11"/>
              <a:gd name="T1" fmla="*/ 3175 h 6"/>
              <a:gd name="T2" fmla="*/ 0 w 11"/>
              <a:gd name="T3" fmla="*/ 3175 h 6"/>
              <a:gd name="T4" fmla="*/ 0 w 11"/>
              <a:gd name="T5" fmla="*/ 0 h 6"/>
              <a:gd name="T6" fmla="*/ 433 w 11"/>
              <a:gd name="T7" fmla="*/ 0 h 6"/>
              <a:gd name="T8" fmla="*/ 433 w 11"/>
              <a:gd name="T9" fmla="*/ 3175 h 6"/>
              <a:gd name="T10" fmla="*/ 433 w 11"/>
              <a:gd name="T11" fmla="*/ 3175 h 6"/>
              <a:gd name="T12" fmla="*/ 433 w 11"/>
              <a:gd name="T13" fmla="*/ 0 h 6"/>
              <a:gd name="T14" fmla="*/ 1299 w 11"/>
              <a:gd name="T15" fmla="*/ 0 h 6"/>
              <a:gd name="T16" fmla="*/ 1299 w 11"/>
              <a:gd name="T17" fmla="*/ 3175 h 6"/>
              <a:gd name="T18" fmla="*/ 1299 w 11"/>
              <a:gd name="T19" fmla="*/ 3175 h 6"/>
              <a:gd name="T20" fmla="*/ 1299 w 11"/>
              <a:gd name="T21" fmla="*/ 0 h 6"/>
              <a:gd name="T22" fmla="*/ 1732 w 11"/>
              <a:gd name="T23" fmla="*/ 0 h 6"/>
              <a:gd name="T24" fmla="*/ 1732 w 11"/>
              <a:gd name="T25" fmla="*/ 3175 h 6"/>
              <a:gd name="T26" fmla="*/ 2165 w 11"/>
              <a:gd name="T27" fmla="*/ 3175 h 6"/>
              <a:gd name="T28" fmla="*/ 2165 w 11"/>
              <a:gd name="T29" fmla="*/ 0 h 6"/>
              <a:gd name="T30" fmla="*/ 2165 w 11"/>
              <a:gd name="T31" fmla="*/ 0 h 6"/>
              <a:gd name="T32" fmla="*/ 2165 w 11"/>
              <a:gd name="T33" fmla="*/ 3175 h 6"/>
              <a:gd name="T34" fmla="*/ 2597 w 11"/>
              <a:gd name="T35" fmla="*/ 3175 h 6"/>
              <a:gd name="T36" fmla="*/ 2597 w 11"/>
              <a:gd name="T37" fmla="*/ 0 h 6"/>
              <a:gd name="T38" fmla="*/ 2597 w 11"/>
              <a:gd name="T39" fmla="*/ 0 h 6"/>
              <a:gd name="T40" fmla="*/ 2597 w 11"/>
              <a:gd name="T41" fmla="*/ 3175 h 6"/>
              <a:gd name="T42" fmla="*/ 3463 w 11"/>
              <a:gd name="T43" fmla="*/ 3175 h 6"/>
              <a:gd name="T44" fmla="*/ 3463 w 11"/>
              <a:gd name="T45" fmla="*/ 0 h 6"/>
              <a:gd name="T46" fmla="*/ 3896 w 11"/>
              <a:gd name="T47" fmla="*/ 0 h 6"/>
              <a:gd name="T48" fmla="*/ 3896 w 11"/>
              <a:gd name="T49" fmla="*/ 3175 h 6"/>
              <a:gd name="T50" fmla="*/ 3896 w 11"/>
              <a:gd name="T51" fmla="*/ 3175 h 6"/>
              <a:gd name="T52" fmla="*/ 3896 w 11"/>
              <a:gd name="T53" fmla="*/ 0 h 6"/>
              <a:gd name="T54" fmla="*/ 4329 w 11"/>
              <a:gd name="T55" fmla="*/ 0 h 6"/>
              <a:gd name="T56" fmla="*/ 4329 w 11"/>
              <a:gd name="T57" fmla="*/ 3175 h 6"/>
              <a:gd name="T58" fmla="*/ 4329 w 11"/>
              <a:gd name="T59" fmla="*/ 3175 h 6"/>
              <a:gd name="T60" fmla="*/ 4329 w 11"/>
              <a:gd name="T61" fmla="*/ 0 h 6"/>
              <a:gd name="T62" fmla="*/ 4762 w 11"/>
              <a:gd name="T63" fmla="*/ 0 h 6"/>
              <a:gd name="T64" fmla="*/ 4762 w 11"/>
              <a:gd name="T65" fmla="*/ 3175 h 6"/>
              <a:gd name="T66" fmla="*/ 2165 w 11"/>
              <a:gd name="T67" fmla="*/ 0 h 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">
                <a:moveTo>
                  <a:pt x="5" y="6"/>
                </a:moveTo>
                <a:lnTo>
                  <a:pt x="0" y="6"/>
                </a:lnTo>
                <a:lnTo>
                  <a:pt x="0" y="0"/>
                </a:lnTo>
                <a:lnTo>
                  <a:pt x="1" y="0"/>
                </a:lnTo>
                <a:lnTo>
                  <a:pt x="1" y="6"/>
                </a:lnTo>
                <a:lnTo>
                  <a:pt x="1" y="0"/>
                </a:lnTo>
                <a:lnTo>
                  <a:pt x="3" y="0"/>
                </a:lnTo>
                <a:lnTo>
                  <a:pt x="3" y="6"/>
                </a:lnTo>
                <a:lnTo>
                  <a:pt x="3" y="0"/>
                </a:lnTo>
                <a:lnTo>
                  <a:pt x="4" y="0"/>
                </a:lnTo>
                <a:lnTo>
                  <a:pt x="4" y="6"/>
                </a:lnTo>
                <a:lnTo>
                  <a:pt x="5" y="6"/>
                </a:lnTo>
                <a:lnTo>
                  <a:pt x="5" y="0"/>
                </a:lnTo>
                <a:lnTo>
                  <a:pt x="5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8" y="6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lnTo>
                  <a:pt x="9" y="0"/>
                </a:lnTo>
                <a:lnTo>
                  <a:pt x="10" y="0"/>
                </a:lnTo>
                <a:lnTo>
                  <a:pt x="10" y="6"/>
                </a:lnTo>
                <a:lnTo>
                  <a:pt x="10" y="0"/>
                </a:lnTo>
                <a:lnTo>
                  <a:pt x="11" y="0"/>
                </a:lnTo>
                <a:lnTo>
                  <a:pt x="11" y="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7" name="Freeform 415"/>
          <p:cNvSpPr>
            <a:spLocks/>
          </p:cNvSpPr>
          <p:nvPr/>
        </p:nvSpPr>
        <p:spPr bwMode="auto">
          <a:xfrm>
            <a:off x="2898140" y="3952875"/>
            <a:ext cx="9525" cy="3175"/>
          </a:xfrm>
          <a:custGeom>
            <a:avLst/>
            <a:gdLst>
              <a:gd name="T0" fmla="*/ 0 w 28"/>
              <a:gd name="T1" fmla="*/ 1852 h 12"/>
              <a:gd name="T2" fmla="*/ 0 w 28"/>
              <a:gd name="T3" fmla="*/ 0 h 12"/>
              <a:gd name="T4" fmla="*/ 9525 w 28"/>
              <a:gd name="T5" fmla="*/ 0 h 12"/>
              <a:gd name="T6" fmla="*/ 9525 w 28"/>
              <a:gd name="T7" fmla="*/ 529 h 12"/>
              <a:gd name="T8" fmla="*/ 0 w 28"/>
              <a:gd name="T9" fmla="*/ 529 h 12"/>
              <a:gd name="T10" fmla="*/ 0 w 28"/>
              <a:gd name="T11" fmla="*/ 529 h 12"/>
              <a:gd name="T12" fmla="*/ 9525 w 28"/>
              <a:gd name="T13" fmla="*/ 529 h 12"/>
              <a:gd name="T14" fmla="*/ 9525 w 28"/>
              <a:gd name="T15" fmla="*/ 794 h 12"/>
              <a:gd name="T16" fmla="*/ 0 w 28"/>
              <a:gd name="T17" fmla="*/ 794 h 12"/>
              <a:gd name="T18" fmla="*/ 0 w 28"/>
              <a:gd name="T19" fmla="*/ 794 h 12"/>
              <a:gd name="T20" fmla="*/ 9525 w 28"/>
              <a:gd name="T21" fmla="*/ 794 h 12"/>
              <a:gd name="T22" fmla="*/ 9525 w 28"/>
              <a:gd name="T23" fmla="*/ 1058 h 12"/>
              <a:gd name="T24" fmla="*/ 0 w 28"/>
              <a:gd name="T25" fmla="*/ 1058 h 12"/>
              <a:gd name="T26" fmla="*/ 0 w 28"/>
              <a:gd name="T27" fmla="*/ 1323 h 12"/>
              <a:gd name="T28" fmla="*/ 9525 w 28"/>
              <a:gd name="T29" fmla="*/ 1323 h 12"/>
              <a:gd name="T30" fmla="*/ 9525 w 28"/>
              <a:gd name="T31" fmla="*/ 1323 h 12"/>
              <a:gd name="T32" fmla="*/ 0 w 28"/>
              <a:gd name="T33" fmla="*/ 1323 h 12"/>
              <a:gd name="T34" fmla="*/ 0 w 28"/>
              <a:gd name="T35" fmla="*/ 1852 h 12"/>
              <a:gd name="T36" fmla="*/ 9525 w 28"/>
              <a:gd name="T37" fmla="*/ 1852 h 12"/>
              <a:gd name="T38" fmla="*/ 9525 w 28"/>
              <a:gd name="T39" fmla="*/ 1852 h 12"/>
              <a:gd name="T40" fmla="*/ 0 w 28"/>
              <a:gd name="T41" fmla="*/ 1852 h 12"/>
              <a:gd name="T42" fmla="*/ 0 w 28"/>
              <a:gd name="T43" fmla="*/ 2117 h 12"/>
              <a:gd name="T44" fmla="*/ 9525 w 28"/>
              <a:gd name="T45" fmla="*/ 2117 h 12"/>
              <a:gd name="T46" fmla="*/ 9525 w 28"/>
              <a:gd name="T47" fmla="*/ 2381 h 12"/>
              <a:gd name="T48" fmla="*/ 0 w 28"/>
              <a:gd name="T49" fmla="*/ 2381 h 12"/>
              <a:gd name="T50" fmla="*/ 0 w 28"/>
              <a:gd name="T51" fmla="*/ 2381 h 12"/>
              <a:gd name="T52" fmla="*/ 9525 w 28"/>
              <a:gd name="T53" fmla="*/ 2381 h 12"/>
              <a:gd name="T54" fmla="*/ 9525 w 28"/>
              <a:gd name="T55" fmla="*/ 2646 h 12"/>
              <a:gd name="T56" fmla="*/ 0 w 28"/>
              <a:gd name="T57" fmla="*/ 2646 h 12"/>
              <a:gd name="T58" fmla="*/ 0 w 28"/>
              <a:gd name="T59" fmla="*/ 2646 h 12"/>
              <a:gd name="T60" fmla="*/ 9525 w 28"/>
              <a:gd name="T61" fmla="*/ 2646 h 12"/>
              <a:gd name="T62" fmla="*/ 9525 w 28"/>
              <a:gd name="T63" fmla="*/ 3175 h 12"/>
              <a:gd name="T64" fmla="*/ 0 w 28"/>
              <a:gd name="T65" fmla="*/ 3175 h 12"/>
              <a:gd name="T66" fmla="*/ 9525 w 28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7"/>
                </a:moveTo>
                <a:lnTo>
                  <a:pt x="0" y="0"/>
                </a:lnTo>
                <a:lnTo>
                  <a:pt x="28" y="0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2"/>
                </a:lnTo>
                <a:lnTo>
                  <a:pt x="0" y="12"/>
                </a:lnTo>
                <a:lnTo>
                  <a:pt x="28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8" name="Freeform 416"/>
          <p:cNvSpPr>
            <a:spLocks/>
          </p:cNvSpPr>
          <p:nvPr/>
        </p:nvSpPr>
        <p:spPr bwMode="auto">
          <a:xfrm>
            <a:off x="2906078" y="3948113"/>
            <a:ext cx="4762" cy="6350"/>
          </a:xfrm>
          <a:custGeom>
            <a:avLst/>
            <a:gdLst>
              <a:gd name="T0" fmla="*/ 2381 w 10"/>
              <a:gd name="T1" fmla="*/ 6350 h 18"/>
              <a:gd name="T2" fmla="*/ 0 w 10"/>
              <a:gd name="T3" fmla="*/ 6350 h 18"/>
              <a:gd name="T4" fmla="*/ 0 w 10"/>
              <a:gd name="T5" fmla="*/ 0 h 18"/>
              <a:gd name="T6" fmla="*/ 0 w 10"/>
              <a:gd name="T7" fmla="*/ 0 h 18"/>
              <a:gd name="T8" fmla="*/ 0 w 10"/>
              <a:gd name="T9" fmla="*/ 6350 h 18"/>
              <a:gd name="T10" fmla="*/ 476 w 10"/>
              <a:gd name="T11" fmla="*/ 6350 h 18"/>
              <a:gd name="T12" fmla="*/ 476 w 10"/>
              <a:gd name="T13" fmla="*/ 0 h 18"/>
              <a:gd name="T14" fmla="*/ 476 w 10"/>
              <a:gd name="T15" fmla="*/ 0 h 18"/>
              <a:gd name="T16" fmla="*/ 476 w 10"/>
              <a:gd name="T17" fmla="*/ 6350 h 18"/>
              <a:gd name="T18" fmla="*/ 952 w 10"/>
              <a:gd name="T19" fmla="*/ 6350 h 18"/>
              <a:gd name="T20" fmla="*/ 952 w 10"/>
              <a:gd name="T21" fmla="*/ 0 h 18"/>
              <a:gd name="T22" fmla="*/ 1905 w 10"/>
              <a:gd name="T23" fmla="*/ 0 h 18"/>
              <a:gd name="T24" fmla="*/ 1905 w 10"/>
              <a:gd name="T25" fmla="*/ 6350 h 18"/>
              <a:gd name="T26" fmla="*/ 1905 w 10"/>
              <a:gd name="T27" fmla="*/ 6350 h 18"/>
              <a:gd name="T28" fmla="*/ 1905 w 10"/>
              <a:gd name="T29" fmla="*/ 0 h 18"/>
              <a:gd name="T30" fmla="*/ 2381 w 10"/>
              <a:gd name="T31" fmla="*/ 0 h 18"/>
              <a:gd name="T32" fmla="*/ 2381 w 10"/>
              <a:gd name="T33" fmla="*/ 6350 h 18"/>
              <a:gd name="T34" fmla="*/ 2381 w 10"/>
              <a:gd name="T35" fmla="*/ 6350 h 18"/>
              <a:gd name="T36" fmla="*/ 2381 w 10"/>
              <a:gd name="T37" fmla="*/ 0 h 18"/>
              <a:gd name="T38" fmla="*/ 2857 w 10"/>
              <a:gd name="T39" fmla="*/ 0 h 18"/>
              <a:gd name="T40" fmla="*/ 2857 w 10"/>
              <a:gd name="T41" fmla="*/ 6350 h 18"/>
              <a:gd name="T42" fmla="*/ 3810 w 10"/>
              <a:gd name="T43" fmla="*/ 6350 h 18"/>
              <a:gd name="T44" fmla="*/ 3810 w 10"/>
              <a:gd name="T45" fmla="*/ 0 h 18"/>
              <a:gd name="T46" fmla="*/ 3810 w 10"/>
              <a:gd name="T47" fmla="*/ 0 h 18"/>
              <a:gd name="T48" fmla="*/ 3810 w 10"/>
              <a:gd name="T49" fmla="*/ 6350 h 18"/>
              <a:gd name="T50" fmla="*/ 4286 w 10"/>
              <a:gd name="T51" fmla="*/ 6350 h 18"/>
              <a:gd name="T52" fmla="*/ 4286 w 10"/>
              <a:gd name="T53" fmla="*/ 0 h 18"/>
              <a:gd name="T54" fmla="*/ 4286 w 10"/>
              <a:gd name="T55" fmla="*/ 0 h 18"/>
              <a:gd name="T56" fmla="*/ 4286 w 10"/>
              <a:gd name="T57" fmla="*/ 6350 h 18"/>
              <a:gd name="T58" fmla="*/ 4762 w 10"/>
              <a:gd name="T59" fmla="*/ 6350 h 18"/>
              <a:gd name="T60" fmla="*/ 4762 w 10"/>
              <a:gd name="T61" fmla="*/ 0 h 18"/>
              <a:gd name="T62" fmla="*/ 4762 w 10"/>
              <a:gd name="T63" fmla="*/ 0 h 18"/>
              <a:gd name="T64" fmla="*/ 4762 w 10"/>
              <a:gd name="T65" fmla="*/ 6350 h 18"/>
              <a:gd name="T66" fmla="*/ 2381 w 10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1" y="18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0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" name="Freeform 417"/>
          <p:cNvSpPr>
            <a:spLocks/>
          </p:cNvSpPr>
          <p:nvPr/>
        </p:nvSpPr>
        <p:spPr bwMode="auto">
          <a:xfrm>
            <a:off x="2907665" y="3944938"/>
            <a:ext cx="9525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1299 h 11"/>
              <a:gd name="T20" fmla="*/ 9525 w 28"/>
              <a:gd name="T21" fmla="*/ 1299 h 11"/>
              <a:gd name="T22" fmla="*/ 9525 w 28"/>
              <a:gd name="T23" fmla="*/ 1299 h 11"/>
              <a:gd name="T24" fmla="*/ 0 w 28"/>
              <a:gd name="T25" fmla="*/ 1299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463 h 11"/>
              <a:gd name="T48" fmla="*/ 0 w 28"/>
              <a:gd name="T49" fmla="*/ 3463 h 11"/>
              <a:gd name="T50" fmla="*/ 0 w 28"/>
              <a:gd name="T51" fmla="*/ 3463 h 11"/>
              <a:gd name="T52" fmla="*/ 9525 w 28"/>
              <a:gd name="T53" fmla="*/ 3463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0" name="Freeform 418"/>
          <p:cNvSpPr>
            <a:spLocks/>
          </p:cNvSpPr>
          <p:nvPr/>
        </p:nvSpPr>
        <p:spPr bwMode="auto">
          <a:xfrm>
            <a:off x="2917190" y="3941763"/>
            <a:ext cx="3175" cy="6350"/>
          </a:xfrm>
          <a:custGeom>
            <a:avLst/>
            <a:gdLst>
              <a:gd name="T0" fmla="*/ 1732 w 11"/>
              <a:gd name="T1" fmla="*/ 6350 h 14"/>
              <a:gd name="T2" fmla="*/ 0 w 11"/>
              <a:gd name="T3" fmla="*/ 6350 h 14"/>
              <a:gd name="T4" fmla="*/ 0 w 11"/>
              <a:gd name="T5" fmla="*/ 0 h 14"/>
              <a:gd name="T6" fmla="*/ 289 w 11"/>
              <a:gd name="T7" fmla="*/ 0 h 14"/>
              <a:gd name="T8" fmla="*/ 289 w 11"/>
              <a:gd name="T9" fmla="*/ 6350 h 14"/>
              <a:gd name="T10" fmla="*/ 289 w 11"/>
              <a:gd name="T11" fmla="*/ 6350 h 14"/>
              <a:gd name="T12" fmla="*/ 289 w 11"/>
              <a:gd name="T13" fmla="*/ 0 h 14"/>
              <a:gd name="T14" fmla="*/ 577 w 11"/>
              <a:gd name="T15" fmla="*/ 0 h 14"/>
              <a:gd name="T16" fmla="*/ 577 w 11"/>
              <a:gd name="T17" fmla="*/ 6350 h 14"/>
              <a:gd name="T18" fmla="*/ 866 w 11"/>
              <a:gd name="T19" fmla="*/ 6350 h 14"/>
              <a:gd name="T20" fmla="*/ 866 w 11"/>
              <a:gd name="T21" fmla="*/ 0 h 14"/>
              <a:gd name="T22" fmla="*/ 866 w 11"/>
              <a:gd name="T23" fmla="*/ 0 h 14"/>
              <a:gd name="T24" fmla="*/ 866 w 11"/>
              <a:gd name="T25" fmla="*/ 6350 h 14"/>
              <a:gd name="T26" fmla="*/ 1443 w 11"/>
              <a:gd name="T27" fmla="*/ 6350 h 14"/>
              <a:gd name="T28" fmla="*/ 1443 w 11"/>
              <a:gd name="T29" fmla="*/ 0 h 14"/>
              <a:gd name="T30" fmla="*/ 1443 w 11"/>
              <a:gd name="T31" fmla="*/ 0 h 14"/>
              <a:gd name="T32" fmla="*/ 1443 w 11"/>
              <a:gd name="T33" fmla="*/ 6350 h 14"/>
              <a:gd name="T34" fmla="*/ 1732 w 11"/>
              <a:gd name="T35" fmla="*/ 6350 h 14"/>
              <a:gd name="T36" fmla="*/ 1732 w 11"/>
              <a:gd name="T37" fmla="*/ 0 h 14"/>
              <a:gd name="T38" fmla="*/ 1732 w 11"/>
              <a:gd name="T39" fmla="*/ 0 h 14"/>
              <a:gd name="T40" fmla="*/ 1732 w 11"/>
              <a:gd name="T41" fmla="*/ 6350 h 14"/>
              <a:gd name="T42" fmla="*/ 2020 w 11"/>
              <a:gd name="T43" fmla="*/ 6350 h 14"/>
              <a:gd name="T44" fmla="*/ 2020 w 11"/>
              <a:gd name="T45" fmla="*/ 0 h 14"/>
              <a:gd name="T46" fmla="*/ 2309 w 11"/>
              <a:gd name="T47" fmla="*/ 0 h 14"/>
              <a:gd name="T48" fmla="*/ 2309 w 11"/>
              <a:gd name="T49" fmla="*/ 6350 h 14"/>
              <a:gd name="T50" fmla="*/ 2309 w 11"/>
              <a:gd name="T51" fmla="*/ 6350 h 14"/>
              <a:gd name="T52" fmla="*/ 2309 w 11"/>
              <a:gd name="T53" fmla="*/ 0 h 14"/>
              <a:gd name="T54" fmla="*/ 2886 w 11"/>
              <a:gd name="T55" fmla="*/ 0 h 14"/>
              <a:gd name="T56" fmla="*/ 2886 w 11"/>
              <a:gd name="T57" fmla="*/ 6350 h 14"/>
              <a:gd name="T58" fmla="*/ 2886 w 11"/>
              <a:gd name="T59" fmla="*/ 6350 h 14"/>
              <a:gd name="T60" fmla="*/ 2886 w 11"/>
              <a:gd name="T61" fmla="*/ 0 h 14"/>
              <a:gd name="T62" fmla="*/ 3175 w 11"/>
              <a:gd name="T63" fmla="*/ 0 h 14"/>
              <a:gd name="T64" fmla="*/ 3175 w 11"/>
              <a:gd name="T65" fmla="*/ 6350 h 14"/>
              <a:gd name="T66" fmla="*/ 1732 w 11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4">
                <a:moveTo>
                  <a:pt x="6" y="14"/>
                </a:move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14"/>
                </a:lnTo>
                <a:lnTo>
                  <a:pt x="1" y="0"/>
                </a:lnTo>
                <a:lnTo>
                  <a:pt x="2" y="0"/>
                </a:lnTo>
                <a:lnTo>
                  <a:pt x="2" y="14"/>
                </a:lnTo>
                <a:lnTo>
                  <a:pt x="3" y="14"/>
                </a:lnTo>
                <a:lnTo>
                  <a:pt x="3" y="0"/>
                </a:lnTo>
                <a:lnTo>
                  <a:pt x="3" y="14"/>
                </a:lnTo>
                <a:lnTo>
                  <a:pt x="5" y="14"/>
                </a:lnTo>
                <a:lnTo>
                  <a:pt x="5" y="0"/>
                </a:lnTo>
                <a:lnTo>
                  <a:pt x="5" y="14"/>
                </a:lnTo>
                <a:lnTo>
                  <a:pt x="6" y="14"/>
                </a:lnTo>
                <a:lnTo>
                  <a:pt x="6" y="0"/>
                </a:lnTo>
                <a:lnTo>
                  <a:pt x="6" y="14"/>
                </a:lnTo>
                <a:lnTo>
                  <a:pt x="7" y="14"/>
                </a:lnTo>
                <a:lnTo>
                  <a:pt x="7" y="0"/>
                </a:lnTo>
                <a:lnTo>
                  <a:pt x="8" y="0"/>
                </a:lnTo>
                <a:lnTo>
                  <a:pt x="8" y="14"/>
                </a:lnTo>
                <a:lnTo>
                  <a:pt x="8" y="0"/>
                </a:lnTo>
                <a:lnTo>
                  <a:pt x="10" y="0"/>
                </a:lnTo>
                <a:lnTo>
                  <a:pt x="10" y="14"/>
                </a:lnTo>
                <a:lnTo>
                  <a:pt x="10" y="0"/>
                </a:lnTo>
                <a:lnTo>
                  <a:pt x="11" y="0"/>
                </a:lnTo>
                <a:lnTo>
                  <a:pt x="11" y="1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1" name="Freeform 419"/>
          <p:cNvSpPr>
            <a:spLocks/>
          </p:cNvSpPr>
          <p:nvPr/>
        </p:nvSpPr>
        <p:spPr bwMode="auto">
          <a:xfrm>
            <a:off x="2937828" y="3924300"/>
            <a:ext cx="1587" cy="4763"/>
          </a:xfrm>
          <a:custGeom>
            <a:avLst/>
            <a:gdLst>
              <a:gd name="T0" fmla="*/ 0 w 3"/>
              <a:gd name="T1" fmla="*/ 1985 h 12"/>
              <a:gd name="T2" fmla="*/ 0 w 3"/>
              <a:gd name="T3" fmla="*/ 0 h 12"/>
              <a:gd name="T4" fmla="*/ 1587 w 3"/>
              <a:gd name="T5" fmla="*/ 0 h 12"/>
              <a:gd name="T6" fmla="*/ 1587 w 3"/>
              <a:gd name="T7" fmla="*/ 794 h 12"/>
              <a:gd name="T8" fmla="*/ 0 w 3"/>
              <a:gd name="T9" fmla="*/ 794 h 12"/>
              <a:gd name="T10" fmla="*/ 0 w 3"/>
              <a:gd name="T11" fmla="*/ 794 h 12"/>
              <a:gd name="T12" fmla="*/ 1587 w 3"/>
              <a:gd name="T13" fmla="*/ 794 h 12"/>
              <a:gd name="T14" fmla="*/ 1587 w 3"/>
              <a:gd name="T15" fmla="*/ 1191 h 12"/>
              <a:gd name="T16" fmla="*/ 0 w 3"/>
              <a:gd name="T17" fmla="*/ 1191 h 12"/>
              <a:gd name="T18" fmla="*/ 0 w 3"/>
              <a:gd name="T19" fmla="*/ 1588 h 12"/>
              <a:gd name="T20" fmla="*/ 1587 w 3"/>
              <a:gd name="T21" fmla="*/ 1588 h 12"/>
              <a:gd name="T22" fmla="*/ 1587 w 3"/>
              <a:gd name="T23" fmla="*/ 1588 h 12"/>
              <a:gd name="T24" fmla="*/ 0 w 3"/>
              <a:gd name="T25" fmla="*/ 1588 h 12"/>
              <a:gd name="T26" fmla="*/ 0 w 3"/>
              <a:gd name="T27" fmla="*/ 1985 h 12"/>
              <a:gd name="T28" fmla="*/ 1587 w 3"/>
              <a:gd name="T29" fmla="*/ 1985 h 12"/>
              <a:gd name="T30" fmla="*/ 1587 w 3"/>
              <a:gd name="T31" fmla="*/ 1985 h 12"/>
              <a:gd name="T32" fmla="*/ 0 w 3"/>
              <a:gd name="T33" fmla="*/ 1985 h 12"/>
              <a:gd name="T34" fmla="*/ 0 w 3"/>
              <a:gd name="T35" fmla="*/ 2778 h 12"/>
              <a:gd name="T36" fmla="*/ 1587 w 3"/>
              <a:gd name="T37" fmla="*/ 2778 h 12"/>
              <a:gd name="T38" fmla="*/ 1587 w 3"/>
              <a:gd name="T39" fmla="*/ 3175 h 12"/>
              <a:gd name="T40" fmla="*/ 0 w 3"/>
              <a:gd name="T41" fmla="*/ 3175 h 12"/>
              <a:gd name="T42" fmla="*/ 0 w 3"/>
              <a:gd name="T43" fmla="*/ 3175 h 12"/>
              <a:gd name="T44" fmla="*/ 1587 w 3"/>
              <a:gd name="T45" fmla="*/ 3175 h 12"/>
              <a:gd name="T46" fmla="*/ 1587 w 3"/>
              <a:gd name="T47" fmla="*/ 3572 h 12"/>
              <a:gd name="T48" fmla="*/ 0 w 3"/>
              <a:gd name="T49" fmla="*/ 3572 h 12"/>
              <a:gd name="T50" fmla="*/ 0 w 3"/>
              <a:gd name="T51" fmla="*/ 3572 h 12"/>
              <a:gd name="T52" fmla="*/ 1587 w 3"/>
              <a:gd name="T53" fmla="*/ 3572 h 12"/>
              <a:gd name="T54" fmla="*/ 1587 w 3"/>
              <a:gd name="T55" fmla="*/ 3969 h 12"/>
              <a:gd name="T56" fmla="*/ 0 w 3"/>
              <a:gd name="T57" fmla="*/ 3969 h 12"/>
              <a:gd name="T58" fmla="*/ 0 w 3"/>
              <a:gd name="T59" fmla="*/ 3969 h 12"/>
              <a:gd name="T60" fmla="*/ 1587 w 3"/>
              <a:gd name="T61" fmla="*/ 3969 h 12"/>
              <a:gd name="T62" fmla="*/ 1587 w 3"/>
              <a:gd name="T63" fmla="*/ 4763 h 12"/>
              <a:gd name="T64" fmla="*/ 0 w 3"/>
              <a:gd name="T65" fmla="*/ 4763 h 12"/>
              <a:gd name="T66" fmla="*/ 1587 w 3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" h="12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3" y="2"/>
                </a:lnTo>
                <a:lnTo>
                  <a:pt x="3" y="3"/>
                </a:lnTo>
                <a:lnTo>
                  <a:pt x="0" y="3"/>
                </a:lnTo>
                <a:lnTo>
                  <a:pt x="0" y="4"/>
                </a:lnTo>
                <a:lnTo>
                  <a:pt x="3" y="4"/>
                </a:lnTo>
                <a:lnTo>
                  <a:pt x="0" y="4"/>
                </a:lnTo>
                <a:lnTo>
                  <a:pt x="0" y="5"/>
                </a:lnTo>
                <a:lnTo>
                  <a:pt x="3" y="5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3" y="8"/>
                </a:lnTo>
                <a:lnTo>
                  <a:pt x="0" y="8"/>
                </a:lnTo>
                <a:lnTo>
                  <a:pt x="3" y="8"/>
                </a:lnTo>
                <a:lnTo>
                  <a:pt x="3" y="9"/>
                </a:lnTo>
                <a:lnTo>
                  <a:pt x="0" y="9"/>
                </a:lnTo>
                <a:lnTo>
                  <a:pt x="3" y="9"/>
                </a:lnTo>
                <a:lnTo>
                  <a:pt x="3" y="10"/>
                </a:lnTo>
                <a:lnTo>
                  <a:pt x="0" y="10"/>
                </a:lnTo>
                <a:lnTo>
                  <a:pt x="3" y="10"/>
                </a:lnTo>
                <a:lnTo>
                  <a:pt x="3" y="12"/>
                </a:lnTo>
                <a:lnTo>
                  <a:pt x="0" y="12"/>
                </a:lnTo>
                <a:lnTo>
                  <a:pt x="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2" name="Freeform 420"/>
          <p:cNvSpPr>
            <a:spLocks/>
          </p:cNvSpPr>
          <p:nvPr/>
        </p:nvSpPr>
        <p:spPr bwMode="auto">
          <a:xfrm>
            <a:off x="2936240" y="3905250"/>
            <a:ext cx="3175" cy="20638"/>
          </a:xfrm>
          <a:custGeom>
            <a:avLst/>
            <a:gdLst>
              <a:gd name="T0" fmla="*/ 1852 w 12"/>
              <a:gd name="T1" fmla="*/ 20638 h 53"/>
              <a:gd name="T2" fmla="*/ 0 w 12"/>
              <a:gd name="T3" fmla="*/ 20638 h 53"/>
              <a:gd name="T4" fmla="*/ 0 w 12"/>
              <a:gd name="T5" fmla="*/ 0 h 53"/>
              <a:gd name="T6" fmla="*/ 0 w 12"/>
              <a:gd name="T7" fmla="*/ 0 h 53"/>
              <a:gd name="T8" fmla="*/ 0 w 12"/>
              <a:gd name="T9" fmla="*/ 20638 h 53"/>
              <a:gd name="T10" fmla="*/ 529 w 12"/>
              <a:gd name="T11" fmla="*/ 20638 h 53"/>
              <a:gd name="T12" fmla="*/ 529 w 12"/>
              <a:gd name="T13" fmla="*/ 0 h 53"/>
              <a:gd name="T14" fmla="*/ 794 w 12"/>
              <a:gd name="T15" fmla="*/ 0 h 53"/>
              <a:gd name="T16" fmla="*/ 794 w 12"/>
              <a:gd name="T17" fmla="*/ 20638 h 53"/>
              <a:gd name="T18" fmla="*/ 794 w 12"/>
              <a:gd name="T19" fmla="*/ 20638 h 53"/>
              <a:gd name="T20" fmla="*/ 794 w 12"/>
              <a:gd name="T21" fmla="*/ 0 h 53"/>
              <a:gd name="T22" fmla="*/ 1058 w 12"/>
              <a:gd name="T23" fmla="*/ 0 h 53"/>
              <a:gd name="T24" fmla="*/ 1058 w 12"/>
              <a:gd name="T25" fmla="*/ 20638 h 53"/>
              <a:gd name="T26" fmla="*/ 1058 w 12"/>
              <a:gd name="T27" fmla="*/ 20638 h 53"/>
              <a:gd name="T28" fmla="*/ 1058 w 12"/>
              <a:gd name="T29" fmla="*/ 0 h 53"/>
              <a:gd name="T30" fmla="*/ 1323 w 12"/>
              <a:gd name="T31" fmla="*/ 0 h 53"/>
              <a:gd name="T32" fmla="*/ 1323 w 12"/>
              <a:gd name="T33" fmla="*/ 20638 h 53"/>
              <a:gd name="T34" fmla="*/ 1852 w 12"/>
              <a:gd name="T35" fmla="*/ 20638 h 53"/>
              <a:gd name="T36" fmla="*/ 1852 w 12"/>
              <a:gd name="T37" fmla="*/ 0 h 53"/>
              <a:gd name="T38" fmla="*/ 1852 w 12"/>
              <a:gd name="T39" fmla="*/ 0 h 53"/>
              <a:gd name="T40" fmla="*/ 1852 w 12"/>
              <a:gd name="T41" fmla="*/ 20638 h 53"/>
              <a:gd name="T42" fmla="*/ 2117 w 12"/>
              <a:gd name="T43" fmla="*/ 20638 h 53"/>
              <a:gd name="T44" fmla="*/ 2117 w 12"/>
              <a:gd name="T45" fmla="*/ 0 h 53"/>
              <a:gd name="T46" fmla="*/ 2117 w 12"/>
              <a:gd name="T47" fmla="*/ 0 h 53"/>
              <a:gd name="T48" fmla="*/ 2117 w 12"/>
              <a:gd name="T49" fmla="*/ 20638 h 53"/>
              <a:gd name="T50" fmla="*/ 2381 w 12"/>
              <a:gd name="T51" fmla="*/ 20638 h 53"/>
              <a:gd name="T52" fmla="*/ 2381 w 12"/>
              <a:gd name="T53" fmla="*/ 0 h 53"/>
              <a:gd name="T54" fmla="*/ 2381 w 12"/>
              <a:gd name="T55" fmla="*/ 0 h 53"/>
              <a:gd name="T56" fmla="*/ 2381 w 12"/>
              <a:gd name="T57" fmla="*/ 20638 h 53"/>
              <a:gd name="T58" fmla="*/ 2910 w 12"/>
              <a:gd name="T59" fmla="*/ 20638 h 53"/>
              <a:gd name="T60" fmla="*/ 2910 w 12"/>
              <a:gd name="T61" fmla="*/ 0 h 53"/>
              <a:gd name="T62" fmla="*/ 3175 w 12"/>
              <a:gd name="T63" fmla="*/ 0 h 53"/>
              <a:gd name="T64" fmla="*/ 3175 w 12"/>
              <a:gd name="T65" fmla="*/ 20638 h 53"/>
              <a:gd name="T66" fmla="*/ 1852 w 12"/>
              <a:gd name="T67" fmla="*/ 0 h 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3">
                <a:moveTo>
                  <a:pt x="7" y="53"/>
                </a:moveTo>
                <a:lnTo>
                  <a:pt x="0" y="53"/>
                </a:lnTo>
                <a:lnTo>
                  <a:pt x="0" y="0"/>
                </a:lnTo>
                <a:lnTo>
                  <a:pt x="0" y="53"/>
                </a:lnTo>
                <a:lnTo>
                  <a:pt x="2" y="53"/>
                </a:lnTo>
                <a:lnTo>
                  <a:pt x="2" y="0"/>
                </a:lnTo>
                <a:lnTo>
                  <a:pt x="3" y="0"/>
                </a:lnTo>
                <a:lnTo>
                  <a:pt x="3" y="53"/>
                </a:lnTo>
                <a:lnTo>
                  <a:pt x="3" y="0"/>
                </a:lnTo>
                <a:lnTo>
                  <a:pt x="4" y="0"/>
                </a:lnTo>
                <a:lnTo>
                  <a:pt x="4" y="53"/>
                </a:lnTo>
                <a:lnTo>
                  <a:pt x="4" y="0"/>
                </a:lnTo>
                <a:lnTo>
                  <a:pt x="5" y="0"/>
                </a:lnTo>
                <a:lnTo>
                  <a:pt x="5" y="53"/>
                </a:lnTo>
                <a:lnTo>
                  <a:pt x="7" y="53"/>
                </a:lnTo>
                <a:lnTo>
                  <a:pt x="7" y="0"/>
                </a:lnTo>
                <a:lnTo>
                  <a:pt x="7" y="53"/>
                </a:lnTo>
                <a:lnTo>
                  <a:pt x="8" y="53"/>
                </a:lnTo>
                <a:lnTo>
                  <a:pt x="8" y="0"/>
                </a:lnTo>
                <a:lnTo>
                  <a:pt x="8" y="53"/>
                </a:lnTo>
                <a:lnTo>
                  <a:pt x="9" y="53"/>
                </a:lnTo>
                <a:lnTo>
                  <a:pt x="9" y="0"/>
                </a:lnTo>
                <a:lnTo>
                  <a:pt x="9" y="53"/>
                </a:lnTo>
                <a:lnTo>
                  <a:pt x="11" y="53"/>
                </a:lnTo>
                <a:lnTo>
                  <a:pt x="11" y="0"/>
                </a:lnTo>
                <a:lnTo>
                  <a:pt x="12" y="0"/>
                </a:lnTo>
                <a:lnTo>
                  <a:pt x="12" y="53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3" name="Freeform 421"/>
          <p:cNvSpPr>
            <a:spLocks/>
          </p:cNvSpPr>
          <p:nvPr/>
        </p:nvSpPr>
        <p:spPr bwMode="auto">
          <a:xfrm>
            <a:off x="2937828" y="3902075"/>
            <a:ext cx="9525" cy="4763"/>
          </a:xfrm>
          <a:custGeom>
            <a:avLst/>
            <a:gdLst>
              <a:gd name="T0" fmla="*/ 0 w 26"/>
              <a:gd name="T1" fmla="*/ 2165 h 11"/>
              <a:gd name="T2" fmla="*/ 0 w 26"/>
              <a:gd name="T3" fmla="*/ 0 h 11"/>
              <a:gd name="T4" fmla="*/ 9525 w 26"/>
              <a:gd name="T5" fmla="*/ 0 h 11"/>
              <a:gd name="T6" fmla="*/ 9525 w 26"/>
              <a:gd name="T7" fmla="*/ 0 h 11"/>
              <a:gd name="T8" fmla="*/ 0 w 26"/>
              <a:gd name="T9" fmla="*/ 0 h 11"/>
              <a:gd name="T10" fmla="*/ 0 w 26"/>
              <a:gd name="T11" fmla="*/ 433 h 11"/>
              <a:gd name="T12" fmla="*/ 9525 w 26"/>
              <a:gd name="T13" fmla="*/ 433 h 11"/>
              <a:gd name="T14" fmla="*/ 9525 w 26"/>
              <a:gd name="T15" fmla="*/ 866 h 11"/>
              <a:gd name="T16" fmla="*/ 0 w 26"/>
              <a:gd name="T17" fmla="*/ 866 h 11"/>
              <a:gd name="T18" fmla="*/ 0 w 26"/>
              <a:gd name="T19" fmla="*/ 866 h 11"/>
              <a:gd name="T20" fmla="*/ 9525 w 26"/>
              <a:gd name="T21" fmla="*/ 866 h 11"/>
              <a:gd name="T22" fmla="*/ 9525 w 26"/>
              <a:gd name="T23" fmla="*/ 1732 h 11"/>
              <a:gd name="T24" fmla="*/ 0 w 26"/>
              <a:gd name="T25" fmla="*/ 1732 h 11"/>
              <a:gd name="T26" fmla="*/ 0 w 26"/>
              <a:gd name="T27" fmla="*/ 1732 h 11"/>
              <a:gd name="T28" fmla="*/ 9525 w 26"/>
              <a:gd name="T29" fmla="*/ 1732 h 11"/>
              <a:gd name="T30" fmla="*/ 9525 w 26"/>
              <a:gd name="T31" fmla="*/ 2165 h 11"/>
              <a:gd name="T32" fmla="*/ 0 w 26"/>
              <a:gd name="T33" fmla="*/ 2165 h 11"/>
              <a:gd name="T34" fmla="*/ 0 w 26"/>
              <a:gd name="T35" fmla="*/ 2165 h 11"/>
              <a:gd name="T36" fmla="*/ 9525 w 26"/>
              <a:gd name="T37" fmla="*/ 2165 h 11"/>
              <a:gd name="T38" fmla="*/ 9525 w 26"/>
              <a:gd name="T39" fmla="*/ 2598 h 11"/>
              <a:gd name="T40" fmla="*/ 0 w 26"/>
              <a:gd name="T41" fmla="*/ 2598 h 11"/>
              <a:gd name="T42" fmla="*/ 0 w 26"/>
              <a:gd name="T43" fmla="*/ 3464 h 11"/>
              <a:gd name="T44" fmla="*/ 9525 w 26"/>
              <a:gd name="T45" fmla="*/ 3464 h 11"/>
              <a:gd name="T46" fmla="*/ 9525 w 26"/>
              <a:gd name="T47" fmla="*/ 3464 h 11"/>
              <a:gd name="T48" fmla="*/ 0 w 26"/>
              <a:gd name="T49" fmla="*/ 3464 h 11"/>
              <a:gd name="T50" fmla="*/ 0 w 26"/>
              <a:gd name="T51" fmla="*/ 3897 h 11"/>
              <a:gd name="T52" fmla="*/ 9525 w 26"/>
              <a:gd name="T53" fmla="*/ 3897 h 11"/>
              <a:gd name="T54" fmla="*/ 9525 w 26"/>
              <a:gd name="T55" fmla="*/ 3897 h 11"/>
              <a:gd name="T56" fmla="*/ 0 w 26"/>
              <a:gd name="T57" fmla="*/ 3897 h 11"/>
              <a:gd name="T58" fmla="*/ 0 w 26"/>
              <a:gd name="T59" fmla="*/ 4330 h 11"/>
              <a:gd name="T60" fmla="*/ 9525 w 26"/>
              <a:gd name="T61" fmla="*/ 4330 h 11"/>
              <a:gd name="T62" fmla="*/ 9525 w 26"/>
              <a:gd name="T63" fmla="*/ 4763 h 11"/>
              <a:gd name="T64" fmla="*/ 0 w 26"/>
              <a:gd name="T65" fmla="*/ 4763 h 11"/>
              <a:gd name="T66" fmla="*/ 9525 w 26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26" y="2"/>
                </a:lnTo>
                <a:lnTo>
                  <a:pt x="0" y="2"/>
                </a:lnTo>
                <a:lnTo>
                  <a:pt x="26" y="2"/>
                </a:lnTo>
                <a:lnTo>
                  <a:pt x="26" y="4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26" y="5"/>
                </a:lnTo>
                <a:lnTo>
                  <a:pt x="26" y="6"/>
                </a:lnTo>
                <a:lnTo>
                  <a:pt x="0" y="6"/>
                </a:lnTo>
                <a:lnTo>
                  <a:pt x="0" y="8"/>
                </a:lnTo>
                <a:lnTo>
                  <a:pt x="26" y="8"/>
                </a:lnTo>
                <a:lnTo>
                  <a:pt x="0" y="8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26" y="11"/>
                </a:lnTo>
                <a:lnTo>
                  <a:pt x="0" y="11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4" name="Freeform 422"/>
          <p:cNvSpPr>
            <a:spLocks/>
          </p:cNvSpPr>
          <p:nvPr/>
        </p:nvSpPr>
        <p:spPr bwMode="auto">
          <a:xfrm>
            <a:off x="2945765" y="3905250"/>
            <a:ext cx="3175" cy="1588"/>
          </a:xfrm>
          <a:custGeom>
            <a:avLst/>
            <a:gdLst>
              <a:gd name="T0" fmla="*/ 1323 w 12"/>
              <a:gd name="T1" fmla="*/ 0 h 1588"/>
              <a:gd name="T2" fmla="*/ 0 w 12"/>
              <a:gd name="T3" fmla="*/ 0 h 1588"/>
              <a:gd name="T4" fmla="*/ 0 w 12"/>
              <a:gd name="T5" fmla="*/ 0 h 1588"/>
              <a:gd name="T6" fmla="*/ 529 w 12"/>
              <a:gd name="T7" fmla="*/ 0 h 1588"/>
              <a:gd name="T8" fmla="*/ 529 w 12"/>
              <a:gd name="T9" fmla="*/ 0 h 1588"/>
              <a:gd name="T10" fmla="*/ 529 w 12"/>
              <a:gd name="T11" fmla="*/ 0 h 1588"/>
              <a:gd name="T12" fmla="*/ 529 w 12"/>
              <a:gd name="T13" fmla="*/ 0 h 1588"/>
              <a:gd name="T14" fmla="*/ 794 w 12"/>
              <a:gd name="T15" fmla="*/ 0 h 1588"/>
              <a:gd name="T16" fmla="*/ 794 w 12"/>
              <a:gd name="T17" fmla="*/ 0 h 1588"/>
              <a:gd name="T18" fmla="*/ 794 w 12"/>
              <a:gd name="T19" fmla="*/ 0 h 1588"/>
              <a:gd name="T20" fmla="*/ 794 w 12"/>
              <a:gd name="T21" fmla="*/ 0 h 1588"/>
              <a:gd name="T22" fmla="*/ 1058 w 12"/>
              <a:gd name="T23" fmla="*/ 0 h 1588"/>
              <a:gd name="T24" fmla="*/ 1058 w 12"/>
              <a:gd name="T25" fmla="*/ 0 h 1588"/>
              <a:gd name="T26" fmla="*/ 1058 w 12"/>
              <a:gd name="T27" fmla="*/ 0 h 1588"/>
              <a:gd name="T28" fmla="*/ 1058 w 12"/>
              <a:gd name="T29" fmla="*/ 0 h 1588"/>
              <a:gd name="T30" fmla="*/ 1323 w 12"/>
              <a:gd name="T31" fmla="*/ 0 h 1588"/>
              <a:gd name="T32" fmla="*/ 1323 w 12"/>
              <a:gd name="T33" fmla="*/ 0 h 1588"/>
              <a:gd name="T34" fmla="*/ 1852 w 12"/>
              <a:gd name="T35" fmla="*/ 0 h 1588"/>
              <a:gd name="T36" fmla="*/ 1852 w 12"/>
              <a:gd name="T37" fmla="*/ 0 h 1588"/>
              <a:gd name="T38" fmla="*/ 1852 w 12"/>
              <a:gd name="T39" fmla="*/ 0 h 1588"/>
              <a:gd name="T40" fmla="*/ 1852 w 12"/>
              <a:gd name="T41" fmla="*/ 0 h 1588"/>
              <a:gd name="T42" fmla="*/ 2117 w 12"/>
              <a:gd name="T43" fmla="*/ 0 h 1588"/>
              <a:gd name="T44" fmla="*/ 2117 w 12"/>
              <a:gd name="T45" fmla="*/ 0 h 1588"/>
              <a:gd name="T46" fmla="*/ 2117 w 12"/>
              <a:gd name="T47" fmla="*/ 0 h 1588"/>
              <a:gd name="T48" fmla="*/ 2117 w 12"/>
              <a:gd name="T49" fmla="*/ 0 h 1588"/>
              <a:gd name="T50" fmla="*/ 2381 w 12"/>
              <a:gd name="T51" fmla="*/ 0 h 1588"/>
              <a:gd name="T52" fmla="*/ 2381 w 12"/>
              <a:gd name="T53" fmla="*/ 0 h 1588"/>
              <a:gd name="T54" fmla="*/ 2646 w 12"/>
              <a:gd name="T55" fmla="*/ 0 h 1588"/>
              <a:gd name="T56" fmla="*/ 2646 w 12"/>
              <a:gd name="T57" fmla="*/ 0 h 1588"/>
              <a:gd name="T58" fmla="*/ 2646 w 12"/>
              <a:gd name="T59" fmla="*/ 0 h 1588"/>
              <a:gd name="T60" fmla="*/ 2646 w 12"/>
              <a:gd name="T61" fmla="*/ 0 h 1588"/>
              <a:gd name="T62" fmla="*/ 3175 w 12"/>
              <a:gd name="T63" fmla="*/ 0 h 1588"/>
              <a:gd name="T64" fmla="*/ 3175 w 12"/>
              <a:gd name="T65" fmla="*/ 0 h 1588"/>
              <a:gd name="T66" fmla="*/ 1323 w 12"/>
              <a:gd name="T67" fmla="*/ 0 h 1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588">
                <a:moveTo>
                  <a:pt x="5" y="0"/>
                </a:move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5" name="Freeform 423"/>
          <p:cNvSpPr>
            <a:spLocks/>
          </p:cNvSpPr>
          <p:nvPr/>
        </p:nvSpPr>
        <p:spPr bwMode="auto">
          <a:xfrm>
            <a:off x="2964815" y="3883025"/>
            <a:ext cx="3175" cy="6350"/>
          </a:xfrm>
          <a:custGeom>
            <a:avLst/>
            <a:gdLst>
              <a:gd name="T0" fmla="*/ 1732 w 11"/>
              <a:gd name="T1" fmla="*/ 6350 h 14"/>
              <a:gd name="T2" fmla="*/ 0 w 11"/>
              <a:gd name="T3" fmla="*/ 6350 h 14"/>
              <a:gd name="T4" fmla="*/ 0 w 11"/>
              <a:gd name="T5" fmla="*/ 0 h 14"/>
              <a:gd name="T6" fmla="*/ 289 w 11"/>
              <a:gd name="T7" fmla="*/ 0 h 14"/>
              <a:gd name="T8" fmla="*/ 289 w 11"/>
              <a:gd name="T9" fmla="*/ 6350 h 14"/>
              <a:gd name="T10" fmla="*/ 289 w 11"/>
              <a:gd name="T11" fmla="*/ 6350 h 14"/>
              <a:gd name="T12" fmla="*/ 289 w 11"/>
              <a:gd name="T13" fmla="*/ 0 h 14"/>
              <a:gd name="T14" fmla="*/ 577 w 11"/>
              <a:gd name="T15" fmla="*/ 0 h 14"/>
              <a:gd name="T16" fmla="*/ 577 w 11"/>
              <a:gd name="T17" fmla="*/ 6350 h 14"/>
              <a:gd name="T18" fmla="*/ 577 w 11"/>
              <a:gd name="T19" fmla="*/ 6350 h 14"/>
              <a:gd name="T20" fmla="*/ 577 w 11"/>
              <a:gd name="T21" fmla="*/ 0 h 14"/>
              <a:gd name="T22" fmla="*/ 1155 w 11"/>
              <a:gd name="T23" fmla="*/ 0 h 14"/>
              <a:gd name="T24" fmla="*/ 1155 w 11"/>
              <a:gd name="T25" fmla="*/ 6350 h 14"/>
              <a:gd name="T26" fmla="*/ 1443 w 11"/>
              <a:gd name="T27" fmla="*/ 6350 h 14"/>
              <a:gd name="T28" fmla="*/ 1443 w 11"/>
              <a:gd name="T29" fmla="*/ 0 h 14"/>
              <a:gd name="T30" fmla="*/ 1443 w 11"/>
              <a:gd name="T31" fmla="*/ 0 h 14"/>
              <a:gd name="T32" fmla="*/ 1443 w 11"/>
              <a:gd name="T33" fmla="*/ 6350 h 14"/>
              <a:gd name="T34" fmla="*/ 1732 w 11"/>
              <a:gd name="T35" fmla="*/ 6350 h 14"/>
              <a:gd name="T36" fmla="*/ 1732 w 11"/>
              <a:gd name="T37" fmla="*/ 0 h 14"/>
              <a:gd name="T38" fmla="*/ 1732 w 11"/>
              <a:gd name="T39" fmla="*/ 0 h 14"/>
              <a:gd name="T40" fmla="*/ 1732 w 11"/>
              <a:gd name="T41" fmla="*/ 6350 h 14"/>
              <a:gd name="T42" fmla="*/ 2309 w 11"/>
              <a:gd name="T43" fmla="*/ 6350 h 14"/>
              <a:gd name="T44" fmla="*/ 2309 w 11"/>
              <a:gd name="T45" fmla="*/ 0 h 14"/>
              <a:gd name="T46" fmla="*/ 2309 w 11"/>
              <a:gd name="T47" fmla="*/ 0 h 14"/>
              <a:gd name="T48" fmla="*/ 2309 w 11"/>
              <a:gd name="T49" fmla="*/ 6350 h 14"/>
              <a:gd name="T50" fmla="*/ 2598 w 11"/>
              <a:gd name="T51" fmla="*/ 6350 h 14"/>
              <a:gd name="T52" fmla="*/ 2598 w 11"/>
              <a:gd name="T53" fmla="*/ 0 h 14"/>
              <a:gd name="T54" fmla="*/ 2886 w 11"/>
              <a:gd name="T55" fmla="*/ 0 h 14"/>
              <a:gd name="T56" fmla="*/ 2886 w 11"/>
              <a:gd name="T57" fmla="*/ 6350 h 14"/>
              <a:gd name="T58" fmla="*/ 2886 w 11"/>
              <a:gd name="T59" fmla="*/ 6350 h 14"/>
              <a:gd name="T60" fmla="*/ 2886 w 11"/>
              <a:gd name="T61" fmla="*/ 0 h 14"/>
              <a:gd name="T62" fmla="*/ 3175 w 11"/>
              <a:gd name="T63" fmla="*/ 0 h 14"/>
              <a:gd name="T64" fmla="*/ 3175 w 11"/>
              <a:gd name="T65" fmla="*/ 6350 h 14"/>
              <a:gd name="T66" fmla="*/ 1732 w 11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4">
                <a:moveTo>
                  <a:pt x="6" y="14"/>
                </a:move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14"/>
                </a:lnTo>
                <a:lnTo>
                  <a:pt x="1" y="0"/>
                </a:lnTo>
                <a:lnTo>
                  <a:pt x="2" y="0"/>
                </a:lnTo>
                <a:lnTo>
                  <a:pt x="2" y="14"/>
                </a:lnTo>
                <a:lnTo>
                  <a:pt x="2" y="0"/>
                </a:lnTo>
                <a:lnTo>
                  <a:pt x="4" y="0"/>
                </a:lnTo>
                <a:lnTo>
                  <a:pt x="4" y="14"/>
                </a:lnTo>
                <a:lnTo>
                  <a:pt x="5" y="14"/>
                </a:lnTo>
                <a:lnTo>
                  <a:pt x="5" y="0"/>
                </a:lnTo>
                <a:lnTo>
                  <a:pt x="5" y="14"/>
                </a:lnTo>
                <a:lnTo>
                  <a:pt x="6" y="14"/>
                </a:lnTo>
                <a:lnTo>
                  <a:pt x="6" y="0"/>
                </a:lnTo>
                <a:lnTo>
                  <a:pt x="6" y="14"/>
                </a:lnTo>
                <a:lnTo>
                  <a:pt x="8" y="14"/>
                </a:lnTo>
                <a:lnTo>
                  <a:pt x="8" y="0"/>
                </a:lnTo>
                <a:lnTo>
                  <a:pt x="8" y="14"/>
                </a:lnTo>
                <a:lnTo>
                  <a:pt x="9" y="14"/>
                </a:lnTo>
                <a:lnTo>
                  <a:pt x="9" y="0"/>
                </a:lnTo>
                <a:lnTo>
                  <a:pt x="10" y="0"/>
                </a:lnTo>
                <a:lnTo>
                  <a:pt x="10" y="14"/>
                </a:lnTo>
                <a:lnTo>
                  <a:pt x="10" y="0"/>
                </a:lnTo>
                <a:lnTo>
                  <a:pt x="11" y="0"/>
                </a:lnTo>
                <a:lnTo>
                  <a:pt x="11" y="1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6" name="Freeform 424"/>
          <p:cNvSpPr>
            <a:spLocks/>
          </p:cNvSpPr>
          <p:nvPr/>
        </p:nvSpPr>
        <p:spPr bwMode="auto">
          <a:xfrm>
            <a:off x="2967990" y="3881438"/>
            <a:ext cx="7938" cy="4762"/>
          </a:xfrm>
          <a:custGeom>
            <a:avLst/>
            <a:gdLst>
              <a:gd name="T0" fmla="*/ 0 w 27"/>
              <a:gd name="T1" fmla="*/ 2165 h 11"/>
              <a:gd name="T2" fmla="*/ 0 w 27"/>
              <a:gd name="T3" fmla="*/ 0 h 11"/>
              <a:gd name="T4" fmla="*/ 7938 w 27"/>
              <a:gd name="T5" fmla="*/ 0 h 11"/>
              <a:gd name="T6" fmla="*/ 7938 w 27"/>
              <a:gd name="T7" fmla="*/ 0 h 11"/>
              <a:gd name="T8" fmla="*/ 0 w 27"/>
              <a:gd name="T9" fmla="*/ 0 h 11"/>
              <a:gd name="T10" fmla="*/ 0 w 27"/>
              <a:gd name="T11" fmla="*/ 433 h 11"/>
              <a:gd name="T12" fmla="*/ 7938 w 27"/>
              <a:gd name="T13" fmla="*/ 433 h 11"/>
              <a:gd name="T14" fmla="*/ 7938 w 27"/>
              <a:gd name="T15" fmla="*/ 866 h 11"/>
              <a:gd name="T16" fmla="*/ 0 w 27"/>
              <a:gd name="T17" fmla="*/ 866 h 11"/>
              <a:gd name="T18" fmla="*/ 0 w 27"/>
              <a:gd name="T19" fmla="*/ 866 h 11"/>
              <a:gd name="T20" fmla="*/ 7938 w 27"/>
              <a:gd name="T21" fmla="*/ 866 h 11"/>
              <a:gd name="T22" fmla="*/ 7938 w 27"/>
              <a:gd name="T23" fmla="*/ 1299 h 11"/>
              <a:gd name="T24" fmla="*/ 0 w 27"/>
              <a:gd name="T25" fmla="*/ 1299 h 11"/>
              <a:gd name="T26" fmla="*/ 0 w 27"/>
              <a:gd name="T27" fmla="*/ 1299 h 11"/>
              <a:gd name="T28" fmla="*/ 7938 w 27"/>
              <a:gd name="T29" fmla="*/ 1299 h 11"/>
              <a:gd name="T30" fmla="*/ 7938 w 27"/>
              <a:gd name="T31" fmla="*/ 2165 h 11"/>
              <a:gd name="T32" fmla="*/ 0 w 27"/>
              <a:gd name="T33" fmla="*/ 2165 h 11"/>
              <a:gd name="T34" fmla="*/ 0 w 27"/>
              <a:gd name="T35" fmla="*/ 2597 h 11"/>
              <a:gd name="T36" fmla="*/ 7938 w 27"/>
              <a:gd name="T37" fmla="*/ 2597 h 11"/>
              <a:gd name="T38" fmla="*/ 7938 w 27"/>
              <a:gd name="T39" fmla="*/ 2597 h 11"/>
              <a:gd name="T40" fmla="*/ 0 w 27"/>
              <a:gd name="T41" fmla="*/ 2597 h 11"/>
              <a:gd name="T42" fmla="*/ 0 w 27"/>
              <a:gd name="T43" fmla="*/ 3030 h 11"/>
              <a:gd name="T44" fmla="*/ 7938 w 27"/>
              <a:gd name="T45" fmla="*/ 3030 h 11"/>
              <a:gd name="T46" fmla="*/ 7938 w 27"/>
              <a:gd name="T47" fmla="*/ 3030 h 11"/>
              <a:gd name="T48" fmla="*/ 0 w 27"/>
              <a:gd name="T49" fmla="*/ 3030 h 11"/>
              <a:gd name="T50" fmla="*/ 0 w 27"/>
              <a:gd name="T51" fmla="*/ 3896 h 11"/>
              <a:gd name="T52" fmla="*/ 7938 w 27"/>
              <a:gd name="T53" fmla="*/ 3896 h 11"/>
              <a:gd name="T54" fmla="*/ 7938 w 27"/>
              <a:gd name="T55" fmla="*/ 3896 h 11"/>
              <a:gd name="T56" fmla="*/ 0 w 27"/>
              <a:gd name="T57" fmla="*/ 3896 h 11"/>
              <a:gd name="T58" fmla="*/ 0 w 27"/>
              <a:gd name="T59" fmla="*/ 4329 h 11"/>
              <a:gd name="T60" fmla="*/ 7938 w 27"/>
              <a:gd name="T61" fmla="*/ 4329 h 11"/>
              <a:gd name="T62" fmla="*/ 7938 w 27"/>
              <a:gd name="T63" fmla="*/ 4762 h 11"/>
              <a:gd name="T64" fmla="*/ 0 w 27"/>
              <a:gd name="T65" fmla="*/ 4762 h 11"/>
              <a:gd name="T66" fmla="*/ 7938 w 27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1">
                <a:moveTo>
                  <a:pt x="0" y="5"/>
                </a:moveTo>
                <a:lnTo>
                  <a:pt x="0" y="0"/>
                </a:lnTo>
                <a:lnTo>
                  <a:pt x="27" y="0"/>
                </a:lnTo>
                <a:lnTo>
                  <a:pt x="0" y="0"/>
                </a:lnTo>
                <a:lnTo>
                  <a:pt x="0" y="1"/>
                </a:lnTo>
                <a:lnTo>
                  <a:pt x="27" y="1"/>
                </a:lnTo>
                <a:lnTo>
                  <a:pt x="27" y="2"/>
                </a:lnTo>
                <a:lnTo>
                  <a:pt x="0" y="2"/>
                </a:lnTo>
                <a:lnTo>
                  <a:pt x="27" y="2"/>
                </a:lnTo>
                <a:lnTo>
                  <a:pt x="27" y="3"/>
                </a:lnTo>
                <a:lnTo>
                  <a:pt x="0" y="3"/>
                </a:lnTo>
                <a:lnTo>
                  <a:pt x="27" y="3"/>
                </a:lnTo>
                <a:lnTo>
                  <a:pt x="27" y="5"/>
                </a:lnTo>
                <a:lnTo>
                  <a:pt x="0" y="5"/>
                </a:lnTo>
                <a:lnTo>
                  <a:pt x="0" y="6"/>
                </a:lnTo>
                <a:lnTo>
                  <a:pt x="27" y="6"/>
                </a:lnTo>
                <a:lnTo>
                  <a:pt x="0" y="6"/>
                </a:lnTo>
                <a:lnTo>
                  <a:pt x="0" y="7"/>
                </a:lnTo>
                <a:lnTo>
                  <a:pt x="27" y="7"/>
                </a:lnTo>
                <a:lnTo>
                  <a:pt x="0" y="7"/>
                </a:lnTo>
                <a:lnTo>
                  <a:pt x="0" y="9"/>
                </a:lnTo>
                <a:lnTo>
                  <a:pt x="27" y="9"/>
                </a:lnTo>
                <a:lnTo>
                  <a:pt x="0" y="9"/>
                </a:lnTo>
                <a:lnTo>
                  <a:pt x="0" y="10"/>
                </a:lnTo>
                <a:lnTo>
                  <a:pt x="27" y="10"/>
                </a:lnTo>
                <a:lnTo>
                  <a:pt x="27" y="11"/>
                </a:lnTo>
                <a:lnTo>
                  <a:pt x="0" y="11"/>
                </a:lnTo>
                <a:lnTo>
                  <a:pt x="27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7" name="Freeform 425"/>
          <p:cNvSpPr>
            <a:spLocks/>
          </p:cNvSpPr>
          <p:nvPr/>
        </p:nvSpPr>
        <p:spPr bwMode="auto">
          <a:xfrm>
            <a:off x="2974340" y="3870325"/>
            <a:ext cx="4763" cy="12700"/>
          </a:xfrm>
          <a:custGeom>
            <a:avLst/>
            <a:gdLst>
              <a:gd name="T0" fmla="*/ 2165 w 11"/>
              <a:gd name="T1" fmla="*/ 12700 h 36"/>
              <a:gd name="T2" fmla="*/ 0 w 11"/>
              <a:gd name="T3" fmla="*/ 12700 h 36"/>
              <a:gd name="T4" fmla="*/ 0 w 11"/>
              <a:gd name="T5" fmla="*/ 0 h 36"/>
              <a:gd name="T6" fmla="*/ 433 w 11"/>
              <a:gd name="T7" fmla="*/ 0 h 36"/>
              <a:gd name="T8" fmla="*/ 433 w 11"/>
              <a:gd name="T9" fmla="*/ 12700 h 36"/>
              <a:gd name="T10" fmla="*/ 433 w 11"/>
              <a:gd name="T11" fmla="*/ 12700 h 36"/>
              <a:gd name="T12" fmla="*/ 433 w 11"/>
              <a:gd name="T13" fmla="*/ 0 h 36"/>
              <a:gd name="T14" fmla="*/ 866 w 11"/>
              <a:gd name="T15" fmla="*/ 0 h 36"/>
              <a:gd name="T16" fmla="*/ 866 w 11"/>
              <a:gd name="T17" fmla="*/ 12700 h 36"/>
              <a:gd name="T18" fmla="*/ 1732 w 11"/>
              <a:gd name="T19" fmla="*/ 12700 h 36"/>
              <a:gd name="T20" fmla="*/ 1732 w 11"/>
              <a:gd name="T21" fmla="*/ 0 h 36"/>
              <a:gd name="T22" fmla="*/ 1732 w 11"/>
              <a:gd name="T23" fmla="*/ 0 h 36"/>
              <a:gd name="T24" fmla="*/ 1732 w 11"/>
              <a:gd name="T25" fmla="*/ 12700 h 36"/>
              <a:gd name="T26" fmla="*/ 2165 w 11"/>
              <a:gd name="T27" fmla="*/ 12700 h 36"/>
              <a:gd name="T28" fmla="*/ 2165 w 11"/>
              <a:gd name="T29" fmla="*/ 0 h 36"/>
              <a:gd name="T30" fmla="*/ 2165 w 11"/>
              <a:gd name="T31" fmla="*/ 0 h 36"/>
              <a:gd name="T32" fmla="*/ 2165 w 11"/>
              <a:gd name="T33" fmla="*/ 12700 h 36"/>
              <a:gd name="T34" fmla="*/ 2598 w 11"/>
              <a:gd name="T35" fmla="*/ 12700 h 36"/>
              <a:gd name="T36" fmla="*/ 2598 w 11"/>
              <a:gd name="T37" fmla="*/ 0 h 36"/>
              <a:gd name="T38" fmla="*/ 2598 w 11"/>
              <a:gd name="T39" fmla="*/ 0 h 36"/>
              <a:gd name="T40" fmla="*/ 2598 w 11"/>
              <a:gd name="T41" fmla="*/ 12700 h 36"/>
              <a:gd name="T42" fmla="*/ 3031 w 11"/>
              <a:gd name="T43" fmla="*/ 12700 h 36"/>
              <a:gd name="T44" fmla="*/ 3031 w 11"/>
              <a:gd name="T45" fmla="*/ 0 h 36"/>
              <a:gd name="T46" fmla="*/ 3897 w 11"/>
              <a:gd name="T47" fmla="*/ 0 h 36"/>
              <a:gd name="T48" fmla="*/ 3897 w 11"/>
              <a:gd name="T49" fmla="*/ 12700 h 36"/>
              <a:gd name="T50" fmla="*/ 3897 w 11"/>
              <a:gd name="T51" fmla="*/ 12700 h 36"/>
              <a:gd name="T52" fmla="*/ 3897 w 11"/>
              <a:gd name="T53" fmla="*/ 0 h 36"/>
              <a:gd name="T54" fmla="*/ 4330 w 11"/>
              <a:gd name="T55" fmla="*/ 0 h 36"/>
              <a:gd name="T56" fmla="*/ 4330 w 11"/>
              <a:gd name="T57" fmla="*/ 12700 h 36"/>
              <a:gd name="T58" fmla="*/ 4330 w 11"/>
              <a:gd name="T59" fmla="*/ 12700 h 36"/>
              <a:gd name="T60" fmla="*/ 4330 w 11"/>
              <a:gd name="T61" fmla="*/ 0 h 36"/>
              <a:gd name="T62" fmla="*/ 4763 w 11"/>
              <a:gd name="T63" fmla="*/ 0 h 36"/>
              <a:gd name="T64" fmla="*/ 4763 w 11"/>
              <a:gd name="T65" fmla="*/ 12700 h 36"/>
              <a:gd name="T66" fmla="*/ 2165 w 11"/>
              <a:gd name="T67" fmla="*/ 0 h 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6">
                <a:moveTo>
                  <a:pt x="5" y="36"/>
                </a:moveTo>
                <a:lnTo>
                  <a:pt x="0" y="36"/>
                </a:lnTo>
                <a:lnTo>
                  <a:pt x="0" y="0"/>
                </a:lnTo>
                <a:lnTo>
                  <a:pt x="1" y="0"/>
                </a:lnTo>
                <a:lnTo>
                  <a:pt x="1" y="36"/>
                </a:lnTo>
                <a:lnTo>
                  <a:pt x="1" y="0"/>
                </a:lnTo>
                <a:lnTo>
                  <a:pt x="2" y="0"/>
                </a:lnTo>
                <a:lnTo>
                  <a:pt x="2" y="36"/>
                </a:lnTo>
                <a:lnTo>
                  <a:pt x="4" y="36"/>
                </a:lnTo>
                <a:lnTo>
                  <a:pt x="4" y="0"/>
                </a:lnTo>
                <a:lnTo>
                  <a:pt x="4" y="36"/>
                </a:lnTo>
                <a:lnTo>
                  <a:pt x="5" y="36"/>
                </a:lnTo>
                <a:lnTo>
                  <a:pt x="5" y="0"/>
                </a:lnTo>
                <a:lnTo>
                  <a:pt x="5" y="36"/>
                </a:lnTo>
                <a:lnTo>
                  <a:pt x="6" y="36"/>
                </a:lnTo>
                <a:lnTo>
                  <a:pt x="6" y="0"/>
                </a:lnTo>
                <a:lnTo>
                  <a:pt x="6" y="36"/>
                </a:lnTo>
                <a:lnTo>
                  <a:pt x="7" y="36"/>
                </a:lnTo>
                <a:lnTo>
                  <a:pt x="7" y="0"/>
                </a:lnTo>
                <a:lnTo>
                  <a:pt x="9" y="0"/>
                </a:lnTo>
                <a:lnTo>
                  <a:pt x="9" y="36"/>
                </a:lnTo>
                <a:lnTo>
                  <a:pt x="9" y="0"/>
                </a:lnTo>
                <a:lnTo>
                  <a:pt x="10" y="0"/>
                </a:lnTo>
                <a:lnTo>
                  <a:pt x="10" y="36"/>
                </a:lnTo>
                <a:lnTo>
                  <a:pt x="10" y="0"/>
                </a:lnTo>
                <a:lnTo>
                  <a:pt x="11" y="0"/>
                </a:lnTo>
                <a:lnTo>
                  <a:pt x="11" y="3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8" name="Freeform 426"/>
          <p:cNvSpPr>
            <a:spLocks/>
          </p:cNvSpPr>
          <p:nvPr/>
        </p:nvSpPr>
        <p:spPr bwMode="auto">
          <a:xfrm>
            <a:off x="2975928" y="3867150"/>
            <a:ext cx="4762" cy="4763"/>
          </a:xfrm>
          <a:custGeom>
            <a:avLst/>
            <a:gdLst>
              <a:gd name="T0" fmla="*/ 0 w 9"/>
              <a:gd name="T1" fmla="*/ 1985 h 12"/>
              <a:gd name="T2" fmla="*/ 0 w 9"/>
              <a:gd name="T3" fmla="*/ 0 h 12"/>
              <a:gd name="T4" fmla="*/ 4762 w 9"/>
              <a:gd name="T5" fmla="*/ 0 h 12"/>
              <a:gd name="T6" fmla="*/ 4762 w 9"/>
              <a:gd name="T7" fmla="*/ 397 h 12"/>
              <a:gd name="T8" fmla="*/ 0 w 9"/>
              <a:gd name="T9" fmla="*/ 397 h 12"/>
              <a:gd name="T10" fmla="*/ 0 w 9"/>
              <a:gd name="T11" fmla="*/ 397 h 12"/>
              <a:gd name="T12" fmla="*/ 4762 w 9"/>
              <a:gd name="T13" fmla="*/ 397 h 12"/>
              <a:gd name="T14" fmla="*/ 4762 w 9"/>
              <a:gd name="T15" fmla="*/ 1191 h 12"/>
              <a:gd name="T16" fmla="*/ 0 w 9"/>
              <a:gd name="T17" fmla="*/ 1191 h 12"/>
              <a:gd name="T18" fmla="*/ 0 w 9"/>
              <a:gd name="T19" fmla="*/ 1191 h 12"/>
              <a:gd name="T20" fmla="*/ 4762 w 9"/>
              <a:gd name="T21" fmla="*/ 1191 h 12"/>
              <a:gd name="T22" fmla="*/ 4762 w 9"/>
              <a:gd name="T23" fmla="*/ 1588 h 12"/>
              <a:gd name="T24" fmla="*/ 0 w 9"/>
              <a:gd name="T25" fmla="*/ 1588 h 12"/>
              <a:gd name="T26" fmla="*/ 0 w 9"/>
              <a:gd name="T27" fmla="*/ 1588 h 12"/>
              <a:gd name="T28" fmla="*/ 4762 w 9"/>
              <a:gd name="T29" fmla="*/ 1588 h 12"/>
              <a:gd name="T30" fmla="*/ 4762 w 9"/>
              <a:gd name="T31" fmla="*/ 1985 h 12"/>
              <a:gd name="T32" fmla="*/ 0 w 9"/>
              <a:gd name="T33" fmla="*/ 1985 h 12"/>
              <a:gd name="T34" fmla="*/ 0 w 9"/>
              <a:gd name="T35" fmla="*/ 2382 h 12"/>
              <a:gd name="T36" fmla="*/ 4762 w 9"/>
              <a:gd name="T37" fmla="*/ 2382 h 12"/>
              <a:gd name="T38" fmla="*/ 4762 w 9"/>
              <a:gd name="T39" fmla="*/ 2382 h 12"/>
              <a:gd name="T40" fmla="*/ 0 w 9"/>
              <a:gd name="T41" fmla="*/ 2382 h 12"/>
              <a:gd name="T42" fmla="*/ 0 w 9"/>
              <a:gd name="T43" fmla="*/ 3175 h 12"/>
              <a:gd name="T44" fmla="*/ 4762 w 9"/>
              <a:gd name="T45" fmla="*/ 3175 h 12"/>
              <a:gd name="T46" fmla="*/ 4762 w 9"/>
              <a:gd name="T47" fmla="*/ 3175 h 12"/>
              <a:gd name="T48" fmla="*/ 0 w 9"/>
              <a:gd name="T49" fmla="*/ 3175 h 12"/>
              <a:gd name="T50" fmla="*/ 0 w 9"/>
              <a:gd name="T51" fmla="*/ 3572 h 12"/>
              <a:gd name="T52" fmla="*/ 4762 w 9"/>
              <a:gd name="T53" fmla="*/ 3572 h 12"/>
              <a:gd name="T54" fmla="*/ 4762 w 9"/>
              <a:gd name="T55" fmla="*/ 3969 h 12"/>
              <a:gd name="T56" fmla="*/ 0 w 9"/>
              <a:gd name="T57" fmla="*/ 3969 h 12"/>
              <a:gd name="T58" fmla="*/ 0 w 9"/>
              <a:gd name="T59" fmla="*/ 3969 h 12"/>
              <a:gd name="T60" fmla="*/ 4762 w 9"/>
              <a:gd name="T61" fmla="*/ 3969 h 12"/>
              <a:gd name="T62" fmla="*/ 4762 w 9"/>
              <a:gd name="T63" fmla="*/ 4763 h 12"/>
              <a:gd name="T64" fmla="*/ 0 w 9"/>
              <a:gd name="T65" fmla="*/ 4763 h 12"/>
              <a:gd name="T66" fmla="*/ 4762 w 9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" h="12">
                <a:moveTo>
                  <a:pt x="0" y="5"/>
                </a:moveTo>
                <a:lnTo>
                  <a:pt x="0" y="0"/>
                </a:lnTo>
                <a:lnTo>
                  <a:pt x="9" y="0"/>
                </a:lnTo>
                <a:lnTo>
                  <a:pt x="9" y="1"/>
                </a:lnTo>
                <a:lnTo>
                  <a:pt x="0" y="1"/>
                </a:lnTo>
                <a:lnTo>
                  <a:pt x="9" y="1"/>
                </a:lnTo>
                <a:lnTo>
                  <a:pt x="9" y="3"/>
                </a:lnTo>
                <a:lnTo>
                  <a:pt x="0" y="3"/>
                </a:lnTo>
                <a:lnTo>
                  <a:pt x="9" y="3"/>
                </a:lnTo>
                <a:lnTo>
                  <a:pt x="9" y="4"/>
                </a:lnTo>
                <a:lnTo>
                  <a:pt x="0" y="4"/>
                </a:lnTo>
                <a:lnTo>
                  <a:pt x="9" y="4"/>
                </a:lnTo>
                <a:lnTo>
                  <a:pt x="9" y="5"/>
                </a:lnTo>
                <a:lnTo>
                  <a:pt x="0" y="5"/>
                </a:lnTo>
                <a:lnTo>
                  <a:pt x="0" y="6"/>
                </a:lnTo>
                <a:lnTo>
                  <a:pt x="9" y="6"/>
                </a:lnTo>
                <a:lnTo>
                  <a:pt x="0" y="6"/>
                </a:lnTo>
                <a:lnTo>
                  <a:pt x="0" y="8"/>
                </a:lnTo>
                <a:lnTo>
                  <a:pt x="9" y="8"/>
                </a:lnTo>
                <a:lnTo>
                  <a:pt x="0" y="8"/>
                </a:lnTo>
                <a:lnTo>
                  <a:pt x="0" y="9"/>
                </a:lnTo>
                <a:lnTo>
                  <a:pt x="9" y="9"/>
                </a:lnTo>
                <a:lnTo>
                  <a:pt x="9" y="10"/>
                </a:lnTo>
                <a:lnTo>
                  <a:pt x="0" y="10"/>
                </a:lnTo>
                <a:lnTo>
                  <a:pt x="9" y="10"/>
                </a:lnTo>
                <a:lnTo>
                  <a:pt x="9" y="12"/>
                </a:lnTo>
                <a:lnTo>
                  <a:pt x="0" y="12"/>
                </a:lnTo>
                <a:lnTo>
                  <a:pt x="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9" name="Freeform 427"/>
          <p:cNvSpPr>
            <a:spLocks/>
          </p:cNvSpPr>
          <p:nvPr/>
        </p:nvSpPr>
        <p:spPr bwMode="auto">
          <a:xfrm>
            <a:off x="2993390" y="3827463"/>
            <a:ext cx="4763" cy="23812"/>
          </a:xfrm>
          <a:custGeom>
            <a:avLst/>
            <a:gdLst>
              <a:gd name="T0" fmla="*/ 2778 w 12"/>
              <a:gd name="T1" fmla="*/ 23812 h 62"/>
              <a:gd name="T2" fmla="*/ 0 w 12"/>
              <a:gd name="T3" fmla="*/ 23812 h 62"/>
              <a:gd name="T4" fmla="*/ 0 w 12"/>
              <a:gd name="T5" fmla="*/ 0 h 62"/>
              <a:gd name="T6" fmla="*/ 794 w 12"/>
              <a:gd name="T7" fmla="*/ 0 h 62"/>
              <a:gd name="T8" fmla="*/ 794 w 12"/>
              <a:gd name="T9" fmla="*/ 23812 h 62"/>
              <a:gd name="T10" fmla="*/ 794 w 12"/>
              <a:gd name="T11" fmla="*/ 23812 h 62"/>
              <a:gd name="T12" fmla="*/ 794 w 12"/>
              <a:gd name="T13" fmla="*/ 0 h 62"/>
              <a:gd name="T14" fmla="*/ 1191 w 12"/>
              <a:gd name="T15" fmla="*/ 0 h 62"/>
              <a:gd name="T16" fmla="*/ 1191 w 12"/>
              <a:gd name="T17" fmla="*/ 23812 h 62"/>
              <a:gd name="T18" fmla="*/ 1588 w 12"/>
              <a:gd name="T19" fmla="*/ 23812 h 62"/>
              <a:gd name="T20" fmla="*/ 1588 w 12"/>
              <a:gd name="T21" fmla="*/ 0 h 62"/>
              <a:gd name="T22" fmla="*/ 1588 w 12"/>
              <a:gd name="T23" fmla="*/ 0 h 62"/>
              <a:gd name="T24" fmla="*/ 1588 w 12"/>
              <a:gd name="T25" fmla="*/ 23812 h 62"/>
              <a:gd name="T26" fmla="*/ 1985 w 12"/>
              <a:gd name="T27" fmla="*/ 23812 h 62"/>
              <a:gd name="T28" fmla="*/ 1985 w 12"/>
              <a:gd name="T29" fmla="*/ 0 h 62"/>
              <a:gd name="T30" fmla="*/ 1985 w 12"/>
              <a:gd name="T31" fmla="*/ 0 h 62"/>
              <a:gd name="T32" fmla="*/ 1985 w 12"/>
              <a:gd name="T33" fmla="*/ 23812 h 62"/>
              <a:gd name="T34" fmla="*/ 2778 w 12"/>
              <a:gd name="T35" fmla="*/ 23812 h 62"/>
              <a:gd name="T36" fmla="*/ 2778 w 12"/>
              <a:gd name="T37" fmla="*/ 0 h 62"/>
              <a:gd name="T38" fmla="*/ 2778 w 12"/>
              <a:gd name="T39" fmla="*/ 0 h 62"/>
              <a:gd name="T40" fmla="*/ 2778 w 12"/>
              <a:gd name="T41" fmla="*/ 23812 h 62"/>
              <a:gd name="T42" fmla="*/ 3175 w 12"/>
              <a:gd name="T43" fmla="*/ 23812 h 62"/>
              <a:gd name="T44" fmla="*/ 3175 w 12"/>
              <a:gd name="T45" fmla="*/ 0 h 62"/>
              <a:gd name="T46" fmla="*/ 3572 w 12"/>
              <a:gd name="T47" fmla="*/ 0 h 62"/>
              <a:gd name="T48" fmla="*/ 3572 w 12"/>
              <a:gd name="T49" fmla="*/ 23812 h 62"/>
              <a:gd name="T50" fmla="*/ 3572 w 12"/>
              <a:gd name="T51" fmla="*/ 23812 h 62"/>
              <a:gd name="T52" fmla="*/ 3572 w 12"/>
              <a:gd name="T53" fmla="*/ 0 h 62"/>
              <a:gd name="T54" fmla="*/ 4366 w 12"/>
              <a:gd name="T55" fmla="*/ 0 h 62"/>
              <a:gd name="T56" fmla="*/ 4366 w 12"/>
              <a:gd name="T57" fmla="*/ 23812 h 62"/>
              <a:gd name="T58" fmla="*/ 4366 w 12"/>
              <a:gd name="T59" fmla="*/ 23812 h 62"/>
              <a:gd name="T60" fmla="*/ 4366 w 12"/>
              <a:gd name="T61" fmla="*/ 0 h 62"/>
              <a:gd name="T62" fmla="*/ 4763 w 12"/>
              <a:gd name="T63" fmla="*/ 0 h 62"/>
              <a:gd name="T64" fmla="*/ 4763 w 12"/>
              <a:gd name="T65" fmla="*/ 23812 h 62"/>
              <a:gd name="T66" fmla="*/ 2778 w 12"/>
              <a:gd name="T67" fmla="*/ 0 h 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62">
                <a:moveTo>
                  <a:pt x="7" y="62"/>
                </a:moveTo>
                <a:lnTo>
                  <a:pt x="0" y="62"/>
                </a:lnTo>
                <a:lnTo>
                  <a:pt x="0" y="0"/>
                </a:lnTo>
                <a:lnTo>
                  <a:pt x="2" y="0"/>
                </a:lnTo>
                <a:lnTo>
                  <a:pt x="2" y="62"/>
                </a:lnTo>
                <a:lnTo>
                  <a:pt x="2" y="0"/>
                </a:lnTo>
                <a:lnTo>
                  <a:pt x="3" y="0"/>
                </a:lnTo>
                <a:lnTo>
                  <a:pt x="3" y="62"/>
                </a:lnTo>
                <a:lnTo>
                  <a:pt x="4" y="62"/>
                </a:lnTo>
                <a:lnTo>
                  <a:pt x="4" y="0"/>
                </a:lnTo>
                <a:lnTo>
                  <a:pt x="4" y="62"/>
                </a:lnTo>
                <a:lnTo>
                  <a:pt x="5" y="62"/>
                </a:lnTo>
                <a:lnTo>
                  <a:pt x="5" y="0"/>
                </a:lnTo>
                <a:lnTo>
                  <a:pt x="5" y="62"/>
                </a:lnTo>
                <a:lnTo>
                  <a:pt x="7" y="62"/>
                </a:lnTo>
                <a:lnTo>
                  <a:pt x="7" y="0"/>
                </a:lnTo>
                <a:lnTo>
                  <a:pt x="7" y="62"/>
                </a:lnTo>
                <a:lnTo>
                  <a:pt x="8" y="62"/>
                </a:lnTo>
                <a:lnTo>
                  <a:pt x="8" y="0"/>
                </a:lnTo>
                <a:lnTo>
                  <a:pt x="9" y="0"/>
                </a:lnTo>
                <a:lnTo>
                  <a:pt x="9" y="62"/>
                </a:lnTo>
                <a:lnTo>
                  <a:pt x="9" y="0"/>
                </a:lnTo>
                <a:lnTo>
                  <a:pt x="11" y="0"/>
                </a:lnTo>
                <a:lnTo>
                  <a:pt x="11" y="62"/>
                </a:lnTo>
                <a:lnTo>
                  <a:pt x="11" y="0"/>
                </a:lnTo>
                <a:lnTo>
                  <a:pt x="12" y="0"/>
                </a:lnTo>
                <a:lnTo>
                  <a:pt x="12" y="62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" name="Freeform 428"/>
          <p:cNvSpPr>
            <a:spLocks/>
          </p:cNvSpPr>
          <p:nvPr/>
        </p:nvSpPr>
        <p:spPr bwMode="auto">
          <a:xfrm>
            <a:off x="2994978" y="3825875"/>
            <a:ext cx="6350" cy="3175"/>
          </a:xfrm>
          <a:custGeom>
            <a:avLst/>
            <a:gdLst>
              <a:gd name="T0" fmla="*/ 0 w 14"/>
              <a:gd name="T1" fmla="*/ 1588 h 10"/>
              <a:gd name="T2" fmla="*/ 0 w 14"/>
              <a:gd name="T3" fmla="*/ 0 h 10"/>
              <a:gd name="T4" fmla="*/ 6350 w 14"/>
              <a:gd name="T5" fmla="*/ 0 h 10"/>
              <a:gd name="T6" fmla="*/ 6350 w 14"/>
              <a:gd name="T7" fmla="*/ 0 h 10"/>
              <a:gd name="T8" fmla="*/ 0 w 14"/>
              <a:gd name="T9" fmla="*/ 0 h 10"/>
              <a:gd name="T10" fmla="*/ 0 w 14"/>
              <a:gd name="T11" fmla="*/ 318 h 10"/>
              <a:gd name="T12" fmla="*/ 6350 w 14"/>
              <a:gd name="T13" fmla="*/ 318 h 10"/>
              <a:gd name="T14" fmla="*/ 6350 w 14"/>
              <a:gd name="T15" fmla="*/ 318 h 10"/>
              <a:gd name="T16" fmla="*/ 0 w 14"/>
              <a:gd name="T17" fmla="*/ 318 h 10"/>
              <a:gd name="T18" fmla="*/ 0 w 14"/>
              <a:gd name="T19" fmla="*/ 635 h 10"/>
              <a:gd name="T20" fmla="*/ 6350 w 14"/>
              <a:gd name="T21" fmla="*/ 635 h 10"/>
              <a:gd name="T22" fmla="*/ 6350 w 14"/>
              <a:gd name="T23" fmla="*/ 635 h 10"/>
              <a:gd name="T24" fmla="*/ 0 w 14"/>
              <a:gd name="T25" fmla="*/ 635 h 10"/>
              <a:gd name="T26" fmla="*/ 0 w 14"/>
              <a:gd name="T27" fmla="*/ 953 h 10"/>
              <a:gd name="T28" fmla="*/ 6350 w 14"/>
              <a:gd name="T29" fmla="*/ 953 h 10"/>
              <a:gd name="T30" fmla="*/ 6350 w 14"/>
              <a:gd name="T31" fmla="*/ 1588 h 10"/>
              <a:gd name="T32" fmla="*/ 0 w 14"/>
              <a:gd name="T33" fmla="*/ 1588 h 10"/>
              <a:gd name="T34" fmla="*/ 0 w 14"/>
              <a:gd name="T35" fmla="*/ 1588 h 10"/>
              <a:gd name="T36" fmla="*/ 6350 w 14"/>
              <a:gd name="T37" fmla="*/ 1588 h 10"/>
              <a:gd name="T38" fmla="*/ 6350 w 14"/>
              <a:gd name="T39" fmla="*/ 1905 h 10"/>
              <a:gd name="T40" fmla="*/ 0 w 14"/>
              <a:gd name="T41" fmla="*/ 1905 h 10"/>
              <a:gd name="T42" fmla="*/ 0 w 14"/>
              <a:gd name="T43" fmla="*/ 1905 h 10"/>
              <a:gd name="T44" fmla="*/ 6350 w 14"/>
              <a:gd name="T45" fmla="*/ 1905 h 10"/>
              <a:gd name="T46" fmla="*/ 6350 w 14"/>
              <a:gd name="T47" fmla="*/ 2223 h 10"/>
              <a:gd name="T48" fmla="*/ 0 w 14"/>
              <a:gd name="T49" fmla="*/ 2223 h 10"/>
              <a:gd name="T50" fmla="*/ 0 w 14"/>
              <a:gd name="T51" fmla="*/ 2540 h 10"/>
              <a:gd name="T52" fmla="*/ 6350 w 14"/>
              <a:gd name="T53" fmla="*/ 2540 h 10"/>
              <a:gd name="T54" fmla="*/ 6350 w 14"/>
              <a:gd name="T55" fmla="*/ 2540 h 10"/>
              <a:gd name="T56" fmla="*/ 0 w 14"/>
              <a:gd name="T57" fmla="*/ 2540 h 10"/>
              <a:gd name="T58" fmla="*/ 0 w 14"/>
              <a:gd name="T59" fmla="*/ 3175 h 10"/>
              <a:gd name="T60" fmla="*/ 6350 w 14"/>
              <a:gd name="T61" fmla="*/ 3175 h 10"/>
              <a:gd name="T62" fmla="*/ 6350 w 14"/>
              <a:gd name="T63" fmla="*/ 3175 h 10"/>
              <a:gd name="T64" fmla="*/ 0 w 14"/>
              <a:gd name="T65" fmla="*/ 3175 h 10"/>
              <a:gd name="T66" fmla="*/ 6350 w 14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" h="10">
                <a:moveTo>
                  <a:pt x="0" y="5"/>
                </a:moveTo>
                <a:lnTo>
                  <a:pt x="0" y="0"/>
                </a:lnTo>
                <a:lnTo>
                  <a:pt x="14" y="0"/>
                </a:lnTo>
                <a:lnTo>
                  <a:pt x="0" y="0"/>
                </a:lnTo>
                <a:lnTo>
                  <a:pt x="0" y="1"/>
                </a:lnTo>
                <a:lnTo>
                  <a:pt x="14" y="1"/>
                </a:lnTo>
                <a:lnTo>
                  <a:pt x="0" y="1"/>
                </a:lnTo>
                <a:lnTo>
                  <a:pt x="0" y="2"/>
                </a:lnTo>
                <a:lnTo>
                  <a:pt x="14" y="2"/>
                </a:lnTo>
                <a:lnTo>
                  <a:pt x="0" y="2"/>
                </a:lnTo>
                <a:lnTo>
                  <a:pt x="0" y="3"/>
                </a:lnTo>
                <a:lnTo>
                  <a:pt x="14" y="3"/>
                </a:lnTo>
                <a:lnTo>
                  <a:pt x="14" y="5"/>
                </a:lnTo>
                <a:lnTo>
                  <a:pt x="0" y="5"/>
                </a:lnTo>
                <a:lnTo>
                  <a:pt x="14" y="5"/>
                </a:lnTo>
                <a:lnTo>
                  <a:pt x="14" y="6"/>
                </a:lnTo>
                <a:lnTo>
                  <a:pt x="0" y="6"/>
                </a:lnTo>
                <a:lnTo>
                  <a:pt x="14" y="6"/>
                </a:lnTo>
                <a:lnTo>
                  <a:pt x="14" y="7"/>
                </a:lnTo>
                <a:lnTo>
                  <a:pt x="0" y="7"/>
                </a:lnTo>
                <a:lnTo>
                  <a:pt x="0" y="8"/>
                </a:lnTo>
                <a:lnTo>
                  <a:pt x="14" y="8"/>
                </a:lnTo>
                <a:lnTo>
                  <a:pt x="0" y="8"/>
                </a:lnTo>
                <a:lnTo>
                  <a:pt x="0" y="10"/>
                </a:lnTo>
                <a:lnTo>
                  <a:pt x="14" y="10"/>
                </a:lnTo>
                <a:lnTo>
                  <a:pt x="0" y="10"/>
                </a:lnTo>
                <a:lnTo>
                  <a:pt x="14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1" name="Freeform 429"/>
          <p:cNvSpPr>
            <a:spLocks/>
          </p:cNvSpPr>
          <p:nvPr/>
        </p:nvSpPr>
        <p:spPr bwMode="auto">
          <a:xfrm>
            <a:off x="3023553" y="3813175"/>
            <a:ext cx="4762" cy="1588"/>
          </a:xfrm>
          <a:custGeom>
            <a:avLst/>
            <a:gdLst>
              <a:gd name="T0" fmla="*/ 1984 w 12"/>
              <a:gd name="T1" fmla="*/ 1588 h 5"/>
              <a:gd name="T2" fmla="*/ 0 w 12"/>
              <a:gd name="T3" fmla="*/ 1588 h 5"/>
              <a:gd name="T4" fmla="*/ 0 w 12"/>
              <a:gd name="T5" fmla="*/ 0 h 5"/>
              <a:gd name="T6" fmla="*/ 397 w 12"/>
              <a:gd name="T7" fmla="*/ 0 h 5"/>
              <a:gd name="T8" fmla="*/ 397 w 12"/>
              <a:gd name="T9" fmla="*/ 1588 h 5"/>
              <a:gd name="T10" fmla="*/ 397 w 12"/>
              <a:gd name="T11" fmla="*/ 1588 h 5"/>
              <a:gd name="T12" fmla="*/ 397 w 12"/>
              <a:gd name="T13" fmla="*/ 0 h 5"/>
              <a:gd name="T14" fmla="*/ 1191 w 12"/>
              <a:gd name="T15" fmla="*/ 0 h 5"/>
              <a:gd name="T16" fmla="*/ 1191 w 12"/>
              <a:gd name="T17" fmla="*/ 1588 h 5"/>
              <a:gd name="T18" fmla="*/ 1191 w 12"/>
              <a:gd name="T19" fmla="*/ 1588 h 5"/>
              <a:gd name="T20" fmla="*/ 1191 w 12"/>
              <a:gd name="T21" fmla="*/ 0 h 5"/>
              <a:gd name="T22" fmla="*/ 1587 w 12"/>
              <a:gd name="T23" fmla="*/ 0 h 5"/>
              <a:gd name="T24" fmla="*/ 1587 w 12"/>
              <a:gd name="T25" fmla="*/ 1588 h 5"/>
              <a:gd name="T26" fmla="*/ 1984 w 12"/>
              <a:gd name="T27" fmla="*/ 1588 h 5"/>
              <a:gd name="T28" fmla="*/ 1984 w 12"/>
              <a:gd name="T29" fmla="*/ 0 h 5"/>
              <a:gd name="T30" fmla="*/ 1984 w 12"/>
              <a:gd name="T31" fmla="*/ 0 h 5"/>
              <a:gd name="T32" fmla="*/ 1984 w 12"/>
              <a:gd name="T33" fmla="*/ 1588 h 5"/>
              <a:gd name="T34" fmla="*/ 2381 w 12"/>
              <a:gd name="T35" fmla="*/ 1588 h 5"/>
              <a:gd name="T36" fmla="*/ 2381 w 12"/>
              <a:gd name="T37" fmla="*/ 0 h 5"/>
              <a:gd name="T38" fmla="*/ 2381 w 12"/>
              <a:gd name="T39" fmla="*/ 0 h 5"/>
              <a:gd name="T40" fmla="*/ 2381 w 12"/>
              <a:gd name="T41" fmla="*/ 1588 h 5"/>
              <a:gd name="T42" fmla="*/ 3175 w 12"/>
              <a:gd name="T43" fmla="*/ 1588 h 5"/>
              <a:gd name="T44" fmla="*/ 3175 w 12"/>
              <a:gd name="T45" fmla="*/ 0 h 5"/>
              <a:gd name="T46" fmla="*/ 3175 w 12"/>
              <a:gd name="T47" fmla="*/ 0 h 5"/>
              <a:gd name="T48" fmla="*/ 3175 w 12"/>
              <a:gd name="T49" fmla="*/ 1588 h 5"/>
              <a:gd name="T50" fmla="*/ 3572 w 12"/>
              <a:gd name="T51" fmla="*/ 1588 h 5"/>
              <a:gd name="T52" fmla="*/ 3572 w 12"/>
              <a:gd name="T53" fmla="*/ 0 h 5"/>
              <a:gd name="T54" fmla="*/ 3968 w 12"/>
              <a:gd name="T55" fmla="*/ 0 h 5"/>
              <a:gd name="T56" fmla="*/ 3968 w 12"/>
              <a:gd name="T57" fmla="*/ 1588 h 5"/>
              <a:gd name="T58" fmla="*/ 3968 w 12"/>
              <a:gd name="T59" fmla="*/ 1588 h 5"/>
              <a:gd name="T60" fmla="*/ 3968 w 12"/>
              <a:gd name="T61" fmla="*/ 0 h 5"/>
              <a:gd name="T62" fmla="*/ 4762 w 12"/>
              <a:gd name="T63" fmla="*/ 0 h 5"/>
              <a:gd name="T64" fmla="*/ 4762 w 12"/>
              <a:gd name="T65" fmla="*/ 1588 h 5"/>
              <a:gd name="T66" fmla="*/ 1984 w 12"/>
              <a:gd name="T67" fmla="*/ 0 h 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">
                <a:moveTo>
                  <a:pt x="5" y="5"/>
                </a:move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lnTo>
                  <a:pt x="1" y="5"/>
                </a:lnTo>
                <a:lnTo>
                  <a:pt x="1" y="0"/>
                </a:lnTo>
                <a:lnTo>
                  <a:pt x="3" y="0"/>
                </a:lnTo>
                <a:lnTo>
                  <a:pt x="3" y="5"/>
                </a:lnTo>
                <a:lnTo>
                  <a:pt x="3" y="0"/>
                </a:ln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6" y="5"/>
                </a:lnTo>
                <a:lnTo>
                  <a:pt x="6" y="0"/>
                </a:lnTo>
                <a:lnTo>
                  <a:pt x="6" y="5"/>
                </a:lnTo>
                <a:lnTo>
                  <a:pt x="8" y="5"/>
                </a:lnTo>
                <a:lnTo>
                  <a:pt x="8" y="0"/>
                </a:lnTo>
                <a:lnTo>
                  <a:pt x="8" y="5"/>
                </a:lnTo>
                <a:lnTo>
                  <a:pt x="9" y="5"/>
                </a:lnTo>
                <a:lnTo>
                  <a:pt x="9" y="0"/>
                </a:lnTo>
                <a:lnTo>
                  <a:pt x="10" y="0"/>
                </a:lnTo>
                <a:lnTo>
                  <a:pt x="10" y="5"/>
                </a:lnTo>
                <a:lnTo>
                  <a:pt x="10" y="0"/>
                </a:lnTo>
                <a:lnTo>
                  <a:pt x="12" y="0"/>
                </a:lnTo>
                <a:lnTo>
                  <a:pt x="12" y="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2" name="Freeform 430"/>
          <p:cNvSpPr>
            <a:spLocks/>
          </p:cNvSpPr>
          <p:nvPr/>
        </p:nvSpPr>
        <p:spPr bwMode="auto">
          <a:xfrm>
            <a:off x="3025140" y="3810000"/>
            <a:ext cx="39688" cy="4763"/>
          </a:xfrm>
          <a:custGeom>
            <a:avLst/>
            <a:gdLst>
              <a:gd name="T0" fmla="*/ 0 w 111"/>
              <a:gd name="T1" fmla="*/ 2598 h 11"/>
              <a:gd name="T2" fmla="*/ 0 w 111"/>
              <a:gd name="T3" fmla="*/ 0 h 11"/>
              <a:gd name="T4" fmla="*/ 39688 w 111"/>
              <a:gd name="T5" fmla="*/ 0 h 11"/>
              <a:gd name="T6" fmla="*/ 39688 w 111"/>
              <a:gd name="T7" fmla="*/ 433 h 11"/>
              <a:gd name="T8" fmla="*/ 0 w 111"/>
              <a:gd name="T9" fmla="*/ 433 h 11"/>
              <a:gd name="T10" fmla="*/ 0 w 111"/>
              <a:gd name="T11" fmla="*/ 433 h 11"/>
              <a:gd name="T12" fmla="*/ 39688 w 111"/>
              <a:gd name="T13" fmla="*/ 433 h 11"/>
              <a:gd name="T14" fmla="*/ 39688 w 111"/>
              <a:gd name="T15" fmla="*/ 866 h 11"/>
              <a:gd name="T16" fmla="*/ 0 w 111"/>
              <a:gd name="T17" fmla="*/ 866 h 11"/>
              <a:gd name="T18" fmla="*/ 0 w 111"/>
              <a:gd name="T19" fmla="*/ 866 h 11"/>
              <a:gd name="T20" fmla="*/ 39688 w 111"/>
              <a:gd name="T21" fmla="*/ 866 h 11"/>
              <a:gd name="T22" fmla="*/ 39688 w 111"/>
              <a:gd name="T23" fmla="*/ 1732 h 11"/>
              <a:gd name="T24" fmla="*/ 0 w 111"/>
              <a:gd name="T25" fmla="*/ 1732 h 11"/>
              <a:gd name="T26" fmla="*/ 0 w 111"/>
              <a:gd name="T27" fmla="*/ 2165 h 11"/>
              <a:gd name="T28" fmla="*/ 39688 w 111"/>
              <a:gd name="T29" fmla="*/ 2165 h 11"/>
              <a:gd name="T30" fmla="*/ 39688 w 111"/>
              <a:gd name="T31" fmla="*/ 2165 h 11"/>
              <a:gd name="T32" fmla="*/ 0 w 111"/>
              <a:gd name="T33" fmla="*/ 2165 h 11"/>
              <a:gd name="T34" fmla="*/ 0 w 111"/>
              <a:gd name="T35" fmla="*/ 2598 h 11"/>
              <a:gd name="T36" fmla="*/ 39688 w 111"/>
              <a:gd name="T37" fmla="*/ 2598 h 11"/>
              <a:gd name="T38" fmla="*/ 39688 w 111"/>
              <a:gd name="T39" fmla="*/ 2598 h 11"/>
              <a:gd name="T40" fmla="*/ 0 w 111"/>
              <a:gd name="T41" fmla="*/ 2598 h 11"/>
              <a:gd name="T42" fmla="*/ 0 w 111"/>
              <a:gd name="T43" fmla="*/ 3031 h 11"/>
              <a:gd name="T44" fmla="*/ 39688 w 111"/>
              <a:gd name="T45" fmla="*/ 3031 h 11"/>
              <a:gd name="T46" fmla="*/ 39688 w 111"/>
              <a:gd name="T47" fmla="*/ 3031 h 11"/>
              <a:gd name="T48" fmla="*/ 0 w 111"/>
              <a:gd name="T49" fmla="*/ 3031 h 11"/>
              <a:gd name="T50" fmla="*/ 0 w 111"/>
              <a:gd name="T51" fmla="*/ 3897 h 11"/>
              <a:gd name="T52" fmla="*/ 39688 w 111"/>
              <a:gd name="T53" fmla="*/ 3897 h 11"/>
              <a:gd name="T54" fmla="*/ 39688 w 111"/>
              <a:gd name="T55" fmla="*/ 4330 h 11"/>
              <a:gd name="T56" fmla="*/ 0 w 111"/>
              <a:gd name="T57" fmla="*/ 4330 h 11"/>
              <a:gd name="T58" fmla="*/ 0 w 111"/>
              <a:gd name="T59" fmla="*/ 4330 h 11"/>
              <a:gd name="T60" fmla="*/ 39688 w 111"/>
              <a:gd name="T61" fmla="*/ 4330 h 11"/>
              <a:gd name="T62" fmla="*/ 39688 w 111"/>
              <a:gd name="T63" fmla="*/ 4763 h 11"/>
              <a:gd name="T64" fmla="*/ 0 w 111"/>
              <a:gd name="T65" fmla="*/ 4763 h 11"/>
              <a:gd name="T66" fmla="*/ 39688 w 11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1" h="11">
                <a:moveTo>
                  <a:pt x="0" y="6"/>
                </a:moveTo>
                <a:lnTo>
                  <a:pt x="0" y="0"/>
                </a:lnTo>
                <a:lnTo>
                  <a:pt x="111" y="0"/>
                </a:lnTo>
                <a:lnTo>
                  <a:pt x="111" y="1"/>
                </a:lnTo>
                <a:lnTo>
                  <a:pt x="0" y="1"/>
                </a:lnTo>
                <a:lnTo>
                  <a:pt x="111" y="1"/>
                </a:lnTo>
                <a:lnTo>
                  <a:pt x="111" y="2"/>
                </a:lnTo>
                <a:lnTo>
                  <a:pt x="0" y="2"/>
                </a:lnTo>
                <a:lnTo>
                  <a:pt x="111" y="2"/>
                </a:lnTo>
                <a:lnTo>
                  <a:pt x="111" y="4"/>
                </a:lnTo>
                <a:lnTo>
                  <a:pt x="0" y="4"/>
                </a:lnTo>
                <a:lnTo>
                  <a:pt x="0" y="5"/>
                </a:lnTo>
                <a:lnTo>
                  <a:pt x="111" y="5"/>
                </a:lnTo>
                <a:lnTo>
                  <a:pt x="0" y="5"/>
                </a:lnTo>
                <a:lnTo>
                  <a:pt x="0" y="6"/>
                </a:lnTo>
                <a:lnTo>
                  <a:pt x="111" y="6"/>
                </a:lnTo>
                <a:lnTo>
                  <a:pt x="0" y="6"/>
                </a:lnTo>
                <a:lnTo>
                  <a:pt x="0" y="7"/>
                </a:lnTo>
                <a:lnTo>
                  <a:pt x="111" y="7"/>
                </a:lnTo>
                <a:lnTo>
                  <a:pt x="0" y="7"/>
                </a:lnTo>
                <a:lnTo>
                  <a:pt x="0" y="9"/>
                </a:lnTo>
                <a:lnTo>
                  <a:pt x="111" y="9"/>
                </a:lnTo>
                <a:lnTo>
                  <a:pt x="111" y="10"/>
                </a:lnTo>
                <a:lnTo>
                  <a:pt x="0" y="10"/>
                </a:lnTo>
                <a:lnTo>
                  <a:pt x="111" y="10"/>
                </a:lnTo>
                <a:lnTo>
                  <a:pt x="111" y="11"/>
                </a:lnTo>
                <a:lnTo>
                  <a:pt x="0" y="11"/>
                </a:lnTo>
                <a:lnTo>
                  <a:pt x="11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3" name="Freeform 431"/>
          <p:cNvSpPr>
            <a:spLocks/>
          </p:cNvSpPr>
          <p:nvPr/>
        </p:nvSpPr>
        <p:spPr bwMode="auto">
          <a:xfrm>
            <a:off x="3061653" y="3813175"/>
            <a:ext cx="4762" cy="1588"/>
          </a:xfrm>
          <a:custGeom>
            <a:avLst/>
            <a:gdLst>
              <a:gd name="T0" fmla="*/ 2381 w 10"/>
              <a:gd name="T1" fmla="*/ 1588 h 1"/>
              <a:gd name="T2" fmla="*/ 0 w 10"/>
              <a:gd name="T3" fmla="*/ 1588 h 1"/>
              <a:gd name="T4" fmla="*/ 0 w 10"/>
              <a:gd name="T5" fmla="*/ 0 h 1"/>
              <a:gd name="T6" fmla="*/ 0 w 10"/>
              <a:gd name="T7" fmla="*/ 0 h 1"/>
              <a:gd name="T8" fmla="*/ 0 w 10"/>
              <a:gd name="T9" fmla="*/ 1588 h 1"/>
              <a:gd name="T10" fmla="*/ 476 w 10"/>
              <a:gd name="T11" fmla="*/ 1588 h 1"/>
              <a:gd name="T12" fmla="*/ 476 w 10"/>
              <a:gd name="T13" fmla="*/ 0 h 1"/>
              <a:gd name="T14" fmla="*/ 952 w 10"/>
              <a:gd name="T15" fmla="*/ 0 h 1"/>
              <a:gd name="T16" fmla="*/ 952 w 10"/>
              <a:gd name="T17" fmla="*/ 1588 h 1"/>
              <a:gd name="T18" fmla="*/ 952 w 10"/>
              <a:gd name="T19" fmla="*/ 1588 h 1"/>
              <a:gd name="T20" fmla="*/ 952 w 10"/>
              <a:gd name="T21" fmla="*/ 0 h 1"/>
              <a:gd name="T22" fmla="*/ 1429 w 10"/>
              <a:gd name="T23" fmla="*/ 0 h 1"/>
              <a:gd name="T24" fmla="*/ 1429 w 10"/>
              <a:gd name="T25" fmla="*/ 1588 h 1"/>
              <a:gd name="T26" fmla="*/ 1429 w 10"/>
              <a:gd name="T27" fmla="*/ 1588 h 1"/>
              <a:gd name="T28" fmla="*/ 1429 w 10"/>
              <a:gd name="T29" fmla="*/ 0 h 1"/>
              <a:gd name="T30" fmla="*/ 2381 w 10"/>
              <a:gd name="T31" fmla="*/ 0 h 1"/>
              <a:gd name="T32" fmla="*/ 2381 w 10"/>
              <a:gd name="T33" fmla="*/ 1588 h 1"/>
              <a:gd name="T34" fmla="*/ 2381 w 10"/>
              <a:gd name="T35" fmla="*/ 1588 h 1"/>
              <a:gd name="T36" fmla="*/ 2381 w 10"/>
              <a:gd name="T37" fmla="*/ 0 h 1"/>
              <a:gd name="T38" fmla="*/ 2857 w 10"/>
              <a:gd name="T39" fmla="*/ 0 h 1"/>
              <a:gd name="T40" fmla="*/ 2857 w 10"/>
              <a:gd name="T41" fmla="*/ 1588 h 1"/>
              <a:gd name="T42" fmla="*/ 3333 w 10"/>
              <a:gd name="T43" fmla="*/ 1588 h 1"/>
              <a:gd name="T44" fmla="*/ 3333 w 10"/>
              <a:gd name="T45" fmla="*/ 0 h 1"/>
              <a:gd name="T46" fmla="*/ 3333 w 10"/>
              <a:gd name="T47" fmla="*/ 0 h 1"/>
              <a:gd name="T48" fmla="*/ 3333 w 10"/>
              <a:gd name="T49" fmla="*/ 1588 h 1"/>
              <a:gd name="T50" fmla="*/ 3810 w 10"/>
              <a:gd name="T51" fmla="*/ 1588 h 1"/>
              <a:gd name="T52" fmla="*/ 3810 w 10"/>
              <a:gd name="T53" fmla="*/ 0 h 1"/>
              <a:gd name="T54" fmla="*/ 3810 w 10"/>
              <a:gd name="T55" fmla="*/ 0 h 1"/>
              <a:gd name="T56" fmla="*/ 3810 w 10"/>
              <a:gd name="T57" fmla="*/ 1588 h 1"/>
              <a:gd name="T58" fmla="*/ 4762 w 10"/>
              <a:gd name="T59" fmla="*/ 1588 h 1"/>
              <a:gd name="T60" fmla="*/ 4762 w 10"/>
              <a:gd name="T61" fmla="*/ 0 h 1"/>
              <a:gd name="T62" fmla="*/ 4762 w 10"/>
              <a:gd name="T63" fmla="*/ 0 h 1"/>
              <a:gd name="T64" fmla="*/ 4762 w 10"/>
              <a:gd name="T65" fmla="*/ 1588 h 1"/>
              <a:gd name="T66" fmla="*/ 2381 w 10"/>
              <a:gd name="T67" fmla="*/ 0 h 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">
                <a:moveTo>
                  <a:pt x="5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4" name="Freeform 432"/>
          <p:cNvSpPr>
            <a:spLocks/>
          </p:cNvSpPr>
          <p:nvPr/>
        </p:nvSpPr>
        <p:spPr bwMode="auto">
          <a:xfrm>
            <a:off x="3082290" y="3790950"/>
            <a:ext cx="3175" cy="6350"/>
          </a:xfrm>
          <a:custGeom>
            <a:avLst/>
            <a:gdLst>
              <a:gd name="T0" fmla="*/ 1443 w 11"/>
              <a:gd name="T1" fmla="*/ 6350 h 14"/>
              <a:gd name="T2" fmla="*/ 0 w 11"/>
              <a:gd name="T3" fmla="*/ 6350 h 14"/>
              <a:gd name="T4" fmla="*/ 0 w 11"/>
              <a:gd name="T5" fmla="*/ 0 h 14"/>
              <a:gd name="T6" fmla="*/ 289 w 11"/>
              <a:gd name="T7" fmla="*/ 0 h 14"/>
              <a:gd name="T8" fmla="*/ 289 w 11"/>
              <a:gd name="T9" fmla="*/ 6350 h 14"/>
              <a:gd name="T10" fmla="*/ 866 w 11"/>
              <a:gd name="T11" fmla="*/ 6350 h 14"/>
              <a:gd name="T12" fmla="*/ 866 w 11"/>
              <a:gd name="T13" fmla="*/ 0 h 14"/>
              <a:gd name="T14" fmla="*/ 866 w 11"/>
              <a:gd name="T15" fmla="*/ 0 h 14"/>
              <a:gd name="T16" fmla="*/ 866 w 11"/>
              <a:gd name="T17" fmla="*/ 6350 h 14"/>
              <a:gd name="T18" fmla="*/ 1155 w 11"/>
              <a:gd name="T19" fmla="*/ 6350 h 14"/>
              <a:gd name="T20" fmla="*/ 1155 w 11"/>
              <a:gd name="T21" fmla="*/ 0 h 14"/>
              <a:gd name="T22" fmla="*/ 1155 w 11"/>
              <a:gd name="T23" fmla="*/ 0 h 14"/>
              <a:gd name="T24" fmla="*/ 1155 w 11"/>
              <a:gd name="T25" fmla="*/ 6350 h 14"/>
              <a:gd name="T26" fmla="*/ 1443 w 11"/>
              <a:gd name="T27" fmla="*/ 6350 h 14"/>
              <a:gd name="T28" fmla="*/ 1443 w 11"/>
              <a:gd name="T29" fmla="*/ 0 h 14"/>
              <a:gd name="T30" fmla="*/ 1443 w 11"/>
              <a:gd name="T31" fmla="*/ 0 h 14"/>
              <a:gd name="T32" fmla="*/ 1443 w 11"/>
              <a:gd name="T33" fmla="*/ 6350 h 14"/>
              <a:gd name="T34" fmla="*/ 1732 w 11"/>
              <a:gd name="T35" fmla="*/ 6350 h 14"/>
              <a:gd name="T36" fmla="*/ 1732 w 11"/>
              <a:gd name="T37" fmla="*/ 0 h 14"/>
              <a:gd name="T38" fmla="*/ 2309 w 11"/>
              <a:gd name="T39" fmla="*/ 0 h 14"/>
              <a:gd name="T40" fmla="*/ 2309 w 11"/>
              <a:gd name="T41" fmla="*/ 6350 h 14"/>
              <a:gd name="T42" fmla="*/ 2309 w 11"/>
              <a:gd name="T43" fmla="*/ 6350 h 14"/>
              <a:gd name="T44" fmla="*/ 2309 w 11"/>
              <a:gd name="T45" fmla="*/ 0 h 14"/>
              <a:gd name="T46" fmla="*/ 2598 w 11"/>
              <a:gd name="T47" fmla="*/ 0 h 14"/>
              <a:gd name="T48" fmla="*/ 2598 w 11"/>
              <a:gd name="T49" fmla="*/ 6350 h 14"/>
              <a:gd name="T50" fmla="*/ 2598 w 11"/>
              <a:gd name="T51" fmla="*/ 6350 h 14"/>
              <a:gd name="T52" fmla="*/ 2598 w 11"/>
              <a:gd name="T53" fmla="*/ 0 h 14"/>
              <a:gd name="T54" fmla="*/ 2886 w 11"/>
              <a:gd name="T55" fmla="*/ 0 h 14"/>
              <a:gd name="T56" fmla="*/ 2886 w 11"/>
              <a:gd name="T57" fmla="*/ 6350 h 14"/>
              <a:gd name="T58" fmla="*/ 3175 w 11"/>
              <a:gd name="T59" fmla="*/ 6350 h 14"/>
              <a:gd name="T60" fmla="*/ 3175 w 11"/>
              <a:gd name="T61" fmla="*/ 0 h 14"/>
              <a:gd name="T62" fmla="*/ 3175 w 11"/>
              <a:gd name="T63" fmla="*/ 0 h 14"/>
              <a:gd name="T64" fmla="*/ 3175 w 11"/>
              <a:gd name="T65" fmla="*/ 6350 h 14"/>
              <a:gd name="T66" fmla="*/ 1443 w 11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4">
                <a:moveTo>
                  <a:pt x="5" y="14"/>
                </a:move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14"/>
                </a:lnTo>
                <a:lnTo>
                  <a:pt x="3" y="14"/>
                </a:lnTo>
                <a:lnTo>
                  <a:pt x="3" y="0"/>
                </a:lnTo>
                <a:lnTo>
                  <a:pt x="3" y="14"/>
                </a:lnTo>
                <a:lnTo>
                  <a:pt x="4" y="14"/>
                </a:lnTo>
                <a:lnTo>
                  <a:pt x="4" y="0"/>
                </a:lnTo>
                <a:lnTo>
                  <a:pt x="4" y="14"/>
                </a:lnTo>
                <a:lnTo>
                  <a:pt x="5" y="14"/>
                </a:lnTo>
                <a:lnTo>
                  <a:pt x="5" y="0"/>
                </a:lnTo>
                <a:lnTo>
                  <a:pt x="5" y="14"/>
                </a:lnTo>
                <a:lnTo>
                  <a:pt x="6" y="14"/>
                </a:lnTo>
                <a:lnTo>
                  <a:pt x="6" y="0"/>
                </a:lnTo>
                <a:lnTo>
                  <a:pt x="8" y="0"/>
                </a:lnTo>
                <a:lnTo>
                  <a:pt x="8" y="14"/>
                </a:lnTo>
                <a:lnTo>
                  <a:pt x="8" y="0"/>
                </a:lnTo>
                <a:lnTo>
                  <a:pt x="9" y="0"/>
                </a:lnTo>
                <a:lnTo>
                  <a:pt x="9" y="14"/>
                </a:lnTo>
                <a:lnTo>
                  <a:pt x="9" y="0"/>
                </a:lnTo>
                <a:lnTo>
                  <a:pt x="10" y="0"/>
                </a:lnTo>
                <a:lnTo>
                  <a:pt x="10" y="14"/>
                </a:lnTo>
                <a:lnTo>
                  <a:pt x="11" y="14"/>
                </a:lnTo>
                <a:lnTo>
                  <a:pt x="11" y="0"/>
                </a:lnTo>
                <a:lnTo>
                  <a:pt x="11" y="1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5" name="Freeform 433"/>
          <p:cNvSpPr>
            <a:spLocks/>
          </p:cNvSpPr>
          <p:nvPr/>
        </p:nvSpPr>
        <p:spPr bwMode="auto">
          <a:xfrm>
            <a:off x="3082290" y="3789363"/>
            <a:ext cx="12700" cy="4762"/>
          </a:xfrm>
          <a:custGeom>
            <a:avLst/>
            <a:gdLst>
              <a:gd name="T0" fmla="*/ 0 w 29"/>
              <a:gd name="T1" fmla="*/ 2165 h 11"/>
              <a:gd name="T2" fmla="*/ 0 w 29"/>
              <a:gd name="T3" fmla="*/ 0 h 11"/>
              <a:gd name="T4" fmla="*/ 12700 w 29"/>
              <a:gd name="T5" fmla="*/ 0 h 11"/>
              <a:gd name="T6" fmla="*/ 12700 w 29"/>
              <a:gd name="T7" fmla="*/ 433 h 11"/>
              <a:gd name="T8" fmla="*/ 0 w 29"/>
              <a:gd name="T9" fmla="*/ 433 h 11"/>
              <a:gd name="T10" fmla="*/ 0 w 29"/>
              <a:gd name="T11" fmla="*/ 433 h 11"/>
              <a:gd name="T12" fmla="*/ 12700 w 29"/>
              <a:gd name="T13" fmla="*/ 433 h 11"/>
              <a:gd name="T14" fmla="*/ 12700 w 29"/>
              <a:gd name="T15" fmla="*/ 866 h 11"/>
              <a:gd name="T16" fmla="*/ 0 w 29"/>
              <a:gd name="T17" fmla="*/ 866 h 11"/>
              <a:gd name="T18" fmla="*/ 0 w 29"/>
              <a:gd name="T19" fmla="*/ 866 h 11"/>
              <a:gd name="T20" fmla="*/ 12700 w 29"/>
              <a:gd name="T21" fmla="*/ 866 h 11"/>
              <a:gd name="T22" fmla="*/ 12700 w 29"/>
              <a:gd name="T23" fmla="*/ 1299 h 11"/>
              <a:gd name="T24" fmla="*/ 0 w 29"/>
              <a:gd name="T25" fmla="*/ 1299 h 11"/>
              <a:gd name="T26" fmla="*/ 0 w 29"/>
              <a:gd name="T27" fmla="*/ 2165 h 11"/>
              <a:gd name="T28" fmla="*/ 12700 w 29"/>
              <a:gd name="T29" fmla="*/ 2165 h 11"/>
              <a:gd name="T30" fmla="*/ 12700 w 29"/>
              <a:gd name="T31" fmla="*/ 2165 h 11"/>
              <a:gd name="T32" fmla="*/ 0 w 29"/>
              <a:gd name="T33" fmla="*/ 2165 h 11"/>
              <a:gd name="T34" fmla="*/ 0 w 29"/>
              <a:gd name="T35" fmla="*/ 2597 h 11"/>
              <a:gd name="T36" fmla="*/ 12700 w 29"/>
              <a:gd name="T37" fmla="*/ 2597 h 11"/>
              <a:gd name="T38" fmla="*/ 12700 w 29"/>
              <a:gd name="T39" fmla="*/ 2597 h 11"/>
              <a:gd name="T40" fmla="*/ 0 w 29"/>
              <a:gd name="T41" fmla="*/ 2597 h 11"/>
              <a:gd name="T42" fmla="*/ 0 w 29"/>
              <a:gd name="T43" fmla="*/ 3030 h 11"/>
              <a:gd name="T44" fmla="*/ 12700 w 29"/>
              <a:gd name="T45" fmla="*/ 3030 h 11"/>
              <a:gd name="T46" fmla="*/ 12700 w 29"/>
              <a:gd name="T47" fmla="*/ 3463 h 11"/>
              <a:gd name="T48" fmla="*/ 0 w 29"/>
              <a:gd name="T49" fmla="*/ 3463 h 11"/>
              <a:gd name="T50" fmla="*/ 0 w 29"/>
              <a:gd name="T51" fmla="*/ 3463 h 11"/>
              <a:gd name="T52" fmla="*/ 12700 w 29"/>
              <a:gd name="T53" fmla="*/ 3463 h 11"/>
              <a:gd name="T54" fmla="*/ 12700 w 29"/>
              <a:gd name="T55" fmla="*/ 4329 h 11"/>
              <a:gd name="T56" fmla="*/ 0 w 29"/>
              <a:gd name="T57" fmla="*/ 4329 h 11"/>
              <a:gd name="T58" fmla="*/ 0 w 29"/>
              <a:gd name="T59" fmla="*/ 4329 h 11"/>
              <a:gd name="T60" fmla="*/ 12700 w 29"/>
              <a:gd name="T61" fmla="*/ 4329 h 11"/>
              <a:gd name="T62" fmla="*/ 12700 w 29"/>
              <a:gd name="T63" fmla="*/ 4762 h 11"/>
              <a:gd name="T64" fmla="*/ 0 w 29"/>
              <a:gd name="T65" fmla="*/ 4762 h 11"/>
              <a:gd name="T66" fmla="*/ 12700 w 29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" h="11">
                <a:moveTo>
                  <a:pt x="0" y="5"/>
                </a:moveTo>
                <a:lnTo>
                  <a:pt x="0" y="0"/>
                </a:lnTo>
                <a:lnTo>
                  <a:pt x="29" y="0"/>
                </a:lnTo>
                <a:lnTo>
                  <a:pt x="29" y="1"/>
                </a:lnTo>
                <a:lnTo>
                  <a:pt x="0" y="1"/>
                </a:lnTo>
                <a:lnTo>
                  <a:pt x="29" y="1"/>
                </a:lnTo>
                <a:lnTo>
                  <a:pt x="29" y="2"/>
                </a:lnTo>
                <a:lnTo>
                  <a:pt x="0" y="2"/>
                </a:lnTo>
                <a:lnTo>
                  <a:pt x="29" y="2"/>
                </a:lnTo>
                <a:lnTo>
                  <a:pt x="29" y="3"/>
                </a:lnTo>
                <a:lnTo>
                  <a:pt x="0" y="3"/>
                </a:lnTo>
                <a:lnTo>
                  <a:pt x="0" y="5"/>
                </a:lnTo>
                <a:lnTo>
                  <a:pt x="29" y="5"/>
                </a:lnTo>
                <a:lnTo>
                  <a:pt x="0" y="5"/>
                </a:lnTo>
                <a:lnTo>
                  <a:pt x="0" y="6"/>
                </a:lnTo>
                <a:lnTo>
                  <a:pt x="29" y="6"/>
                </a:lnTo>
                <a:lnTo>
                  <a:pt x="0" y="6"/>
                </a:lnTo>
                <a:lnTo>
                  <a:pt x="0" y="7"/>
                </a:lnTo>
                <a:lnTo>
                  <a:pt x="29" y="7"/>
                </a:lnTo>
                <a:lnTo>
                  <a:pt x="29" y="8"/>
                </a:lnTo>
                <a:lnTo>
                  <a:pt x="0" y="8"/>
                </a:lnTo>
                <a:lnTo>
                  <a:pt x="29" y="8"/>
                </a:lnTo>
                <a:lnTo>
                  <a:pt x="29" y="10"/>
                </a:lnTo>
                <a:lnTo>
                  <a:pt x="0" y="10"/>
                </a:lnTo>
                <a:lnTo>
                  <a:pt x="29" y="10"/>
                </a:lnTo>
                <a:lnTo>
                  <a:pt x="29" y="11"/>
                </a:lnTo>
                <a:lnTo>
                  <a:pt x="0" y="11"/>
                </a:lnTo>
                <a:lnTo>
                  <a:pt x="2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6" name="Freeform 434"/>
          <p:cNvSpPr>
            <a:spLocks/>
          </p:cNvSpPr>
          <p:nvPr/>
        </p:nvSpPr>
        <p:spPr bwMode="auto">
          <a:xfrm>
            <a:off x="3091815" y="3784600"/>
            <a:ext cx="3175" cy="6350"/>
          </a:xfrm>
          <a:custGeom>
            <a:avLst/>
            <a:gdLst>
              <a:gd name="T0" fmla="*/ 1732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289 w 11"/>
              <a:gd name="T7" fmla="*/ 0 h 18"/>
              <a:gd name="T8" fmla="*/ 289 w 11"/>
              <a:gd name="T9" fmla="*/ 6350 h 18"/>
              <a:gd name="T10" fmla="*/ 289 w 11"/>
              <a:gd name="T11" fmla="*/ 6350 h 18"/>
              <a:gd name="T12" fmla="*/ 289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866 w 11"/>
              <a:gd name="T19" fmla="*/ 6350 h 18"/>
              <a:gd name="T20" fmla="*/ 866 w 11"/>
              <a:gd name="T21" fmla="*/ 0 h 18"/>
              <a:gd name="T22" fmla="*/ 1155 w 11"/>
              <a:gd name="T23" fmla="*/ 0 h 18"/>
              <a:gd name="T24" fmla="*/ 1155 w 11"/>
              <a:gd name="T25" fmla="*/ 6350 h 18"/>
              <a:gd name="T26" fmla="*/ 1155 w 11"/>
              <a:gd name="T27" fmla="*/ 6350 h 18"/>
              <a:gd name="T28" fmla="*/ 1155 w 11"/>
              <a:gd name="T29" fmla="*/ 0 h 18"/>
              <a:gd name="T30" fmla="*/ 1443 w 11"/>
              <a:gd name="T31" fmla="*/ 0 h 18"/>
              <a:gd name="T32" fmla="*/ 1443 w 11"/>
              <a:gd name="T33" fmla="*/ 6350 h 18"/>
              <a:gd name="T34" fmla="*/ 1732 w 11"/>
              <a:gd name="T35" fmla="*/ 6350 h 18"/>
              <a:gd name="T36" fmla="*/ 1732 w 11"/>
              <a:gd name="T37" fmla="*/ 0 h 18"/>
              <a:gd name="T38" fmla="*/ 1732 w 11"/>
              <a:gd name="T39" fmla="*/ 0 h 18"/>
              <a:gd name="T40" fmla="*/ 1732 w 11"/>
              <a:gd name="T41" fmla="*/ 6350 h 18"/>
              <a:gd name="T42" fmla="*/ 2309 w 11"/>
              <a:gd name="T43" fmla="*/ 6350 h 18"/>
              <a:gd name="T44" fmla="*/ 2309 w 11"/>
              <a:gd name="T45" fmla="*/ 0 h 18"/>
              <a:gd name="T46" fmla="*/ 2309 w 11"/>
              <a:gd name="T47" fmla="*/ 0 h 18"/>
              <a:gd name="T48" fmla="*/ 2309 w 11"/>
              <a:gd name="T49" fmla="*/ 6350 h 18"/>
              <a:gd name="T50" fmla="*/ 2598 w 11"/>
              <a:gd name="T51" fmla="*/ 6350 h 18"/>
              <a:gd name="T52" fmla="*/ 2598 w 11"/>
              <a:gd name="T53" fmla="*/ 0 h 18"/>
              <a:gd name="T54" fmla="*/ 2886 w 11"/>
              <a:gd name="T55" fmla="*/ 0 h 18"/>
              <a:gd name="T56" fmla="*/ 2886 w 11"/>
              <a:gd name="T57" fmla="*/ 6350 h 18"/>
              <a:gd name="T58" fmla="*/ 2886 w 11"/>
              <a:gd name="T59" fmla="*/ 6350 h 18"/>
              <a:gd name="T60" fmla="*/ 2886 w 11"/>
              <a:gd name="T61" fmla="*/ 0 h 18"/>
              <a:gd name="T62" fmla="*/ 3175 w 11"/>
              <a:gd name="T63" fmla="*/ 0 h 18"/>
              <a:gd name="T64" fmla="*/ 3175 w 11"/>
              <a:gd name="T65" fmla="*/ 6350 h 18"/>
              <a:gd name="T66" fmla="*/ 1732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6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7" name="Freeform 435"/>
          <p:cNvSpPr>
            <a:spLocks/>
          </p:cNvSpPr>
          <p:nvPr/>
        </p:nvSpPr>
        <p:spPr bwMode="auto">
          <a:xfrm>
            <a:off x="3094990" y="3783013"/>
            <a:ext cx="12700" cy="4762"/>
          </a:xfrm>
          <a:custGeom>
            <a:avLst/>
            <a:gdLst>
              <a:gd name="T0" fmla="*/ 0 w 41"/>
              <a:gd name="T1" fmla="*/ 2165 h 11"/>
              <a:gd name="T2" fmla="*/ 0 w 41"/>
              <a:gd name="T3" fmla="*/ 0 h 11"/>
              <a:gd name="T4" fmla="*/ 12700 w 41"/>
              <a:gd name="T5" fmla="*/ 0 h 11"/>
              <a:gd name="T6" fmla="*/ 12700 w 41"/>
              <a:gd name="T7" fmla="*/ 433 h 11"/>
              <a:gd name="T8" fmla="*/ 0 w 41"/>
              <a:gd name="T9" fmla="*/ 433 h 11"/>
              <a:gd name="T10" fmla="*/ 0 w 41"/>
              <a:gd name="T11" fmla="*/ 433 h 11"/>
              <a:gd name="T12" fmla="*/ 12700 w 41"/>
              <a:gd name="T13" fmla="*/ 433 h 11"/>
              <a:gd name="T14" fmla="*/ 12700 w 41"/>
              <a:gd name="T15" fmla="*/ 866 h 11"/>
              <a:gd name="T16" fmla="*/ 0 w 41"/>
              <a:gd name="T17" fmla="*/ 866 h 11"/>
              <a:gd name="T18" fmla="*/ 0 w 41"/>
              <a:gd name="T19" fmla="*/ 866 h 11"/>
              <a:gd name="T20" fmla="*/ 12700 w 41"/>
              <a:gd name="T21" fmla="*/ 866 h 11"/>
              <a:gd name="T22" fmla="*/ 12700 w 41"/>
              <a:gd name="T23" fmla="*/ 1732 h 11"/>
              <a:gd name="T24" fmla="*/ 0 w 41"/>
              <a:gd name="T25" fmla="*/ 1732 h 11"/>
              <a:gd name="T26" fmla="*/ 0 w 41"/>
              <a:gd name="T27" fmla="*/ 2165 h 11"/>
              <a:gd name="T28" fmla="*/ 12700 w 41"/>
              <a:gd name="T29" fmla="*/ 2165 h 11"/>
              <a:gd name="T30" fmla="*/ 12700 w 41"/>
              <a:gd name="T31" fmla="*/ 2165 h 11"/>
              <a:gd name="T32" fmla="*/ 0 w 41"/>
              <a:gd name="T33" fmla="*/ 2165 h 11"/>
              <a:gd name="T34" fmla="*/ 0 w 41"/>
              <a:gd name="T35" fmla="*/ 2597 h 11"/>
              <a:gd name="T36" fmla="*/ 12700 w 41"/>
              <a:gd name="T37" fmla="*/ 2597 h 11"/>
              <a:gd name="T38" fmla="*/ 12700 w 41"/>
              <a:gd name="T39" fmla="*/ 2597 h 11"/>
              <a:gd name="T40" fmla="*/ 0 w 41"/>
              <a:gd name="T41" fmla="*/ 2597 h 11"/>
              <a:gd name="T42" fmla="*/ 0 w 41"/>
              <a:gd name="T43" fmla="*/ 3030 h 11"/>
              <a:gd name="T44" fmla="*/ 12700 w 41"/>
              <a:gd name="T45" fmla="*/ 3030 h 11"/>
              <a:gd name="T46" fmla="*/ 12700 w 41"/>
              <a:gd name="T47" fmla="*/ 3896 h 11"/>
              <a:gd name="T48" fmla="*/ 0 w 41"/>
              <a:gd name="T49" fmla="*/ 3896 h 11"/>
              <a:gd name="T50" fmla="*/ 0 w 41"/>
              <a:gd name="T51" fmla="*/ 3896 h 11"/>
              <a:gd name="T52" fmla="*/ 12700 w 41"/>
              <a:gd name="T53" fmla="*/ 3896 h 11"/>
              <a:gd name="T54" fmla="*/ 12700 w 41"/>
              <a:gd name="T55" fmla="*/ 4329 h 11"/>
              <a:gd name="T56" fmla="*/ 0 w 41"/>
              <a:gd name="T57" fmla="*/ 4329 h 11"/>
              <a:gd name="T58" fmla="*/ 0 w 41"/>
              <a:gd name="T59" fmla="*/ 4329 h 11"/>
              <a:gd name="T60" fmla="*/ 12700 w 41"/>
              <a:gd name="T61" fmla="*/ 4329 h 11"/>
              <a:gd name="T62" fmla="*/ 12700 w 41"/>
              <a:gd name="T63" fmla="*/ 4762 h 11"/>
              <a:gd name="T64" fmla="*/ 0 w 41"/>
              <a:gd name="T65" fmla="*/ 4762 h 11"/>
              <a:gd name="T66" fmla="*/ 12700 w 4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" h="11">
                <a:moveTo>
                  <a:pt x="0" y="5"/>
                </a:move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0" y="1"/>
                </a:lnTo>
                <a:lnTo>
                  <a:pt x="41" y="1"/>
                </a:lnTo>
                <a:lnTo>
                  <a:pt x="41" y="2"/>
                </a:lnTo>
                <a:lnTo>
                  <a:pt x="0" y="2"/>
                </a:lnTo>
                <a:lnTo>
                  <a:pt x="41" y="2"/>
                </a:lnTo>
                <a:lnTo>
                  <a:pt x="41" y="4"/>
                </a:lnTo>
                <a:lnTo>
                  <a:pt x="0" y="4"/>
                </a:lnTo>
                <a:lnTo>
                  <a:pt x="0" y="5"/>
                </a:lnTo>
                <a:lnTo>
                  <a:pt x="41" y="5"/>
                </a:lnTo>
                <a:lnTo>
                  <a:pt x="0" y="5"/>
                </a:lnTo>
                <a:lnTo>
                  <a:pt x="0" y="6"/>
                </a:lnTo>
                <a:lnTo>
                  <a:pt x="41" y="6"/>
                </a:lnTo>
                <a:lnTo>
                  <a:pt x="0" y="6"/>
                </a:lnTo>
                <a:lnTo>
                  <a:pt x="0" y="7"/>
                </a:lnTo>
                <a:lnTo>
                  <a:pt x="41" y="7"/>
                </a:lnTo>
                <a:lnTo>
                  <a:pt x="41" y="9"/>
                </a:lnTo>
                <a:lnTo>
                  <a:pt x="0" y="9"/>
                </a:lnTo>
                <a:lnTo>
                  <a:pt x="41" y="9"/>
                </a:lnTo>
                <a:lnTo>
                  <a:pt x="41" y="10"/>
                </a:lnTo>
                <a:lnTo>
                  <a:pt x="0" y="10"/>
                </a:lnTo>
                <a:lnTo>
                  <a:pt x="41" y="10"/>
                </a:lnTo>
                <a:lnTo>
                  <a:pt x="41" y="11"/>
                </a:lnTo>
                <a:lnTo>
                  <a:pt x="0" y="11"/>
                </a:lnTo>
                <a:lnTo>
                  <a:pt x="4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8" name="Freeform 436"/>
          <p:cNvSpPr>
            <a:spLocks/>
          </p:cNvSpPr>
          <p:nvPr/>
        </p:nvSpPr>
        <p:spPr bwMode="auto">
          <a:xfrm>
            <a:off x="3141028" y="3775075"/>
            <a:ext cx="20637" cy="4763"/>
          </a:xfrm>
          <a:custGeom>
            <a:avLst/>
            <a:gdLst>
              <a:gd name="T0" fmla="*/ 0 w 61"/>
              <a:gd name="T1" fmla="*/ 2165 h 11"/>
              <a:gd name="T2" fmla="*/ 0 w 61"/>
              <a:gd name="T3" fmla="*/ 0 h 11"/>
              <a:gd name="T4" fmla="*/ 20637 w 61"/>
              <a:gd name="T5" fmla="*/ 0 h 11"/>
              <a:gd name="T6" fmla="*/ 20637 w 61"/>
              <a:gd name="T7" fmla="*/ 433 h 11"/>
              <a:gd name="T8" fmla="*/ 0 w 61"/>
              <a:gd name="T9" fmla="*/ 433 h 11"/>
              <a:gd name="T10" fmla="*/ 0 w 61"/>
              <a:gd name="T11" fmla="*/ 433 h 11"/>
              <a:gd name="T12" fmla="*/ 20637 w 61"/>
              <a:gd name="T13" fmla="*/ 433 h 11"/>
              <a:gd name="T14" fmla="*/ 20637 w 61"/>
              <a:gd name="T15" fmla="*/ 1299 h 11"/>
              <a:gd name="T16" fmla="*/ 0 w 61"/>
              <a:gd name="T17" fmla="*/ 1299 h 11"/>
              <a:gd name="T18" fmla="*/ 0 w 61"/>
              <a:gd name="T19" fmla="*/ 1732 h 11"/>
              <a:gd name="T20" fmla="*/ 20637 w 61"/>
              <a:gd name="T21" fmla="*/ 1732 h 11"/>
              <a:gd name="T22" fmla="*/ 20637 w 61"/>
              <a:gd name="T23" fmla="*/ 1732 h 11"/>
              <a:gd name="T24" fmla="*/ 0 w 61"/>
              <a:gd name="T25" fmla="*/ 1732 h 11"/>
              <a:gd name="T26" fmla="*/ 0 w 61"/>
              <a:gd name="T27" fmla="*/ 2165 h 11"/>
              <a:gd name="T28" fmla="*/ 20637 w 61"/>
              <a:gd name="T29" fmla="*/ 2165 h 11"/>
              <a:gd name="T30" fmla="*/ 20637 w 61"/>
              <a:gd name="T31" fmla="*/ 2165 h 11"/>
              <a:gd name="T32" fmla="*/ 0 w 61"/>
              <a:gd name="T33" fmla="*/ 2165 h 11"/>
              <a:gd name="T34" fmla="*/ 0 w 61"/>
              <a:gd name="T35" fmla="*/ 2598 h 11"/>
              <a:gd name="T36" fmla="*/ 20637 w 61"/>
              <a:gd name="T37" fmla="*/ 2598 h 11"/>
              <a:gd name="T38" fmla="*/ 20637 w 61"/>
              <a:gd name="T39" fmla="*/ 2598 h 11"/>
              <a:gd name="T40" fmla="*/ 0 w 61"/>
              <a:gd name="T41" fmla="*/ 2598 h 11"/>
              <a:gd name="T42" fmla="*/ 0 w 61"/>
              <a:gd name="T43" fmla="*/ 3464 h 11"/>
              <a:gd name="T44" fmla="*/ 20637 w 61"/>
              <a:gd name="T45" fmla="*/ 3464 h 11"/>
              <a:gd name="T46" fmla="*/ 20637 w 61"/>
              <a:gd name="T47" fmla="*/ 3897 h 11"/>
              <a:gd name="T48" fmla="*/ 0 w 61"/>
              <a:gd name="T49" fmla="*/ 3897 h 11"/>
              <a:gd name="T50" fmla="*/ 0 w 61"/>
              <a:gd name="T51" fmla="*/ 3897 h 11"/>
              <a:gd name="T52" fmla="*/ 20637 w 61"/>
              <a:gd name="T53" fmla="*/ 3897 h 11"/>
              <a:gd name="T54" fmla="*/ 20637 w 61"/>
              <a:gd name="T55" fmla="*/ 4330 h 11"/>
              <a:gd name="T56" fmla="*/ 0 w 61"/>
              <a:gd name="T57" fmla="*/ 4330 h 11"/>
              <a:gd name="T58" fmla="*/ 0 w 61"/>
              <a:gd name="T59" fmla="*/ 4330 h 11"/>
              <a:gd name="T60" fmla="*/ 20637 w 61"/>
              <a:gd name="T61" fmla="*/ 4330 h 11"/>
              <a:gd name="T62" fmla="*/ 20637 w 61"/>
              <a:gd name="T63" fmla="*/ 4763 h 11"/>
              <a:gd name="T64" fmla="*/ 0 w 61"/>
              <a:gd name="T65" fmla="*/ 4763 h 11"/>
              <a:gd name="T66" fmla="*/ 20637 w 6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" h="11">
                <a:moveTo>
                  <a:pt x="0" y="5"/>
                </a:moveTo>
                <a:lnTo>
                  <a:pt x="0" y="0"/>
                </a:lnTo>
                <a:lnTo>
                  <a:pt x="61" y="0"/>
                </a:lnTo>
                <a:lnTo>
                  <a:pt x="61" y="1"/>
                </a:lnTo>
                <a:lnTo>
                  <a:pt x="0" y="1"/>
                </a:lnTo>
                <a:lnTo>
                  <a:pt x="61" y="1"/>
                </a:lnTo>
                <a:lnTo>
                  <a:pt x="61" y="3"/>
                </a:lnTo>
                <a:lnTo>
                  <a:pt x="0" y="3"/>
                </a:lnTo>
                <a:lnTo>
                  <a:pt x="0" y="4"/>
                </a:lnTo>
                <a:lnTo>
                  <a:pt x="61" y="4"/>
                </a:lnTo>
                <a:lnTo>
                  <a:pt x="0" y="4"/>
                </a:lnTo>
                <a:lnTo>
                  <a:pt x="0" y="5"/>
                </a:lnTo>
                <a:lnTo>
                  <a:pt x="61" y="5"/>
                </a:lnTo>
                <a:lnTo>
                  <a:pt x="0" y="5"/>
                </a:lnTo>
                <a:lnTo>
                  <a:pt x="0" y="6"/>
                </a:lnTo>
                <a:lnTo>
                  <a:pt x="61" y="6"/>
                </a:lnTo>
                <a:lnTo>
                  <a:pt x="0" y="6"/>
                </a:lnTo>
                <a:lnTo>
                  <a:pt x="0" y="8"/>
                </a:lnTo>
                <a:lnTo>
                  <a:pt x="61" y="8"/>
                </a:lnTo>
                <a:lnTo>
                  <a:pt x="61" y="9"/>
                </a:lnTo>
                <a:lnTo>
                  <a:pt x="0" y="9"/>
                </a:lnTo>
                <a:lnTo>
                  <a:pt x="61" y="9"/>
                </a:lnTo>
                <a:lnTo>
                  <a:pt x="61" y="10"/>
                </a:lnTo>
                <a:lnTo>
                  <a:pt x="0" y="10"/>
                </a:lnTo>
                <a:lnTo>
                  <a:pt x="61" y="10"/>
                </a:lnTo>
                <a:lnTo>
                  <a:pt x="61" y="11"/>
                </a:lnTo>
                <a:lnTo>
                  <a:pt x="0" y="11"/>
                </a:lnTo>
                <a:lnTo>
                  <a:pt x="6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9" name="Freeform 437"/>
          <p:cNvSpPr>
            <a:spLocks/>
          </p:cNvSpPr>
          <p:nvPr/>
        </p:nvSpPr>
        <p:spPr bwMode="auto">
          <a:xfrm>
            <a:off x="3158490" y="3770313"/>
            <a:ext cx="4763" cy="7937"/>
          </a:xfrm>
          <a:custGeom>
            <a:avLst/>
            <a:gdLst>
              <a:gd name="T0" fmla="*/ 2598 w 11"/>
              <a:gd name="T1" fmla="*/ 7937 h 18"/>
              <a:gd name="T2" fmla="*/ 0 w 11"/>
              <a:gd name="T3" fmla="*/ 7937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7937 h 18"/>
              <a:gd name="T10" fmla="*/ 866 w 11"/>
              <a:gd name="T11" fmla="*/ 7937 h 18"/>
              <a:gd name="T12" fmla="*/ 866 w 11"/>
              <a:gd name="T13" fmla="*/ 0 h 18"/>
              <a:gd name="T14" fmla="*/ 866 w 11"/>
              <a:gd name="T15" fmla="*/ 0 h 18"/>
              <a:gd name="T16" fmla="*/ 866 w 11"/>
              <a:gd name="T17" fmla="*/ 7937 h 18"/>
              <a:gd name="T18" fmla="*/ 1732 w 11"/>
              <a:gd name="T19" fmla="*/ 7937 h 18"/>
              <a:gd name="T20" fmla="*/ 1732 w 11"/>
              <a:gd name="T21" fmla="*/ 0 h 18"/>
              <a:gd name="T22" fmla="*/ 1732 w 11"/>
              <a:gd name="T23" fmla="*/ 0 h 18"/>
              <a:gd name="T24" fmla="*/ 1732 w 11"/>
              <a:gd name="T25" fmla="*/ 7937 h 18"/>
              <a:gd name="T26" fmla="*/ 2165 w 11"/>
              <a:gd name="T27" fmla="*/ 7937 h 18"/>
              <a:gd name="T28" fmla="*/ 2165 w 11"/>
              <a:gd name="T29" fmla="*/ 0 h 18"/>
              <a:gd name="T30" fmla="*/ 2598 w 11"/>
              <a:gd name="T31" fmla="*/ 0 h 18"/>
              <a:gd name="T32" fmla="*/ 2598 w 11"/>
              <a:gd name="T33" fmla="*/ 7937 h 18"/>
              <a:gd name="T34" fmla="*/ 2598 w 11"/>
              <a:gd name="T35" fmla="*/ 7937 h 18"/>
              <a:gd name="T36" fmla="*/ 2598 w 11"/>
              <a:gd name="T37" fmla="*/ 0 h 18"/>
              <a:gd name="T38" fmla="*/ 3031 w 11"/>
              <a:gd name="T39" fmla="*/ 0 h 18"/>
              <a:gd name="T40" fmla="*/ 3031 w 11"/>
              <a:gd name="T41" fmla="*/ 7937 h 18"/>
              <a:gd name="T42" fmla="*/ 3031 w 11"/>
              <a:gd name="T43" fmla="*/ 7937 h 18"/>
              <a:gd name="T44" fmla="*/ 3031 w 11"/>
              <a:gd name="T45" fmla="*/ 0 h 18"/>
              <a:gd name="T46" fmla="*/ 3897 w 11"/>
              <a:gd name="T47" fmla="*/ 0 h 18"/>
              <a:gd name="T48" fmla="*/ 3897 w 11"/>
              <a:gd name="T49" fmla="*/ 7937 h 18"/>
              <a:gd name="T50" fmla="*/ 3897 w 11"/>
              <a:gd name="T51" fmla="*/ 7937 h 18"/>
              <a:gd name="T52" fmla="*/ 3897 w 11"/>
              <a:gd name="T53" fmla="*/ 0 h 18"/>
              <a:gd name="T54" fmla="*/ 4330 w 11"/>
              <a:gd name="T55" fmla="*/ 0 h 18"/>
              <a:gd name="T56" fmla="*/ 4330 w 11"/>
              <a:gd name="T57" fmla="*/ 7937 h 18"/>
              <a:gd name="T58" fmla="*/ 4763 w 11"/>
              <a:gd name="T59" fmla="*/ 7937 h 18"/>
              <a:gd name="T60" fmla="*/ 4763 w 11"/>
              <a:gd name="T61" fmla="*/ 0 h 18"/>
              <a:gd name="T62" fmla="*/ 4763 w 11"/>
              <a:gd name="T63" fmla="*/ 0 h 18"/>
              <a:gd name="T64" fmla="*/ 4763 w 11"/>
              <a:gd name="T65" fmla="*/ 7937 h 18"/>
              <a:gd name="T66" fmla="*/ 2598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6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2" y="18"/>
                </a:lnTo>
                <a:lnTo>
                  <a:pt x="2" y="0"/>
                </a:lnTo>
                <a:lnTo>
                  <a:pt x="2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6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1" y="18"/>
                </a:lnTo>
                <a:lnTo>
                  <a:pt x="11" y="0"/>
                </a:lnTo>
                <a:lnTo>
                  <a:pt x="11" y="1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0" name="Freeform 438"/>
          <p:cNvSpPr>
            <a:spLocks/>
          </p:cNvSpPr>
          <p:nvPr/>
        </p:nvSpPr>
        <p:spPr bwMode="auto">
          <a:xfrm>
            <a:off x="3161665" y="3768725"/>
            <a:ext cx="9525" cy="4763"/>
          </a:xfrm>
          <a:custGeom>
            <a:avLst/>
            <a:gdLst>
              <a:gd name="T0" fmla="*/ 0 w 29"/>
              <a:gd name="T1" fmla="*/ 1985 h 12"/>
              <a:gd name="T2" fmla="*/ 0 w 29"/>
              <a:gd name="T3" fmla="*/ 0 h 12"/>
              <a:gd name="T4" fmla="*/ 9525 w 29"/>
              <a:gd name="T5" fmla="*/ 0 h 12"/>
              <a:gd name="T6" fmla="*/ 9525 w 29"/>
              <a:gd name="T7" fmla="*/ 794 h 12"/>
              <a:gd name="T8" fmla="*/ 0 w 29"/>
              <a:gd name="T9" fmla="*/ 794 h 12"/>
              <a:gd name="T10" fmla="*/ 0 w 29"/>
              <a:gd name="T11" fmla="*/ 794 h 12"/>
              <a:gd name="T12" fmla="*/ 9525 w 29"/>
              <a:gd name="T13" fmla="*/ 794 h 12"/>
              <a:gd name="T14" fmla="*/ 9525 w 29"/>
              <a:gd name="T15" fmla="*/ 1191 h 12"/>
              <a:gd name="T16" fmla="*/ 0 w 29"/>
              <a:gd name="T17" fmla="*/ 1191 h 12"/>
              <a:gd name="T18" fmla="*/ 0 w 29"/>
              <a:gd name="T19" fmla="*/ 1588 h 12"/>
              <a:gd name="T20" fmla="*/ 9525 w 29"/>
              <a:gd name="T21" fmla="*/ 1588 h 12"/>
              <a:gd name="T22" fmla="*/ 9525 w 29"/>
              <a:gd name="T23" fmla="*/ 1588 h 12"/>
              <a:gd name="T24" fmla="*/ 0 w 29"/>
              <a:gd name="T25" fmla="*/ 1588 h 12"/>
              <a:gd name="T26" fmla="*/ 0 w 29"/>
              <a:gd name="T27" fmla="*/ 1985 h 12"/>
              <a:gd name="T28" fmla="*/ 9525 w 29"/>
              <a:gd name="T29" fmla="*/ 1985 h 12"/>
              <a:gd name="T30" fmla="*/ 9525 w 29"/>
              <a:gd name="T31" fmla="*/ 1985 h 12"/>
              <a:gd name="T32" fmla="*/ 0 w 29"/>
              <a:gd name="T33" fmla="*/ 1985 h 12"/>
              <a:gd name="T34" fmla="*/ 0 w 29"/>
              <a:gd name="T35" fmla="*/ 2778 h 12"/>
              <a:gd name="T36" fmla="*/ 9525 w 29"/>
              <a:gd name="T37" fmla="*/ 2778 h 12"/>
              <a:gd name="T38" fmla="*/ 9525 w 29"/>
              <a:gd name="T39" fmla="*/ 2778 h 12"/>
              <a:gd name="T40" fmla="*/ 0 w 29"/>
              <a:gd name="T41" fmla="*/ 2778 h 12"/>
              <a:gd name="T42" fmla="*/ 0 w 29"/>
              <a:gd name="T43" fmla="*/ 3175 h 12"/>
              <a:gd name="T44" fmla="*/ 9525 w 29"/>
              <a:gd name="T45" fmla="*/ 3175 h 12"/>
              <a:gd name="T46" fmla="*/ 9525 w 29"/>
              <a:gd name="T47" fmla="*/ 3572 h 12"/>
              <a:gd name="T48" fmla="*/ 0 w 29"/>
              <a:gd name="T49" fmla="*/ 3572 h 12"/>
              <a:gd name="T50" fmla="*/ 0 w 29"/>
              <a:gd name="T51" fmla="*/ 3572 h 12"/>
              <a:gd name="T52" fmla="*/ 9525 w 29"/>
              <a:gd name="T53" fmla="*/ 3572 h 12"/>
              <a:gd name="T54" fmla="*/ 9525 w 29"/>
              <a:gd name="T55" fmla="*/ 3969 h 12"/>
              <a:gd name="T56" fmla="*/ 0 w 29"/>
              <a:gd name="T57" fmla="*/ 3969 h 12"/>
              <a:gd name="T58" fmla="*/ 0 w 29"/>
              <a:gd name="T59" fmla="*/ 3969 h 12"/>
              <a:gd name="T60" fmla="*/ 9525 w 29"/>
              <a:gd name="T61" fmla="*/ 3969 h 12"/>
              <a:gd name="T62" fmla="*/ 9525 w 29"/>
              <a:gd name="T63" fmla="*/ 4763 h 12"/>
              <a:gd name="T64" fmla="*/ 0 w 29"/>
              <a:gd name="T65" fmla="*/ 4763 h 12"/>
              <a:gd name="T66" fmla="*/ 9525 w 29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" h="12">
                <a:moveTo>
                  <a:pt x="0" y="5"/>
                </a:moveTo>
                <a:lnTo>
                  <a:pt x="0" y="0"/>
                </a:lnTo>
                <a:lnTo>
                  <a:pt x="29" y="0"/>
                </a:lnTo>
                <a:lnTo>
                  <a:pt x="29" y="2"/>
                </a:lnTo>
                <a:lnTo>
                  <a:pt x="0" y="2"/>
                </a:lnTo>
                <a:lnTo>
                  <a:pt x="29" y="2"/>
                </a:lnTo>
                <a:lnTo>
                  <a:pt x="29" y="3"/>
                </a:lnTo>
                <a:lnTo>
                  <a:pt x="0" y="3"/>
                </a:lnTo>
                <a:lnTo>
                  <a:pt x="0" y="4"/>
                </a:lnTo>
                <a:lnTo>
                  <a:pt x="29" y="4"/>
                </a:lnTo>
                <a:lnTo>
                  <a:pt x="0" y="4"/>
                </a:lnTo>
                <a:lnTo>
                  <a:pt x="0" y="5"/>
                </a:lnTo>
                <a:lnTo>
                  <a:pt x="29" y="5"/>
                </a:lnTo>
                <a:lnTo>
                  <a:pt x="0" y="5"/>
                </a:lnTo>
                <a:lnTo>
                  <a:pt x="0" y="7"/>
                </a:lnTo>
                <a:lnTo>
                  <a:pt x="29" y="7"/>
                </a:lnTo>
                <a:lnTo>
                  <a:pt x="0" y="7"/>
                </a:lnTo>
                <a:lnTo>
                  <a:pt x="0" y="8"/>
                </a:lnTo>
                <a:lnTo>
                  <a:pt x="29" y="8"/>
                </a:lnTo>
                <a:lnTo>
                  <a:pt x="29" y="9"/>
                </a:lnTo>
                <a:lnTo>
                  <a:pt x="0" y="9"/>
                </a:lnTo>
                <a:lnTo>
                  <a:pt x="29" y="9"/>
                </a:lnTo>
                <a:lnTo>
                  <a:pt x="29" y="10"/>
                </a:lnTo>
                <a:lnTo>
                  <a:pt x="0" y="10"/>
                </a:lnTo>
                <a:lnTo>
                  <a:pt x="29" y="10"/>
                </a:lnTo>
                <a:lnTo>
                  <a:pt x="29" y="12"/>
                </a:lnTo>
                <a:lnTo>
                  <a:pt x="0" y="12"/>
                </a:lnTo>
                <a:lnTo>
                  <a:pt x="2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1" name="Freeform 439"/>
          <p:cNvSpPr>
            <a:spLocks/>
          </p:cNvSpPr>
          <p:nvPr/>
        </p:nvSpPr>
        <p:spPr bwMode="auto">
          <a:xfrm>
            <a:off x="3198178" y="3749675"/>
            <a:ext cx="4762" cy="11113"/>
          </a:xfrm>
          <a:custGeom>
            <a:avLst/>
            <a:gdLst>
              <a:gd name="T0" fmla="*/ 2778 w 12"/>
              <a:gd name="T1" fmla="*/ 11113 h 29"/>
              <a:gd name="T2" fmla="*/ 0 w 12"/>
              <a:gd name="T3" fmla="*/ 11113 h 29"/>
              <a:gd name="T4" fmla="*/ 0 w 12"/>
              <a:gd name="T5" fmla="*/ 0 h 29"/>
              <a:gd name="T6" fmla="*/ 794 w 12"/>
              <a:gd name="T7" fmla="*/ 0 h 29"/>
              <a:gd name="T8" fmla="*/ 794 w 12"/>
              <a:gd name="T9" fmla="*/ 11113 h 29"/>
              <a:gd name="T10" fmla="*/ 794 w 12"/>
              <a:gd name="T11" fmla="*/ 11113 h 29"/>
              <a:gd name="T12" fmla="*/ 794 w 12"/>
              <a:gd name="T13" fmla="*/ 0 h 29"/>
              <a:gd name="T14" fmla="*/ 1191 w 12"/>
              <a:gd name="T15" fmla="*/ 0 h 29"/>
              <a:gd name="T16" fmla="*/ 1191 w 12"/>
              <a:gd name="T17" fmla="*/ 11113 h 29"/>
              <a:gd name="T18" fmla="*/ 1587 w 12"/>
              <a:gd name="T19" fmla="*/ 11113 h 29"/>
              <a:gd name="T20" fmla="*/ 1587 w 12"/>
              <a:gd name="T21" fmla="*/ 0 h 29"/>
              <a:gd name="T22" fmla="*/ 1587 w 12"/>
              <a:gd name="T23" fmla="*/ 0 h 29"/>
              <a:gd name="T24" fmla="*/ 1587 w 12"/>
              <a:gd name="T25" fmla="*/ 11113 h 29"/>
              <a:gd name="T26" fmla="*/ 1984 w 12"/>
              <a:gd name="T27" fmla="*/ 11113 h 29"/>
              <a:gd name="T28" fmla="*/ 1984 w 12"/>
              <a:gd name="T29" fmla="*/ 0 h 29"/>
              <a:gd name="T30" fmla="*/ 1984 w 12"/>
              <a:gd name="T31" fmla="*/ 0 h 29"/>
              <a:gd name="T32" fmla="*/ 1984 w 12"/>
              <a:gd name="T33" fmla="*/ 11113 h 29"/>
              <a:gd name="T34" fmla="*/ 2778 w 12"/>
              <a:gd name="T35" fmla="*/ 11113 h 29"/>
              <a:gd name="T36" fmla="*/ 2778 w 12"/>
              <a:gd name="T37" fmla="*/ 0 h 29"/>
              <a:gd name="T38" fmla="*/ 2778 w 12"/>
              <a:gd name="T39" fmla="*/ 0 h 29"/>
              <a:gd name="T40" fmla="*/ 2778 w 12"/>
              <a:gd name="T41" fmla="*/ 11113 h 29"/>
              <a:gd name="T42" fmla="*/ 3175 w 12"/>
              <a:gd name="T43" fmla="*/ 11113 h 29"/>
              <a:gd name="T44" fmla="*/ 3175 w 12"/>
              <a:gd name="T45" fmla="*/ 0 h 29"/>
              <a:gd name="T46" fmla="*/ 3572 w 12"/>
              <a:gd name="T47" fmla="*/ 0 h 29"/>
              <a:gd name="T48" fmla="*/ 3572 w 12"/>
              <a:gd name="T49" fmla="*/ 11113 h 29"/>
              <a:gd name="T50" fmla="*/ 3572 w 12"/>
              <a:gd name="T51" fmla="*/ 11113 h 29"/>
              <a:gd name="T52" fmla="*/ 3572 w 12"/>
              <a:gd name="T53" fmla="*/ 0 h 29"/>
              <a:gd name="T54" fmla="*/ 3968 w 12"/>
              <a:gd name="T55" fmla="*/ 0 h 29"/>
              <a:gd name="T56" fmla="*/ 3968 w 12"/>
              <a:gd name="T57" fmla="*/ 11113 h 29"/>
              <a:gd name="T58" fmla="*/ 3968 w 12"/>
              <a:gd name="T59" fmla="*/ 11113 h 29"/>
              <a:gd name="T60" fmla="*/ 3968 w 12"/>
              <a:gd name="T61" fmla="*/ 0 h 29"/>
              <a:gd name="T62" fmla="*/ 4762 w 12"/>
              <a:gd name="T63" fmla="*/ 0 h 29"/>
              <a:gd name="T64" fmla="*/ 4762 w 12"/>
              <a:gd name="T65" fmla="*/ 11113 h 29"/>
              <a:gd name="T66" fmla="*/ 2778 w 12"/>
              <a:gd name="T67" fmla="*/ 0 h 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9">
                <a:moveTo>
                  <a:pt x="7" y="29"/>
                </a:moveTo>
                <a:lnTo>
                  <a:pt x="0" y="29"/>
                </a:lnTo>
                <a:lnTo>
                  <a:pt x="0" y="0"/>
                </a:lnTo>
                <a:lnTo>
                  <a:pt x="2" y="0"/>
                </a:lnTo>
                <a:lnTo>
                  <a:pt x="2" y="29"/>
                </a:lnTo>
                <a:lnTo>
                  <a:pt x="2" y="0"/>
                </a:lnTo>
                <a:lnTo>
                  <a:pt x="3" y="0"/>
                </a:lnTo>
                <a:lnTo>
                  <a:pt x="3" y="29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9" y="0"/>
                </a:lnTo>
                <a:lnTo>
                  <a:pt x="9" y="29"/>
                </a:lnTo>
                <a:lnTo>
                  <a:pt x="9" y="0"/>
                </a:lnTo>
                <a:lnTo>
                  <a:pt x="10" y="0"/>
                </a:lnTo>
                <a:lnTo>
                  <a:pt x="10" y="29"/>
                </a:lnTo>
                <a:lnTo>
                  <a:pt x="10" y="0"/>
                </a:lnTo>
                <a:lnTo>
                  <a:pt x="12" y="0"/>
                </a:lnTo>
                <a:lnTo>
                  <a:pt x="12" y="29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2" name="Freeform 440"/>
          <p:cNvSpPr>
            <a:spLocks/>
          </p:cNvSpPr>
          <p:nvPr/>
        </p:nvSpPr>
        <p:spPr bwMode="auto">
          <a:xfrm>
            <a:off x="3199765" y="3746500"/>
            <a:ext cx="9525" cy="4763"/>
          </a:xfrm>
          <a:custGeom>
            <a:avLst/>
            <a:gdLst>
              <a:gd name="T0" fmla="*/ 0 w 26"/>
              <a:gd name="T1" fmla="*/ 2382 h 10"/>
              <a:gd name="T2" fmla="*/ 0 w 26"/>
              <a:gd name="T3" fmla="*/ 0 h 10"/>
              <a:gd name="T4" fmla="*/ 9525 w 26"/>
              <a:gd name="T5" fmla="*/ 0 h 10"/>
              <a:gd name="T6" fmla="*/ 9525 w 26"/>
              <a:gd name="T7" fmla="*/ 0 h 10"/>
              <a:gd name="T8" fmla="*/ 0 w 26"/>
              <a:gd name="T9" fmla="*/ 0 h 10"/>
              <a:gd name="T10" fmla="*/ 0 w 26"/>
              <a:gd name="T11" fmla="*/ 476 h 10"/>
              <a:gd name="T12" fmla="*/ 9525 w 26"/>
              <a:gd name="T13" fmla="*/ 476 h 10"/>
              <a:gd name="T14" fmla="*/ 9525 w 26"/>
              <a:gd name="T15" fmla="*/ 476 h 10"/>
              <a:gd name="T16" fmla="*/ 0 w 26"/>
              <a:gd name="T17" fmla="*/ 476 h 10"/>
              <a:gd name="T18" fmla="*/ 0 w 26"/>
              <a:gd name="T19" fmla="*/ 953 h 10"/>
              <a:gd name="T20" fmla="*/ 9525 w 26"/>
              <a:gd name="T21" fmla="*/ 953 h 10"/>
              <a:gd name="T22" fmla="*/ 9525 w 26"/>
              <a:gd name="T23" fmla="*/ 1905 h 10"/>
              <a:gd name="T24" fmla="*/ 0 w 26"/>
              <a:gd name="T25" fmla="*/ 1905 h 10"/>
              <a:gd name="T26" fmla="*/ 0 w 26"/>
              <a:gd name="T27" fmla="*/ 1905 h 10"/>
              <a:gd name="T28" fmla="*/ 9525 w 26"/>
              <a:gd name="T29" fmla="*/ 1905 h 10"/>
              <a:gd name="T30" fmla="*/ 9525 w 26"/>
              <a:gd name="T31" fmla="*/ 2382 h 10"/>
              <a:gd name="T32" fmla="*/ 0 w 26"/>
              <a:gd name="T33" fmla="*/ 2382 h 10"/>
              <a:gd name="T34" fmla="*/ 0 w 26"/>
              <a:gd name="T35" fmla="*/ 2382 h 10"/>
              <a:gd name="T36" fmla="*/ 9525 w 26"/>
              <a:gd name="T37" fmla="*/ 2382 h 10"/>
              <a:gd name="T38" fmla="*/ 9525 w 26"/>
              <a:gd name="T39" fmla="*/ 2858 h 10"/>
              <a:gd name="T40" fmla="*/ 0 w 26"/>
              <a:gd name="T41" fmla="*/ 2858 h 10"/>
              <a:gd name="T42" fmla="*/ 0 w 26"/>
              <a:gd name="T43" fmla="*/ 3810 h 10"/>
              <a:gd name="T44" fmla="*/ 9525 w 26"/>
              <a:gd name="T45" fmla="*/ 3810 h 10"/>
              <a:gd name="T46" fmla="*/ 9525 w 26"/>
              <a:gd name="T47" fmla="*/ 3810 h 10"/>
              <a:gd name="T48" fmla="*/ 0 w 26"/>
              <a:gd name="T49" fmla="*/ 3810 h 10"/>
              <a:gd name="T50" fmla="*/ 0 w 26"/>
              <a:gd name="T51" fmla="*/ 4287 h 10"/>
              <a:gd name="T52" fmla="*/ 9525 w 26"/>
              <a:gd name="T53" fmla="*/ 4287 h 10"/>
              <a:gd name="T54" fmla="*/ 9525 w 26"/>
              <a:gd name="T55" fmla="*/ 4287 h 10"/>
              <a:gd name="T56" fmla="*/ 0 w 26"/>
              <a:gd name="T57" fmla="*/ 4287 h 10"/>
              <a:gd name="T58" fmla="*/ 0 w 26"/>
              <a:gd name="T59" fmla="*/ 4763 h 10"/>
              <a:gd name="T60" fmla="*/ 9525 w 26"/>
              <a:gd name="T61" fmla="*/ 4763 h 10"/>
              <a:gd name="T62" fmla="*/ 9525 w 26"/>
              <a:gd name="T63" fmla="*/ 4763 h 10"/>
              <a:gd name="T64" fmla="*/ 0 w 26"/>
              <a:gd name="T65" fmla="*/ 4763 h 10"/>
              <a:gd name="T66" fmla="*/ 9525 w 26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0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0" y="1"/>
                </a:lnTo>
                <a:lnTo>
                  <a:pt x="0" y="2"/>
                </a:lnTo>
                <a:lnTo>
                  <a:pt x="26" y="2"/>
                </a:lnTo>
                <a:lnTo>
                  <a:pt x="26" y="4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26" y="5"/>
                </a:lnTo>
                <a:lnTo>
                  <a:pt x="26" y="6"/>
                </a:lnTo>
                <a:lnTo>
                  <a:pt x="0" y="6"/>
                </a:lnTo>
                <a:lnTo>
                  <a:pt x="0" y="8"/>
                </a:lnTo>
                <a:lnTo>
                  <a:pt x="26" y="8"/>
                </a:lnTo>
                <a:lnTo>
                  <a:pt x="0" y="8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0" y="10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3" name="Freeform 441"/>
          <p:cNvSpPr>
            <a:spLocks/>
          </p:cNvSpPr>
          <p:nvPr/>
        </p:nvSpPr>
        <p:spPr bwMode="auto">
          <a:xfrm>
            <a:off x="3209290" y="3738563"/>
            <a:ext cx="3175" cy="11112"/>
          </a:xfrm>
          <a:custGeom>
            <a:avLst/>
            <a:gdLst>
              <a:gd name="T0" fmla="*/ 1323 w 12"/>
              <a:gd name="T1" fmla="*/ 11112 h 25"/>
              <a:gd name="T2" fmla="*/ 0 w 12"/>
              <a:gd name="T3" fmla="*/ 11112 h 25"/>
              <a:gd name="T4" fmla="*/ 0 w 12"/>
              <a:gd name="T5" fmla="*/ 0 h 25"/>
              <a:gd name="T6" fmla="*/ 265 w 12"/>
              <a:gd name="T7" fmla="*/ 0 h 25"/>
              <a:gd name="T8" fmla="*/ 265 w 12"/>
              <a:gd name="T9" fmla="*/ 11112 h 25"/>
              <a:gd name="T10" fmla="*/ 265 w 12"/>
              <a:gd name="T11" fmla="*/ 11112 h 25"/>
              <a:gd name="T12" fmla="*/ 265 w 12"/>
              <a:gd name="T13" fmla="*/ 0 h 25"/>
              <a:gd name="T14" fmla="*/ 794 w 12"/>
              <a:gd name="T15" fmla="*/ 0 h 25"/>
              <a:gd name="T16" fmla="*/ 794 w 12"/>
              <a:gd name="T17" fmla="*/ 11112 h 25"/>
              <a:gd name="T18" fmla="*/ 1058 w 12"/>
              <a:gd name="T19" fmla="*/ 11112 h 25"/>
              <a:gd name="T20" fmla="*/ 1058 w 12"/>
              <a:gd name="T21" fmla="*/ 0 h 25"/>
              <a:gd name="T22" fmla="*/ 1058 w 12"/>
              <a:gd name="T23" fmla="*/ 0 h 25"/>
              <a:gd name="T24" fmla="*/ 1058 w 12"/>
              <a:gd name="T25" fmla="*/ 11112 h 25"/>
              <a:gd name="T26" fmla="*/ 1323 w 12"/>
              <a:gd name="T27" fmla="*/ 11112 h 25"/>
              <a:gd name="T28" fmla="*/ 1323 w 12"/>
              <a:gd name="T29" fmla="*/ 0 h 25"/>
              <a:gd name="T30" fmla="*/ 1323 w 12"/>
              <a:gd name="T31" fmla="*/ 0 h 25"/>
              <a:gd name="T32" fmla="*/ 1323 w 12"/>
              <a:gd name="T33" fmla="*/ 11112 h 25"/>
              <a:gd name="T34" fmla="*/ 1852 w 12"/>
              <a:gd name="T35" fmla="*/ 11112 h 25"/>
              <a:gd name="T36" fmla="*/ 1852 w 12"/>
              <a:gd name="T37" fmla="*/ 0 h 25"/>
              <a:gd name="T38" fmla="*/ 2117 w 12"/>
              <a:gd name="T39" fmla="*/ 0 h 25"/>
              <a:gd name="T40" fmla="*/ 2117 w 12"/>
              <a:gd name="T41" fmla="*/ 11112 h 25"/>
              <a:gd name="T42" fmla="*/ 2117 w 12"/>
              <a:gd name="T43" fmla="*/ 11112 h 25"/>
              <a:gd name="T44" fmla="*/ 2117 w 12"/>
              <a:gd name="T45" fmla="*/ 0 h 25"/>
              <a:gd name="T46" fmla="*/ 2381 w 12"/>
              <a:gd name="T47" fmla="*/ 0 h 25"/>
              <a:gd name="T48" fmla="*/ 2381 w 12"/>
              <a:gd name="T49" fmla="*/ 11112 h 25"/>
              <a:gd name="T50" fmla="*/ 2381 w 12"/>
              <a:gd name="T51" fmla="*/ 11112 h 25"/>
              <a:gd name="T52" fmla="*/ 2381 w 12"/>
              <a:gd name="T53" fmla="*/ 0 h 25"/>
              <a:gd name="T54" fmla="*/ 2646 w 12"/>
              <a:gd name="T55" fmla="*/ 0 h 25"/>
              <a:gd name="T56" fmla="*/ 2646 w 12"/>
              <a:gd name="T57" fmla="*/ 11112 h 25"/>
              <a:gd name="T58" fmla="*/ 2646 w 12"/>
              <a:gd name="T59" fmla="*/ 11112 h 25"/>
              <a:gd name="T60" fmla="*/ 2646 w 12"/>
              <a:gd name="T61" fmla="*/ 0 h 25"/>
              <a:gd name="T62" fmla="*/ 3175 w 12"/>
              <a:gd name="T63" fmla="*/ 0 h 25"/>
              <a:gd name="T64" fmla="*/ 3175 w 12"/>
              <a:gd name="T65" fmla="*/ 11112 h 25"/>
              <a:gd name="T66" fmla="*/ 1323 w 12"/>
              <a:gd name="T67" fmla="*/ 0 h 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5">
                <a:moveTo>
                  <a:pt x="5" y="25"/>
                </a:moveTo>
                <a:lnTo>
                  <a:pt x="0" y="25"/>
                </a:lnTo>
                <a:lnTo>
                  <a:pt x="0" y="0"/>
                </a:lnTo>
                <a:lnTo>
                  <a:pt x="1" y="0"/>
                </a:lnTo>
                <a:lnTo>
                  <a:pt x="1" y="25"/>
                </a:lnTo>
                <a:lnTo>
                  <a:pt x="1" y="0"/>
                </a:lnTo>
                <a:lnTo>
                  <a:pt x="3" y="0"/>
                </a:lnTo>
                <a:lnTo>
                  <a:pt x="3" y="25"/>
                </a:lnTo>
                <a:lnTo>
                  <a:pt x="4" y="25"/>
                </a:lnTo>
                <a:lnTo>
                  <a:pt x="4" y="0"/>
                </a:lnTo>
                <a:lnTo>
                  <a:pt x="4" y="25"/>
                </a:lnTo>
                <a:lnTo>
                  <a:pt x="5" y="25"/>
                </a:lnTo>
                <a:lnTo>
                  <a:pt x="5" y="0"/>
                </a:lnTo>
                <a:lnTo>
                  <a:pt x="5" y="25"/>
                </a:lnTo>
                <a:lnTo>
                  <a:pt x="7" y="25"/>
                </a:lnTo>
                <a:lnTo>
                  <a:pt x="7" y="0"/>
                </a:lnTo>
                <a:lnTo>
                  <a:pt x="8" y="0"/>
                </a:lnTo>
                <a:lnTo>
                  <a:pt x="8" y="25"/>
                </a:lnTo>
                <a:lnTo>
                  <a:pt x="8" y="0"/>
                </a:lnTo>
                <a:lnTo>
                  <a:pt x="9" y="0"/>
                </a:lnTo>
                <a:lnTo>
                  <a:pt x="9" y="25"/>
                </a:lnTo>
                <a:lnTo>
                  <a:pt x="9" y="0"/>
                </a:lnTo>
                <a:lnTo>
                  <a:pt x="10" y="0"/>
                </a:lnTo>
                <a:lnTo>
                  <a:pt x="10" y="25"/>
                </a:lnTo>
                <a:lnTo>
                  <a:pt x="10" y="0"/>
                </a:lnTo>
                <a:lnTo>
                  <a:pt x="12" y="0"/>
                </a:lnTo>
                <a:lnTo>
                  <a:pt x="12" y="25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4" name="Freeform 442"/>
          <p:cNvSpPr>
            <a:spLocks/>
          </p:cNvSpPr>
          <p:nvPr/>
        </p:nvSpPr>
        <p:spPr bwMode="auto">
          <a:xfrm>
            <a:off x="3247390" y="3733800"/>
            <a:ext cx="1588" cy="3175"/>
          </a:xfrm>
          <a:custGeom>
            <a:avLst/>
            <a:gdLst>
              <a:gd name="T0" fmla="*/ 0 w 8"/>
              <a:gd name="T1" fmla="*/ 1588 h 12"/>
              <a:gd name="T2" fmla="*/ 0 w 8"/>
              <a:gd name="T3" fmla="*/ 0 h 12"/>
              <a:gd name="T4" fmla="*/ 1588 w 8"/>
              <a:gd name="T5" fmla="*/ 0 h 12"/>
              <a:gd name="T6" fmla="*/ 1588 w 8"/>
              <a:gd name="T7" fmla="*/ 0 h 12"/>
              <a:gd name="T8" fmla="*/ 0 w 8"/>
              <a:gd name="T9" fmla="*/ 0 h 12"/>
              <a:gd name="T10" fmla="*/ 0 w 8"/>
              <a:gd name="T11" fmla="*/ 529 h 12"/>
              <a:gd name="T12" fmla="*/ 1588 w 8"/>
              <a:gd name="T13" fmla="*/ 529 h 12"/>
              <a:gd name="T14" fmla="*/ 1588 w 8"/>
              <a:gd name="T15" fmla="*/ 794 h 12"/>
              <a:gd name="T16" fmla="*/ 0 w 8"/>
              <a:gd name="T17" fmla="*/ 794 h 12"/>
              <a:gd name="T18" fmla="*/ 0 w 8"/>
              <a:gd name="T19" fmla="*/ 794 h 12"/>
              <a:gd name="T20" fmla="*/ 1588 w 8"/>
              <a:gd name="T21" fmla="*/ 794 h 12"/>
              <a:gd name="T22" fmla="*/ 1588 w 8"/>
              <a:gd name="T23" fmla="*/ 1058 h 12"/>
              <a:gd name="T24" fmla="*/ 0 w 8"/>
              <a:gd name="T25" fmla="*/ 1058 h 12"/>
              <a:gd name="T26" fmla="*/ 0 w 8"/>
              <a:gd name="T27" fmla="*/ 1058 h 12"/>
              <a:gd name="T28" fmla="*/ 1588 w 8"/>
              <a:gd name="T29" fmla="*/ 1058 h 12"/>
              <a:gd name="T30" fmla="*/ 1588 w 8"/>
              <a:gd name="T31" fmla="*/ 1588 h 12"/>
              <a:gd name="T32" fmla="*/ 0 w 8"/>
              <a:gd name="T33" fmla="*/ 1588 h 12"/>
              <a:gd name="T34" fmla="*/ 0 w 8"/>
              <a:gd name="T35" fmla="*/ 1588 h 12"/>
              <a:gd name="T36" fmla="*/ 1588 w 8"/>
              <a:gd name="T37" fmla="*/ 1588 h 12"/>
              <a:gd name="T38" fmla="*/ 1588 w 8"/>
              <a:gd name="T39" fmla="*/ 1852 h 12"/>
              <a:gd name="T40" fmla="*/ 0 w 8"/>
              <a:gd name="T41" fmla="*/ 1852 h 12"/>
              <a:gd name="T42" fmla="*/ 0 w 8"/>
              <a:gd name="T43" fmla="*/ 2117 h 12"/>
              <a:gd name="T44" fmla="*/ 1588 w 8"/>
              <a:gd name="T45" fmla="*/ 2117 h 12"/>
              <a:gd name="T46" fmla="*/ 1588 w 8"/>
              <a:gd name="T47" fmla="*/ 2117 h 12"/>
              <a:gd name="T48" fmla="*/ 0 w 8"/>
              <a:gd name="T49" fmla="*/ 2117 h 12"/>
              <a:gd name="T50" fmla="*/ 0 w 8"/>
              <a:gd name="T51" fmla="*/ 2381 h 12"/>
              <a:gd name="T52" fmla="*/ 1588 w 8"/>
              <a:gd name="T53" fmla="*/ 2381 h 12"/>
              <a:gd name="T54" fmla="*/ 1588 w 8"/>
              <a:gd name="T55" fmla="*/ 2381 h 12"/>
              <a:gd name="T56" fmla="*/ 0 w 8"/>
              <a:gd name="T57" fmla="*/ 2381 h 12"/>
              <a:gd name="T58" fmla="*/ 0 w 8"/>
              <a:gd name="T59" fmla="*/ 2910 h 12"/>
              <a:gd name="T60" fmla="*/ 1588 w 8"/>
              <a:gd name="T61" fmla="*/ 2910 h 12"/>
              <a:gd name="T62" fmla="*/ 1588 w 8"/>
              <a:gd name="T63" fmla="*/ 3175 h 12"/>
              <a:gd name="T64" fmla="*/ 0 w 8"/>
              <a:gd name="T65" fmla="*/ 3175 h 12"/>
              <a:gd name="T66" fmla="*/ 1588 w 8"/>
              <a:gd name="T67" fmla="*/ 158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2">
                <a:moveTo>
                  <a:pt x="0" y="6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lnTo>
                  <a:pt x="0" y="2"/>
                </a:lnTo>
                <a:lnTo>
                  <a:pt x="8" y="2"/>
                </a:lnTo>
                <a:lnTo>
                  <a:pt x="8" y="3"/>
                </a:lnTo>
                <a:lnTo>
                  <a:pt x="0" y="3"/>
                </a:lnTo>
                <a:lnTo>
                  <a:pt x="8" y="3"/>
                </a:lnTo>
                <a:lnTo>
                  <a:pt x="8" y="4"/>
                </a:lnTo>
                <a:lnTo>
                  <a:pt x="0" y="4"/>
                </a:lnTo>
                <a:lnTo>
                  <a:pt x="8" y="4"/>
                </a:lnTo>
                <a:lnTo>
                  <a:pt x="8" y="6"/>
                </a:lnTo>
                <a:lnTo>
                  <a:pt x="0" y="6"/>
                </a:lnTo>
                <a:lnTo>
                  <a:pt x="8" y="6"/>
                </a:lnTo>
                <a:lnTo>
                  <a:pt x="8" y="7"/>
                </a:lnTo>
                <a:lnTo>
                  <a:pt x="0" y="7"/>
                </a:lnTo>
                <a:lnTo>
                  <a:pt x="0" y="8"/>
                </a:lnTo>
                <a:lnTo>
                  <a:pt x="8" y="8"/>
                </a:lnTo>
                <a:lnTo>
                  <a:pt x="0" y="8"/>
                </a:lnTo>
                <a:lnTo>
                  <a:pt x="0" y="9"/>
                </a:lnTo>
                <a:lnTo>
                  <a:pt x="8" y="9"/>
                </a:lnTo>
                <a:lnTo>
                  <a:pt x="0" y="9"/>
                </a:lnTo>
                <a:lnTo>
                  <a:pt x="0" y="11"/>
                </a:lnTo>
                <a:lnTo>
                  <a:pt x="8" y="11"/>
                </a:lnTo>
                <a:lnTo>
                  <a:pt x="8" y="12"/>
                </a:lnTo>
                <a:lnTo>
                  <a:pt x="0" y="12"/>
                </a:lnTo>
                <a:lnTo>
                  <a:pt x="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5" name="Freeform 443"/>
          <p:cNvSpPr>
            <a:spLocks/>
          </p:cNvSpPr>
          <p:nvPr/>
        </p:nvSpPr>
        <p:spPr bwMode="auto">
          <a:xfrm>
            <a:off x="3247390" y="3727450"/>
            <a:ext cx="3175" cy="7938"/>
          </a:xfrm>
          <a:custGeom>
            <a:avLst/>
            <a:gdLst>
              <a:gd name="T0" fmla="*/ 1732 w 11"/>
              <a:gd name="T1" fmla="*/ 7938 h 18"/>
              <a:gd name="T2" fmla="*/ 0 w 11"/>
              <a:gd name="T3" fmla="*/ 7938 h 18"/>
              <a:gd name="T4" fmla="*/ 0 w 11"/>
              <a:gd name="T5" fmla="*/ 0 h 18"/>
              <a:gd name="T6" fmla="*/ 289 w 11"/>
              <a:gd name="T7" fmla="*/ 0 h 18"/>
              <a:gd name="T8" fmla="*/ 289 w 11"/>
              <a:gd name="T9" fmla="*/ 7938 h 18"/>
              <a:gd name="T10" fmla="*/ 289 w 11"/>
              <a:gd name="T11" fmla="*/ 7938 h 18"/>
              <a:gd name="T12" fmla="*/ 289 w 11"/>
              <a:gd name="T13" fmla="*/ 0 h 18"/>
              <a:gd name="T14" fmla="*/ 577 w 11"/>
              <a:gd name="T15" fmla="*/ 0 h 18"/>
              <a:gd name="T16" fmla="*/ 577 w 11"/>
              <a:gd name="T17" fmla="*/ 7938 h 18"/>
              <a:gd name="T18" fmla="*/ 577 w 11"/>
              <a:gd name="T19" fmla="*/ 7938 h 18"/>
              <a:gd name="T20" fmla="*/ 577 w 11"/>
              <a:gd name="T21" fmla="*/ 0 h 18"/>
              <a:gd name="T22" fmla="*/ 866 w 11"/>
              <a:gd name="T23" fmla="*/ 0 h 18"/>
              <a:gd name="T24" fmla="*/ 866 w 11"/>
              <a:gd name="T25" fmla="*/ 7938 h 18"/>
              <a:gd name="T26" fmla="*/ 1443 w 11"/>
              <a:gd name="T27" fmla="*/ 7938 h 18"/>
              <a:gd name="T28" fmla="*/ 1443 w 11"/>
              <a:gd name="T29" fmla="*/ 0 h 18"/>
              <a:gd name="T30" fmla="*/ 1443 w 11"/>
              <a:gd name="T31" fmla="*/ 0 h 18"/>
              <a:gd name="T32" fmla="*/ 1443 w 11"/>
              <a:gd name="T33" fmla="*/ 7938 h 18"/>
              <a:gd name="T34" fmla="*/ 1732 w 11"/>
              <a:gd name="T35" fmla="*/ 7938 h 18"/>
              <a:gd name="T36" fmla="*/ 1732 w 11"/>
              <a:gd name="T37" fmla="*/ 0 h 18"/>
              <a:gd name="T38" fmla="*/ 1732 w 11"/>
              <a:gd name="T39" fmla="*/ 0 h 18"/>
              <a:gd name="T40" fmla="*/ 1732 w 11"/>
              <a:gd name="T41" fmla="*/ 7938 h 18"/>
              <a:gd name="T42" fmla="*/ 2020 w 11"/>
              <a:gd name="T43" fmla="*/ 7938 h 18"/>
              <a:gd name="T44" fmla="*/ 2020 w 11"/>
              <a:gd name="T45" fmla="*/ 0 h 18"/>
              <a:gd name="T46" fmla="*/ 2020 w 11"/>
              <a:gd name="T47" fmla="*/ 0 h 18"/>
              <a:gd name="T48" fmla="*/ 2020 w 11"/>
              <a:gd name="T49" fmla="*/ 7938 h 18"/>
              <a:gd name="T50" fmla="*/ 2309 w 11"/>
              <a:gd name="T51" fmla="*/ 7938 h 18"/>
              <a:gd name="T52" fmla="*/ 2309 w 11"/>
              <a:gd name="T53" fmla="*/ 0 h 18"/>
              <a:gd name="T54" fmla="*/ 2886 w 11"/>
              <a:gd name="T55" fmla="*/ 0 h 18"/>
              <a:gd name="T56" fmla="*/ 2886 w 11"/>
              <a:gd name="T57" fmla="*/ 7938 h 18"/>
              <a:gd name="T58" fmla="*/ 2886 w 11"/>
              <a:gd name="T59" fmla="*/ 7938 h 18"/>
              <a:gd name="T60" fmla="*/ 2886 w 11"/>
              <a:gd name="T61" fmla="*/ 0 h 18"/>
              <a:gd name="T62" fmla="*/ 3175 w 11"/>
              <a:gd name="T63" fmla="*/ 0 h 18"/>
              <a:gd name="T64" fmla="*/ 3175 w 11"/>
              <a:gd name="T65" fmla="*/ 7938 h 18"/>
              <a:gd name="T66" fmla="*/ 1732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6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3" y="0"/>
                </a:lnTo>
                <a:lnTo>
                  <a:pt x="3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6" name="Freeform 444"/>
          <p:cNvSpPr>
            <a:spLocks/>
          </p:cNvSpPr>
          <p:nvPr/>
        </p:nvSpPr>
        <p:spPr bwMode="auto">
          <a:xfrm>
            <a:off x="3248978" y="3725863"/>
            <a:ext cx="20637" cy="4762"/>
          </a:xfrm>
          <a:custGeom>
            <a:avLst/>
            <a:gdLst>
              <a:gd name="T0" fmla="*/ 0 w 54"/>
              <a:gd name="T1" fmla="*/ 2165 h 11"/>
              <a:gd name="T2" fmla="*/ 0 w 54"/>
              <a:gd name="T3" fmla="*/ 0 h 11"/>
              <a:gd name="T4" fmla="*/ 20637 w 54"/>
              <a:gd name="T5" fmla="*/ 0 h 11"/>
              <a:gd name="T6" fmla="*/ 20637 w 54"/>
              <a:gd name="T7" fmla="*/ 0 h 11"/>
              <a:gd name="T8" fmla="*/ 0 w 54"/>
              <a:gd name="T9" fmla="*/ 0 h 11"/>
              <a:gd name="T10" fmla="*/ 0 w 54"/>
              <a:gd name="T11" fmla="*/ 433 h 11"/>
              <a:gd name="T12" fmla="*/ 20637 w 54"/>
              <a:gd name="T13" fmla="*/ 433 h 11"/>
              <a:gd name="T14" fmla="*/ 20637 w 54"/>
              <a:gd name="T15" fmla="*/ 866 h 11"/>
              <a:gd name="T16" fmla="*/ 0 w 54"/>
              <a:gd name="T17" fmla="*/ 866 h 11"/>
              <a:gd name="T18" fmla="*/ 0 w 54"/>
              <a:gd name="T19" fmla="*/ 866 h 11"/>
              <a:gd name="T20" fmla="*/ 20637 w 54"/>
              <a:gd name="T21" fmla="*/ 866 h 11"/>
              <a:gd name="T22" fmla="*/ 20637 w 54"/>
              <a:gd name="T23" fmla="*/ 1299 h 11"/>
              <a:gd name="T24" fmla="*/ 0 w 54"/>
              <a:gd name="T25" fmla="*/ 1299 h 11"/>
              <a:gd name="T26" fmla="*/ 0 w 54"/>
              <a:gd name="T27" fmla="*/ 1299 h 11"/>
              <a:gd name="T28" fmla="*/ 20637 w 54"/>
              <a:gd name="T29" fmla="*/ 1299 h 11"/>
              <a:gd name="T30" fmla="*/ 20637 w 54"/>
              <a:gd name="T31" fmla="*/ 2165 h 11"/>
              <a:gd name="T32" fmla="*/ 0 w 54"/>
              <a:gd name="T33" fmla="*/ 2165 h 11"/>
              <a:gd name="T34" fmla="*/ 0 w 54"/>
              <a:gd name="T35" fmla="*/ 2165 h 11"/>
              <a:gd name="T36" fmla="*/ 20637 w 54"/>
              <a:gd name="T37" fmla="*/ 2165 h 11"/>
              <a:gd name="T38" fmla="*/ 20637 w 54"/>
              <a:gd name="T39" fmla="*/ 2597 h 11"/>
              <a:gd name="T40" fmla="*/ 0 w 54"/>
              <a:gd name="T41" fmla="*/ 2597 h 11"/>
              <a:gd name="T42" fmla="*/ 0 w 54"/>
              <a:gd name="T43" fmla="*/ 3030 h 11"/>
              <a:gd name="T44" fmla="*/ 20637 w 54"/>
              <a:gd name="T45" fmla="*/ 3030 h 11"/>
              <a:gd name="T46" fmla="*/ 20637 w 54"/>
              <a:gd name="T47" fmla="*/ 3030 h 11"/>
              <a:gd name="T48" fmla="*/ 0 w 54"/>
              <a:gd name="T49" fmla="*/ 3030 h 11"/>
              <a:gd name="T50" fmla="*/ 0 w 54"/>
              <a:gd name="T51" fmla="*/ 3896 h 11"/>
              <a:gd name="T52" fmla="*/ 20637 w 54"/>
              <a:gd name="T53" fmla="*/ 3896 h 11"/>
              <a:gd name="T54" fmla="*/ 20637 w 54"/>
              <a:gd name="T55" fmla="*/ 3896 h 11"/>
              <a:gd name="T56" fmla="*/ 0 w 54"/>
              <a:gd name="T57" fmla="*/ 3896 h 11"/>
              <a:gd name="T58" fmla="*/ 0 w 54"/>
              <a:gd name="T59" fmla="*/ 4329 h 11"/>
              <a:gd name="T60" fmla="*/ 20637 w 54"/>
              <a:gd name="T61" fmla="*/ 4329 h 11"/>
              <a:gd name="T62" fmla="*/ 20637 w 54"/>
              <a:gd name="T63" fmla="*/ 4762 h 11"/>
              <a:gd name="T64" fmla="*/ 0 w 54"/>
              <a:gd name="T65" fmla="*/ 4762 h 11"/>
              <a:gd name="T66" fmla="*/ 20637 w 54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4" h="11">
                <a:moveTo>
                  <a:pt x="0" y="5"/>
                </a:moveTo>
                <a:lnTo>
                  <a:pt x="0" y="0"/>
                </a:lnTo>
                <a:lnTo>
                  <a:pt x="54" y="0"/>
                </a:lnTo>
                <a:lnTo>
                  <a:pt x="0" y="0"/>
                </a:lnTo>
                <a:lnTo>
                  <a:pt x="0" y="1"/>
                </a:lnTo>
                <a:lnTo>
                  <a:pt x="54" y="1"/>
                </a:lnTo>
                <a:lnTo>
                  <a:pt x="54" y="2"/>
                </a:lnTo>
                <a:lnTo>
                  <a:pt x="0" y="2"/>
                </a:lnTo>
                <a:lnTo>
                  <a:pt x="54" y="2"/>
                </a:lnTo>
                <a:lnTo>
                  <a:pt x="54" y="3"/>
                </a:lnTo>
                <a:lnTo>
                  <a:pt x="0" y="3"/>
                </a:lnTo>
                <a:lnTo>
                  <a:pt x="54" y="3"/>
                </a:lnTo>
                <a:lnTo>
                  <a:pt x="54" y="5"/>
                </a:lnTo>
                <a:lnTo>
                  <a:pt x="0" y="5"/>
                </a:lnTo>
                <a:lnTo>
                  <a:pt x="54" y="5"/>
                </a:lnTo>
                <a:lnTo>
                  <a:pt x="54" y="6"/>
                </a:lnTo>
                <a:lnTo>
                  <a:pt x="0" y="6"/>
                </a:lnTo>
                <a:lnTo>
                  <a:pt x="0" y="7"/>
                </a:lnTo>
                <a:lnTo>
                  <a:pt x="54" y="7"/>
                </a:lnTo>
                <a:lnTo>
                  <a:pt x="0" y="7"/>
                </a:lnTo>
                <a:lnTo>
                  <a:pt x="0" y="9"/>
                </a:lnTo>
                <a:lnTo>
                  <a:pt x="54" y="9"/>
                </a:lnTo>
                <a:lnTo>
                  <a:pt x="0" y="9"/>
                </a:lnTo>
                <a:lnTo>
                  <a:pt x="0" y="10"/>
                </a:lnTo>
                <a:lnTo>
                  <a:pt x="54" y="10"/>
                </a:lnTo>
                <a:lnTo>
                  <a:pt x="54" y="11"/>
                </a:lnTo>
                <a:lnTo>
                  <a:pt x="0" y="11"/>
                </a:lnTo>
                <a:lnTo>
                  <a:pt x="54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7" name="Freeform 445"/>
          <p:cNvSpPr>
            <a:spLocks/>
          </p:cNvSpPr>
          <p:nvPr/>
        </p:nvSpPr>
        <p:spPr bwMode="auto">
          <a:xfrm>
            <a:off x="3266440" y="3721100"/>
            <a:ext cx="4763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0 w 11"/>
              <a:gd name="T7" fmla="*/ 0 h 18"/>
              <a:gd name="T8" fmla="*/ 0 w 11"/>
              <a:gd name="T9" fmla="*/ 6350 h 18"/>
              <a:gd name="T10" fmla="*/ 866 w 11"/>
              <a:gd name="T11" fmla="*/ 6350 h 18"/>
              <a:gd name="T12" fmla="*/ 866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1299 w 11"/>
              <a:gd name="T19" fmla="*/ 6350 h 18"/>
              <a:gd name="T20" fmla="*/ 1299 w 11"/>
              <a:gd name="T21" fmla="*/ 0 h 18"/>
              <a:gd name="T22" fmla="*/ 1732 w 11"/>
              <a:gd name="T23" fmla="*/ 0 h 18"/>
              <a:gd name="T24" fmla="*/ 1732 w 11"/>
              <a:gd name="T25" fmla="*/ 6350 h 18"/>
              <a:gd name="T26" fmla="*/ 1732 w 11"/>
              <a:gd name="T27" fmla="*/ 6350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165 w 11"/>
              <a:gd name="T35" fmla="*/ 6350 h 18"/>
              <a:gd name="T36" fmla="*/ 2165 w 11"/>
              <a:gd name="T37" fmla="*/ 0 h 18"/>
              <a:gd name="T38" fmla="*/ 3031 w 11"/>
              <a:gd name="T39" fmla="*/ 0 h 18"/>
              <a:gd name="T40" fmla="*/ 3031 w 11"/>
              <a:gd name="T41" fmla="*/ 6350 h 18"/>
              <a:gd name="T42" fmla="*/ 3464 w 11"/>
              <a:gd name="T43" fmla="*/ 6350 h 18"/>
              <a:gd name="T44" fmla="*/ 3464 w 11"/>
              <a:gd name="T45" fmla="*/ 0 h 18"/>
              <a:gd name="T46" fmla="*/ 3464 w 11"/>
              <a:gd name="T47" fmla="*/ 0 h 18"/>
              <a:gd name="T48" fmla="*/ 3464 w 11"/>
              <a:gd name="T49" fmla="*/ 6350 h 18"/>
              <a:gd name="T50" fmla="*/ 3897 w 11"/>
              <a:gd name="T51" fmla="*/ 6350 h 18"/>
              <a:gd name="T52" fmla="*/ 3897 w 11"/>
              <a:gd name="T53" fmla="*/ 0 h 18"/>
              <a:gd name="T54" fmla="*/ 3897 w 11"/>
              <a:gd name="T55" fmla="*/ 0 h 18"/>
              <a:gd name="T56" fmla="*/ 3897 w 11"/>
              <a:gd name="T57" fmla="*/ 6350 h 18"/>
              <a:gd name="T58" fmla="*/ 4763 w 11"/>
              <a:gd name="T59" fmla="*/ 6350 h 18"/>
              <a:gd name="T60" fmla="*/ 4763 w 11"/>
              <a:gd name="T61" fmla="*/ 0 h 18"/>
              <a:gd name="T62" fmla="*/ 4763 w 11"/>
              <a:gd name="T63" fmla="*/ 0 h 18"/>
              <a:gd name="T64" fmla="*/ 4763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1" y="18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8" name="Freeform 446"/>
          <p:cNvSpPr>
            <a:spLocks/>
          </p:cNvSpPr>
          <p:nvPr/>
        </p:nvSpPr>
        <p:spPr bwMode="auto">
          <a:xfrm>
            <a:off x="3290253" y="3705225"/>
            <a:ext cx="17462" cy="3175"/>
          </a:xfrm>
          <a:custGeom>
            <a:avLst/>
            <a:gdLst>
              <a:gd name="T0" fmla="*/ 0 w 51"/>
              <a:gd name="T1" fmla="*/ 1588 h 12"/>
              <a:gd name="T2" fmla="*/ 0 w 51"/>
              <a:gd name="T3" fmla="*/ 0 h 12"/>
              <a:gd name="T4" fmla="*/ 17462 w 51"/>
              <a:gd name="T5" fmla="*/ 0 h 12"/>
              <a:gd name="T6" fmla="*/ 17462 w 51"/>
              <a:gd name="T7" fmla="*/ 265 h 12"/>
              <a:gd name="T8" fmla="*/ 0 w 51"/>
              <a:gd name="T9" fmla="*/ 265 h 12"/>
              <a:gd name="T10" fmla="*/ 0 w 51"/>
              <a:gd name="T11" fmla="*/ 265 h 12"/>
              <a:gd name="T12" fmla="*/ 17462 w 51"/>
              <a:gd name="T13" fmla="*/ 265 h 12"/>
              <a:gd name="T14" fmla="*/ 17462 w 51"/>
              <a:gd name="T15" fmla="*/ 794 h 12"/>
              <a:gd name="T16" fmla="*/ 0 w 51"/>
              <a:gd name="T17" fmla="*/ 794 h 12"/>
              <a:gd name="T18" fmla="*/ 0 w 51"/>
              <a:gd name="T19" fmla="*/ 1058 h 12"/>
              <a:gd name="T20" fmla="*/ 17462 w 51"/>
              <a:gd name="T21" fmla="*/ 1058 h 12"/>
              <a:gd name="T22" fmla="*/ 17462 w 51"/>
              <a:gd name="T23" fmla="*/ 1058 h 12"/>
              <a:gd name="T24" fmla="*/ 0 w 51"/>
              <a:gd name="T25" fmla="*/ 1058 h 12"/>
              <a:gd name="T26" fmla="*/ 0 w 51"/>
              <a:gd name="T27" fmla="*/ 1323 h 12"/>
              <a:gd name="T28" fmla="*/ 17462 w 51"/>
              <a:gd name="T29" fmla="*/ 1323 h 12"/>
              <a:gd name="T30" fmla="*/ 17462 w 51"/>
              <a:gd name="T31" fmla="*/ 1323 h 12"/>
              <a:gd name="T32" fmla="*/ 0 w 51"/>
              <a:gd name="T33" fmla="*/ 1323 h 12"/>
              <a:gd name="T34" fmla="*/ 0 w 51"/>
              <a:gd name="T35" fmla="*/ 1588 h 12"/>
              <a:gd name="T36" fmla="*/ 17462 w 51"/>
              <a:gd name="T37" fmla="*/ 1588 h 12"/>
              <a:gd name="T38" fmla="*/ 17462 w 51"/>
              <a:gd name="T39" fmla="*/ 2117 h 12"/>
              <a:gd name="T40" fmla="*/ 0 w 51"/>
              <a:gd name="T41" fmla="*/ 2117 h 12"/>
              <a:gd name="T42" fmla="*/ 0 w 51"/>
              <a:gd name="T43" fmla="*/ 2117 h 12"/>
              <a:gd name="T44" fmla="*/ 17462 w 51"/>
              <a:gd name="T45" fmla="*/ 2117 h 12"/>
              <a:gd name="T46" fmla="*/ 17462 w 51"/>
              <a:gd name="T47" fmla="*/ 2381 h 12"/>
              <a:gd name="T48" fmla="*/ 0 w 51"/>
              <a:gd name="T49" fmla="*/ 2381 h 12"/>
              <a:gd name="T50" fmla="*/ 0 w 51"/>
              <a:gd name="T51" fmla="*/ 2381 h 12"/>
              <a:gd name="T52" fmla="*/ 17462 w 51"/>
              <a:gd name="T53" fmla="*/ 2381 h 12"/>
              <a:gd name="T54" fmla="*/ 17462 w 51"/>
              <a:gd name="T55" fmla="*/ 2646 h 12"/>
              <a:gd name="T56" fmla="*/ 0 w 51"/>
              <a:gd name="T57" fmla="*/ 2646 h 12"/>
              <a:gd name="T58" fmla="*/ 0 w 51"/>
              <a:gd name="T59" fmla="*/ 2646 h 12"/>
              <a:gd name="T60" fmla="*/ 17462 w 51"/>
              <a:gd name="T61" fmla="*/ 2646 h 12"/>
              <a:gd name="T62" fmla="*/ 17462 w 51"/>
              <a:gd name="T63" fmla="*/ 3175 h 12"/>
              <a:gd name="T64" fmla="*/ 0 w 51"/>
              <a:gd name="T65" fmla="*/ 3175 h 12"/>
              <a:gd name="T66" fmla="*/ 17462 w 51"/>
              <a:gd name="T67" fmla="*/ 158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1" h="12">
                <a:moveTo>
                  <a:pt x="0" y="6"/>
                </a:moveTo>
                <a:lnTo>
                  <a:pt x="0" y="0"/>
                </a:lnTo>
                <a:lnTo>
                  <a:pt x="51" y="0"/>
                </a:lnTo>
                <a:lnTo>
                  <a:pt x="51" y="1"/>
                </a:lnTo>
                <a:lnTo>
                  <a:pt x="0" y="1"/>
                </a:lnTo>
                <a:lnTo>
                  <a:pt x="51" y="1"/>
                </a:lnTo>
                <a:lnTo>
                  <a:pt x="51" y="3"/>
                </a:lnTo>
                <a:lnTo>
                  <a:pt x="0" y="3"/>
                </a:lnTo>
                <a:lnTo>
                  <a:pt x="0" y="4"/>
                </a:lnTo>
                <a:lnTo>
                  <a:pt x="51" y="4"/>
                </a:lnTo>
                <a:lnTo>
                  <a:pt x="0" y="4"/>
                </a:lnTo>
                <a:lnTo>
                  <a:pt x="0" y="5"/>
                </a:lnTo>
                <a:lnTo>
                  <a:pt x="51" y="5"/>
                </a:lnTo>
                <a:lnTo>
                  <a:pt x="0" y="5"/>
                </a:lnTo>
                <a:lnTo>
                  <a:pt x="0" y="6"/>
                </a:lnTo>
                <a:lnTo>
                  <a:pt x="51" y="6"/>
                </a:lnTo>
                <a:lnTo>
                  <a:pt x="51" y="8"/>
                </a:lnTo>
                <a:lnTo>
                  <a:pt x="0" y="8"/>
                </a:lnTo>
                <a:lnTo>
                  <a:pt x="51" y="8"/>
                </a:lnTo>
                <a:lnTo>
                  <a:pt x="51" y="9"/>
                </a:lnTo>
                <a:lnTo>
                  <a:pt x="0" y="9"/>
                </a:lnTo>
                <a:lnTo>
                  <a:pt x="51" y="9"/>
                </a:lnTo>
                <a:lnTo>
                  <a:pt x="51" y="10"/>
                </a:lnTo>
                <a:lnTo>
                  <a:pt x="0" y="10"/>
                </a:lnTo>
                <a:lnTo>
                  <a:pt x="51" y="10"/>
                </a:lnTo>
                <a:lnTo>
                  <a:pt x="51" y="12"/>
                </a:lnTo>
                <a:lnTo>
                  <a:pt x="0" y="12"/>
                </a:lnTo>
                <a:lnTo>
                  <a:pt x="5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9" name="Freeform 447"/>
          <p:cNvSpPr>
            <a:spLocks/>
          </p:cNvSpPr>
          <p:nvPr/>
        </p:nvSpPr>
        <p:spPr bwMode="auto">
          <a:xfrm>
            <a:off x="3306128" y="3690938"/>
            <a:ext cx="3175" cy="15875"/>
          </a:xfrm>
          <a:custGeom>
            <a:avLst/>
            <a:gdLst>
              <a:gd name="T0" fmla="*/ 1732 w 11"/>
              <a:gd name="T1" fmla="*/ 15875 h 41"/>
              <a:gd name="T2" fmla="*/ 0 w 11"/>
              <a:gd name="T3" fmla="*/ 15875 h 41"/>
              <a:gd name="T4" fmla="*/ 0 w 11"/>
              <a:gd name="T5" fmla="*/ 0 h 41"/>
              <a:gd name="T6" fmla="*/ 289 w 11"/>
              <a:gd name="T7" fmla="*/ 0 h 41"/>
              <a:gd name="T8" fmla="*/ 289 w 11"/>
              <a:gd name="T9" fmla="*/ 15875 h 41"/>
              <a:gd name="T10" fmla="*/ 577 w 11"/>
              <a:gd name="T11" fmla="*/ 15875 h 41"/>
              <a:gd name="T12" fmla="*/ 577 w 11"/>
              <a:gd name="T13" fmla="*/ 0 h 41"/>
              <a:gd name="T14" fmla="*/ 577 w 11"/>
              <a:gd name="T15" fmla="*/ 0 h 41"/>
              <a:gd name="T16" fmla="*/ 577 w 11"/>
              <a:gd name="T17" fmla="*/ 15875 h 41"/>
              <a:gd name="T18" fmla="*/ 866 w 11"/>
              <a:gd name="T19" fmla="*/ 15875 h 41"/>
              <a:gd name="T20" fmla="*/ 866 w 11"/>
              <a:gd name="T21" fmla="*/ 0 h 41"/>
              <a:gd name="T22" fmla="*/ 866 w 11"/>
              <a:gd name="T23" fmla="*/ 0 h 41"/>
              <a:gd name="T24" fmla="*/ 866 w 11"/>
              <a:gd name="T25" fmla="*/ 15875 h 41"/>
              <a:gd name="T26" fmla="*/ 1443 w 11"/>
              <a:gd name="T27" fmla="*/ 15875 h 41"/>
              <a:gd name="T28" fmla="*/ 1443 w 11"/>
              <a:gd name="T29" fmla="*/ 0 h 41"/>
              <a:gd name="T30" fmla="*/ 1443 w 11"/>
              <a:gd name="T31" fmla="*/ 0 h 41"/>
              <a:gd name="T32" fmla="*/ 1443 w 11"/>
              <a:gd name="T33" fmla="*/ 15875 h 41"/>
              <a:gd name="T34" fmla="*/ 1732 w 11"/>
              <a:gd name="T35" fmla="*/ 15875 h 41"/>
              <a:gd name="T36" fmla="*/ 1732 w 11"/>
              <a:gd name="T37" fmla="*/ 0 h 41"/>
              <a:gd name="T38" fmla="*/ 2020 w 11"/>
              <a:gd name="T39" fmla="*/ 0 h 41"/>
              <a:gd name="T40" fmla="*/ 2020 w 11"/>
              <a:gd name="T41" fmla="*/ 15875 h 41"/>
              <a:gd name="T42" fmla="*/ 2020 w 11"/>
              <a:gd name="T43" fmla="*/ 15875 h 41"/>
              <a:gd name="T44" fmla="*/ 2020 w 11"/>
              <a:gd name="T45" fmla="*/ 0 h 41"/>
              <a:gd name="T46" fmla="*/ 2309 w 11"/>
              <a:gd name="T47" fmla="*/ 0 h 41"/>
              <a:gd name="T48" fmla="*/ 2309 w 11"/>
              <a:gd name="T49" fmla="*/ 15875 h 41"/>
              <a:gd name="T50" fmla="*/ 2309 w 11"/>
              <a:gd name="T51" fmla="*/ 15875 h 41"/>
              <a:gd name="T52" fmla="*/ 2309 w 11"/>
              <a:gd name="T53" fmla="*/ 0 h 41"/>
              <a:gd name="T54" fmla="*/ 2886 w 11"/>
              <a:gd name="T55" fmla="*/ 0 h 41"/>
              <a:gd name="T56" fmla="*/ 2886 w 11"/>
              <a:gd name="T57" fmla="*/ 15875 h 41"/>
              <a:gd name="T58" fmla="*/ 3175 w 11"/>
              <a:gd name="T59" fmla="*/ 15875 h 41"/>
              <a:gd name="T60" fmla="*/ 3175 w 11"/>
              <a:gd name="T61" fmla="*/ 0 h 41"/>
              <a:gd name="T62" fmla="*/ 3175 w 11"/>
              <a:gd name="T63" fmla="*/ 0 h 41"/>
              <a:gd name="T64" fmla="*/ 3175 w 11"/>
              <a:gd name="T65" fmla="*/ 15875 h 41"/>
              <a:gd name="T66" fmla="*/ 1732 w 11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1">
                <a:moveTo>
                  <a:pt x="6" y="41"/>
                </a:moveTo>
                <a:lnTo>
                  <a:pt x="0" y="41"/>
                </a:lnTo>
                <a:lnTo>
                  <a:pt x="0" y="0"/>
                </a:lnTo>
                <a:lnTo>
                  <a:pt x="1" y="0"/>
                </a:lnTo>
                <a:lnTo>
                  <a:pt x="1" y="41"/>
                </a:lnTo>
                <a:lnTo>
                  <a:pt x="2" y="41"/>
                </a:lnTo>
                <a:lnTo>
                  <a:pt x="2" y="0"/>
                </a:lnTo>
                <a:lnTo>
                  <a:pt x="2" y="41"/>
                </a:lnTo>
                <a:lnTo>
                  <a:pt x="3" y="41"/>
                </a:lnTo>
                <a:lnTo>
                  <a:pt x="3" y="0"/>
                </a:lnTo>
                <a:lnTo>
                  <a:pt x="3" y="41"/>
                </a:lnTo>
                <a:lnTo>
                  <a:pt x="5" y="41"/>
                </a:lnTo>
                <a:lnTo>
                  <a:pt x="5" y="0"/>
                </a:lnTo>
                <a:lnTo>
                  <a:pt x="5" y="41"/>
                </a:lnTo>
                <a:lnTo>
                  <a:pt x="6" y="41"/>
                </a:lnTo>
                <a:lnTo>
                  <a:pt x="6" y="0"/>
                </a:lnTo>
                <a:lnTo>
                  <a:pt x="7" y="0"/>
                </a:lnTo>
                <a:lnTo>
                  <a:pt x="7" y="41"/>
                </a:lnTo>
                <a:lnTo>
                  <a:pt x="7" y="0"/>
                </a:lnTo>
                <a:lnTo>
                  <a:pt x="8" y="0"/>
                </a:lnTo>
                <a:lnTo>
                  <a:pt x="8" y="41"/>
                </a:lnTo>
                <a:lnTo>
                  <a:pt x="8" y="0"/>
                </a:lnTo>
                <a:lnTo>
                  <a:pt x="10" y="0"/>
                </a:lnTo>
                <a:lnTo>
                  <a:pt x="10" y="41"/>
                </a:lnTo>
                <a:lnTo>
                  <a:pt x="11" y="41"/>
                </a:lnTo>
                <a:lnTo>
                  <a:pt x="11" y="0"/>
                </a:lnTo>
                <a:lnTo>
                  <a:pt x="11" y="4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" name="Freeform 448"/>
          <p:cNvSpPr>
            <a:spLocks/>
          </p:cNvSpPr>
          <p:nvPr/>
        </p:nvSpPr>
        <p:spPr bwMode="auto">
          <a:xfrm>
            <a:off x="3336290" y="3678238"/>
            <a:ext cx="1588" cy="3175"/>
          </a:xfrm>
          <a:custGeom>
            <a:avLst/>
            <a:gdLst>
              <a:gd name="T0" fmla="*/ 794 w 10"/>
              <a:gd name="T1" fmla="*/ 3175 h 7"/>
              <a:gd name="T2" fmla="*/ 0 w 10"/>
              <a:gd name="T3" fmla="*/ 3175 h 7"/>
              <a:gd name="T4" fmla="*/ 0 w 10"/>
              <a:gd name="T5" fmla="*/ 0 h 7"/>
              <a:gd name="T6" fmla="*/ 0 w 10"/>
              <a:gd name="T7" fmla="*/ 0 h 7"/>
              <a:gd name="T8" fmla="*/ 0 w 10"/>
              <a:gd name="T9" fmla="*/ 3175 h 7"/>
              <a:gd name="T10" fmla="*/ 318 w 10"/>
              <a:gd name="T11" fmla="*/ 3175 h 7"/>
              <a:gd name="T12" fmla="*/ 318 w 10"/>
              <a:gd name="T13" fmla="*/ 0 h 7"/>
              <a:gd name="T14" fmla="*/ 318 w 10"/>
              <a:gd name="T15" fmla="*/ 0 h 7"/>
              <a:gd name="T16" fmla="*/ 318 w 10"/>
              <a:gd name="T17" fmla="*/ 3175 h 7"/>
              <a:gd name="T18" fmla="*/ 476 w 10"/>
              <a:gd name="T19" fmla="*/ 3175 h 7"/>
              <a:gd name="T20" fmla="*/ 476 w 10"/>
              <a:gd name="T21" fmla="*/ 0 h 7"/>
              <a:gd name="T22" fmla="*/ 635 w 10"/>
              <a:gd name="T23" fmla="*/ 0 h 7"/>
              <a:gd name="T24" fmla="*/ 635 w 10"/>
              <a:gd name="T25" fmla="*/ 3175 h 7"/>
              <a:gd name="T26" fmla="*/ 635 w 10"/>
              <a:gd name="T27" fmla="*/ 3175 h 7"/>
              <a:gd name="T28" fmla="*/ 635 w 10"/>
              <a:gd name="T29" fmla="*/ 0 h 7"/>
              <a:gd name="T30" fmla="*/ 794 w 10"/>
              <a:gd name="T31" fmla="*/ 0 h 7"/>
              <a:gd name="T32" fmla="*/ 794 w 10"/>
              <a:gd name="T33" fmla="*/ 3175 h 7"/>
              <a:gd name="T34" fmla="*/ 794 w 10"/>
              <a:gd name="T35" fmla="*/ 3175 h 7"/>
              <a:gd name="T36" fmla="*/ 794 w 10"/>
              <a:gd name="T37" fmla="*/ 0 h 7"/>
              <a:gd name="T38" fmla="*/ 1112 w 10"/>
              <a:gd name="T39" fmla="*/ 0 h 7"/>
              <a:gd name="T40" fmla="*/ 1112 w 10"/>
              <a:gd name="T41" fmla="*/ 3175 h 7"/>
              <a:gd name="T42" fmla="*/ 1112 w 10"/>
              <a:gd name="T43" fmla="*/ 3175 h 7"/>
              <a:gd name="T44" fmla="*/ 1112 w 10"/>
              <a:gd name="T45" fmla="*/ 0 h 7"/>
              <a:gd name="T46" fmla="*/ 1270 w 10"/>
              <a:gd name="T47" fmla="*/ 0 h 7"/>
              <a:gd name="T48" fmla="*/ 1270 w 10"/>
              <a:gd name="T49" fmla="*/ 3175 h 7"/>
              <a:gd name="T50" fmla="*/ 1429 w 10"/>
              <a:gd name="T51" fmla="*/ 3175 h 7"/>
              <a:gd name="T52" fmla="*/ 1429 w 10"/>
              <a:gd name="T53" fmla="*/ 0 h 7"/>
              <a:gd name="T54" fmla="*/ 1429 w 10"/>
              <a:gd name="T55" fmla="*/ 0 h 7"/>
              <a:gd name="T56" fmla="*/ 1429 w 10"/>
              <a:gd name="T57" fmla="*/ 3175 h 7"/>
              <a:gd name="T58" fmla="*/ 1588 w 10"/>
              <a:gd name="T59" fmla="*/ 3175 h 7"/>
              <a:gd name="T60" fmla="*/ 1588 w 10"/>
              <a:gd name="T61" fmla="*/ 0 h 7"/>
              <a:gd name="T62" fmla="*/ 1588 w 10"/>
              <a:gd name="T63" fmla="*/ 0 h 7"/>
              <a:gd name="T64" fmla="*/ 1588 w 10"/>
              <a:gd name="T65" fmla="*/ 3175 h 7"/>
              <a:gd name="T66" fmla="*/ 794 w 10"/>
              <a:gd name="T67" fmla="*/ 0 h 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7">
                <a:moveTo>
                  <a:pt x="5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lnTo>
                  <a:pt x="2" y="7"/>
                </a:lnTo>
                <a:lnTo>
                  <a:pt x="3" y="7"/>
                </a:lnTo>
                <a:lnTo>
                  <a:pt x="3" y="0"/>
                </a:lnTo>
                <a:lnTo>
                  <a:pt x="4" y="0"/>
                </a:lnTo>
                <a:lnTo>
                  <a:pt x="4" y="7"/>
                </a:lnTo>
                <a:lnTo>
                  <a:pt x="4" y="0"/>
                </a:lnTo>
                <a:lnTo>
                  <a:pt x="5" y="0"/>
                </a:lnTo>
                <a:lnTo>
                  <a:pt x="5" y="7"/>
                </a:lnTo>
                <a:lnTo>
                  <a:pt x="5" y="0"/>
                </a:lnTo>
                <a:lnTo>
                  <a:pt x="7" y="0"/>
                </a:lnTo>
                <a:lnTo>
                  <a:pt x="7" y="7"/>
                </a:lnTo>
                <a:lnTo>
                  <a:pt x="7" y="0"/>
                </a:lnTo>
                <a:lnTo>
                  <a:pt x="8" y="0"/>
                </a:lnTo>
                <a:lnTo>
                  <a:pt x="8" y="7"/>
                </a:lnTo>
                <a:lnTo>
                  <a:pt x="9" y="7"/>
                </a:lnTo>
                <a:lnTo>
                  <a:pt x="9" y="0"/>
                </a:lnTo>
                <a:lnTo>
                  <a:pt x="9" y="7"/>
                </a:lnTo>
                <a:lnTo>
                  <a:pt x="10" y="7"/>
                </a:lnTo>
                <a:lnTo>
                  <a:pt x="10" y="0"/>
                </a:lnTo>
                <a:lnTo>
                  <a:pt x="10" y="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1" name="Freeform 449"/>
          <p:cNvSpPr>
            <a:spLocks/>
          </p:cNvSpPr>
          <p:nvPr/>
        </p:nvSpPr>
        <p:spPr bwMode="auto">
          <a:xfrm>
            <a:off x="3336290" y="3676650"/>
            <a:ext cx="11113" cy="4763"/>
          </a:xfrm>
          <a:custGeom>
            <a:avLst/>
            <a:gdLst>
              <a:gd name="T0" fmla="*/ 0 w 28"/>
              <a:gd name="T1" fmla="*/ 2598 h 11"/>
              <a:gd name="T2" fmla="*/ 0 w 28"/>
              <a:gd name="T3" fmla="*/ 0 h 11"/>
              <a:gd name="T4" fmla="*/ 11113 w 28"/>
              <a:gd name="T5" fmla="*/ 0 h 11"/>
              <a:gd name="T6" fmla="*/ 11113 w 28"/>
              <a:gd name="T7" fmla="*/ 433 h 11"/>
              <a:gd name="T8" fmla="*/ 0 w 28"/>
              <a:gd name="T9" fmla="*/ 433 h 11"/>
              <a:gd name="T10" fmla="*/ 0 w 28"/>
              <a:gd name="T11" fmla="*/ 1299 h 11"/>
              <a:gd name="T12" fmla="*/ 11113 w 28"/>
              <a:gd name="T13" fmla="*/ 1299 h 11"/>
              <a:gd name="T14" fmla="*/ 11113 w 28"/>
              <a:gd name="T15" fmla="*/ 1299 h 11"/>
              <a:gd name="T16" fmla="*/ 0 w 28"/>
              <a:gd name="T17" fmla="*/ 1299 h 11"/>
              <a:gd name="T18" fmla="*/ 0 w 28"/>
              <a:gd name="T19" fmla="*/ 1732 h 11"/>
              <a:gd name="T20" fmla="*/ 11113 w 28"/>
              <a:gd name="T21" fmla="*/ 1732 h 11"/>
              <a:gd name="T22" fmla="*/ 11113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11113 w 28"/>
              <a:gd name="T29" fmla="*/ 2165 h 11"/>
              <a:gd name="T30" fmla="*/ 11113 w 28"/>
              <a:gd name="T31" fmla="*/ 2598 h 11"/>
              <a:gd name="T32" fmla="*/ 0 w 28"/>
              <a:gd name="T33" fmla="*/ 2598 h 11"/>
              <a:gd name="T34" fmla="*/ 0 w 28"/>
              <a:gd name="T35" fmla="*/ 2598 h 11"/>
              <a:gd name="T36" fmla="*/ 11113 w 28"/>
              <a:gd name="T37" fmla="*/ 2598 h 11"/>
              <a:gd name="T38" fmla="*/ 11113 w 28"/>
              <a:gd name="T39" fmla="*/ 3464 h 11"/>
              <a:gd name="T40" fmla="*/ 0 w 28"/>
              <a:gd name="T41" fmla="*/ 3464 h 11"/>
              <a:gd name="T42" fmla="*/ 0 w 28"/>
              <a:gd name="T43" fmla="*/ 3464 h 11"/>
              <a:gd name="T44" fmla="*/ 11113 w 28"/>
              <a:gd name="T45" fmla="*/ 3464 h 11"/>
              <a:gd name="T46" fmla="*/ 11113 w 28"/>
              <a:gd name="T47" fmla="*/ 3897 h 11"/>
              <a:gd name="T48" fmla="*/ 0 w 28"/>
              <a:gd name="T49" fmla="*/ 3897 h 11"/>
              <a:gd name="T50" fmla="*/ 0 w 28"/>
              <a:gd name="T51" fmla="*/ 3897 h 11"/>
              <a:gd name="T52" fmla="*/ 11113 w 28"/>
              <a:gd name="T53" fmla="*/ 3897 h 11"/>
              <a:gd name="T54" fmla="*/ 11113 w 28"/>
              <a:gd name="T55" fmla="*/ 4330 h 11"/>
              <a:gd name="T56" fmla="*/ 0 w 28"/>
              <a:gd name="T57" fmla="*/ 4330 h 11"/>
              <a:gd name="T58" fmla="*/ 0 w 28"/>
              <a:gd name="T59" fmla="*/ 4763 h 11"/>
              <a:gd name="T60" fmla="*/ 11113 w 28"/>
              <a:gd name="T61" fmla="*/ 4763 h 11"/>
              <a:gd name="T62" fmla="*/ 11113 w 28"/>
              <a:gd name="T63" fmla="*/ 4763 h 11"/>
              <a:gd name="T64" fmla="*/ 0 w 28"/>
              <a:gd name="T65" fmla="*/ 4763 h 11"/>
              <a:gd name="T66" fmla="*/ 11113 w 28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28" y="6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0" y="11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2" name="Freeform 450"/>
          <p:cNvSpPr>
            <a:spLocks/>
          </p:cNvSpPr>
          <p:nvPr/>
        </p:nvSpPr>
        <p:spPr bwMode="auto">
          <a:xfrm>
            <a:off x="3345815" y="3671888"/>
            <a:ext cx="3175" cy="6350"/>
          </a:xfrm>
          <a:custGeom>
            <a:avLst/>
            <a:gdLst>
              <a:gd name="T0" fmla="*/ 1588 w 10"/>
              <a:gd name="T1" fmla="*/ 6350 h 17"/>
              <a:gd name="T2" fmla="*/ 0 w 10"/>
              <a:gd name="T3" fmla="*/ 6350 h 17"/>
              <a:gd name="T4" fmla="*/ 0 w 10"/>
              <a:gd name="T5" fmla="*/ 0 h 17"/>
              <a:gd name="T6" fmla="*/ 0 w 10"/>
              <a:gd name="T7" fmla="*/ 0 h 17"/>
              <a:gd name="T8" fmla="*/ 0 w 10"/>
              <a:gd name="T9" fmla="*/ 6350 h 17"/>
              <a:gd name="T10" fmla="*/ 318 w 10"/>
              <a:gd name="T11" fmla="*/ 6350 h 17"/>
              <a:gd name="T12" fmla="*/ 318 w 10"/>
              <a:gd name="T13" fmla="*/ 0 h 17"/>
              <a:gd name="T14" fmla="*/ 318 w 10"/>
              <a:gd name="T15" fmla="*/ 0 h 17"/>
              <a:gd name="T16" fmla="*/ 318 w 10"/>
              <a:gd name="T17" fmla="*/ 6350 h 17"/>
              <a:gd name="T18" fmla="*/ 953 w 10"/>
              <a:gd name="T19" fmla="*/ 6350 h 17"/>
              <a:gd name="T20" fmla="*/ 953 w 10"/>
              <a:gd name="T21" fmla="*/ 0 h 17"/>
              <a:gd name="T22" fmla="*/ 1270 w 10"/>
              <a:gd name="T23" fmla="*/ 0 h 17"/>
              <a:gd name="T24" fmla="*/ 1270 w 10"/>
              <a:gd name="T25" fmla="*/ 6350 h 17"/>
              <a:gd name="T26" fmla="*/ 1270 w 10"/>
              <a:gd name="T27" fmla="*/ 6350 h 17"/>
              <a:gd name="T28" fmla="*/ 1270 w 10"/>
              <a:gd name="T29" fmla="*/ 0 h 17"/>
              <a:gd name="T30" fmla="*/ 1588 w 10"/>
              <a:gd name="T31" fmla="*/ 0 h 17"/>
              <a:gd name="T32" fmla="*/ 1588 w 10"/>
              <a:gd name="T33" fmla="*/ 6350 h 17"/>
              <a:gd name="T34" fmla="*/ 1588 w 10"/>
              <a:gd name="T35" fmla="*/ 6350 h 17"/>
              <a:gd name="T36" fmla="*/ 1588 w 10"/>
              <a:gd name="T37" fmla="*/ 0 h 17"/>
              <a:gd name="T38" fmla="*/ 2223 w 10"/>
              <a:gd name="T39" fmla="*/ 0 h 17"/>
              <a:gd name="T40" fmla="*/ 2223 w 10"/>
              <a:gd name="T41" fmla="*/ 6350 h 17"/>
              <a:gd name="T42" fmla="*/ 2540 w 10"/>
              <a:gd name="T43" fmla="*/ 6350 h 17"/>
              <a:gd name="T44" fmla="*/ 2540 w 10"/>
              <a:gd name="T45" fmla="*/ 0 h 17"/>
              <a:gd name="T46" fmla="*/ 2540 w 10"/>
              <a:gd name="T47" fmla="*/ 0 h 17"/>
              <a:gd name="T48" fmla="*/ 2540 w 10"/>
              <a:gd name="T49" fmla="*/ 6350 h 17"/>
              <a:gd name="T50" fmla="*/ 2858 w 10"/>
              <a:gd name="T51" fmla="*/ 6350 h 17"/>
              <a:gd name="T52" fmla="*/ 2858 w 10"/>
              <a:gd name="T53" fmla="*/ 0 h 17"/>
              <a:gd name="T54" fmla="*/ 2858 w 10"/>
              <a:gd name="T55" fmla="*/ 0 h 17"/>
              <a:gd name="T56" fmla="*/ 2858 w 10"/>
              <a:gd name="T57" fmla="*/ 6350 h 17"/>
              <a:gd name="T58" fmla="*/ 3175 w 10"/>
              <a:gd name="T59" fmla="*/ 6350 h 17"/>
              <a:gd name="T60" fmla="*/ 3175 w 10"/>
              <a:gd name="T61" fmla="*/ 0 h 17"/>
              <a:gd name="T62" fmla="*/ 3175 w 10"/>
              <a:gd name="T63" fmla="*/ 0 h 17"/>
              <a:gd name="T64" fmla="*/ 3175 w 10"/>
              <a:gd name="T65" fmla="*/ 6350 h 17"/>
              <a:gd name="T66" fmla="*/ 1588 w 10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7">
                <a:moveTo>
                  <a:pt x="5" y="17"/>
                </a:moveTo>
                <a:lnTo>
                  <a:pt x="0" y="17"/>
                </a:lnTo>
                <a:lnTo>
                  <a:pt x="0" y="0"/>
                </a:lnTo>
                <a:lnTo>
                  <a:pt x="0" y="17"/>
                </a:lnTo>
                <a:lnTo>
                  <a:pt x="1" y="17"/>
                </a:lnTo>
                <a:lnTo>
                  <a:pt x="1" y="0"/>
                </a:lnTo>
                <a:lnTo>
                  <a:pt x="1" y="17"/>
                </a:lnTo>
                <a:lnTo>
                  <a:pt x="3" y="17"/>
                </a:lnTo>
                <a:lnTo>
                  <a:pt x="3" y="0"/>
                </a:lnTo>
                <a:lnTo>
                  <a:pt x="4" y="0"/>
                </a:lnTo>
                <a:lnTo>
                  <a:pt x="4" y="17"/>
                </a:lnTo>
                <a:lnTo>
                  <a:pt x="4" y="0"/>
                </a:lnTo>
                <a:lnTo>
                  <a:pt x="5" y="0"/>
                </a:lnTo>
                <a:lnTo>
                  <a:pt x="5" y="17"/>
                </a:lnTo>
                <a:lnTo>
                  <a:pt x="5" y="0"/>
                </a:lnTo>
                <a:lnTo>
                  <a:pt x="7" y="0"/>
                </a:lnTo>
                <a:lnTo>
                  <a:pt x="7" y="17"/>
                </a:lnTo>
                <a:lnTo>
                  <a:pt x="8" y="17"/>
                </a:lnTo>
                <a:lnTo>
                  <a:pt x="8" y="0"/>
                </a:lnTo>
                <a:lnTo>
                  <a:pt x="8" y="17"/>
                </a:lnTo>
                <a:lnTo>
                  <a:pt x="9" y="17"/>
                </a:lnTo>
                <a:lnTo>
                  <a:pt x="9" y="0"/>
                </a:lnTo>
                <a:lnTo>
                  <a:pt x="9" y="17"/>
                </a:lnTo>
                <a:lnTo>
                  <a:pt x="10" y="17"/>
                </a:lnTo>
                <a:lnTo>
                  <a:pt x="10" y="0"/>
                </a:lnTo>
                <a:lnTo>
                  <a:pt x="10" y="1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3" name="Freeform 451"/>
          <p:cNvSpPr>
            <a:spLocks/>
          </p:cNvSpPr>
          <p:nvPr/>
        </p:nvSpPr>
        <p:spPr bwMode="auto">
          <a:xfrm>
            <a:off x="3347403" y="3668713"/>
            <a:ext cx="17462" cy="4762"/>
          </a:xfrm>
          <a:custGeom>
            <a:avLst/>
            <a:gdLst>
              <a:gd name="T0" fmla="*/ 0 w 52"/>
              <a:gd name="T1" fmla="*/ 2778 h 12"/>
              <a:gd name="T2" fmla="*/ 0 w 52"/>
              <a:gd name="T3" fmla="*/ 0 h 12"/>
              <a:gd name="T4" fmla="*/ 17462 w 52"/>
              <a:gd name="T5" fmla="*/ 0 h 12"/>
              <a:gd name="T6" fmla="*/ 17462 w 52"/>
              <a:gd name="T7" fmla="*/ 0 h 12"/>
              <a:gd name="T8" fmla="*/ 0 w 52"/>
              <a:gd name="T9" fmla="*/ 0 h 12"/>
              <a:gd name="T10" fmla="*/ 0 w 52"/>
              <a:gd name="T11" fmla="*/ 794 h 12"/>
              <a:gd name="T12" fmla="*/ 17462 w 52"/>
              <a:gd name="T13" fmla="*/ 794 h 12"/>
              <a:gd name="T14" fmla="*/ 17462 w 52"/>
              <a:gd name="T15" fmla="*/ 1191 h 12"/>
              <a:gd name="T16" fmla="*/ 0 w 52"/>
              <a:gd name="T17" fmla="*/ 1191 h 12"/>
              <a:gd name="T18" fmla="*/ 0 w 52"/>
              <a:gd name="T19" fmla="*/ 1191 h 12"/>
              <a:gd name="T20" fmla="*/ 17462 w 52"/>
              <a:gd name="T21" fmla="*/ 1191 h 12"/>
              <a:gd name="T22" fmla="*/ 17462 w 52"/>
              <a:gd name="T23" fmla="*/ 1587 h 12"/>
              <a:gd name="T24" fmla="*/ 0 w 52"/>
              <a:gd name="T25" fmla="*/ 1587 h 12"/>
              <a:gd name="T26" fmla="*/ 0 w 52"/>
              <a:gd name="T27" fmla="*/ 1587 h 12"/>
              <a:gd name="T28" fmla="*/ 17462 w 52"/>
              <a:gd name="T29" fmla="*/ 1587 h 12"/>
              <a:gd name="T30" fmla="*/ 17462 w 52"/>
              <a:gd name="T31" fmla="*/ 1984 h 12"/>
              <a:gd name="T32" fmla="*/ 0 w 52"/>
              <a:gd name="T33" fmla="*/ 1984 h 12"/>
              <a:gd name="T34" fmla="*/ 0 w 52"/>
              <a:gd name="T35" fmla="*/ 2778 h 12"/>
              <a:gd name="T36" fmla="*/ 17462 w 52"/>
              <a:gd name="T37" fmla="*/ 2778 h 12"/>
              <a:gd name="T38" fmla="*/ 17462 w 52"/>
              <a:gd name="T39" fmla="*/ 2778 h 12"/>
              <a:gd name="T40" fmla="*/ 0 w 52"/>
              <a:gd name="T41" fmla="*/ 2778 h 12"/>
              <a:gd name="T42" fmla="*/ 0 w 52"/>
              <a:gd name="T43" fmla="*/ 3175 h 12"/>
              <a:gd name="T44" fmla="*/ 17462 w 52"/>
              <a:gd name="T45" fmla="*/ 3175 h 12"/>
              <a:gd name="T46" fmla="*/ 17462 w 52"/>
              <a:gd name="T47" fmla="*/ 3175 h 12"/>
              <a:gd name="T48" fmla="*/ 0 w 52"/>
              <a:gd name="T49" fmla="*/ 3175 h 12"/>
              <a:gd name="T50" fmla="*/ 0 w 52"/>
              <a:gd name="T51" fmla="*/ 3572 h 12"/>
              <a:gd name="T52" fmla="*/ 17462 w 52"/>
              <a:gd name="T53" fmla="*/ 3572 h 12"/>
              <a:gd name="T54" fmla="*/ 17462 w 52"/>
              <a:gd name="T55" fmla="*/ 3572 h 12"/>
              <a:gd name="T56" fmla="*/ 0 w 52"/>
              <a:gd name="T57" fmla="*/ 3572 h 12"/>
              <a:gd name="T58" fmla="*/ 0 w 52"/>
              <a:gd name="T59" fmla="*/ 3968 h 12"/>
              <a:gd name="T60" fmla="*/ 17462 w 52"/>
              <a:gd name="T61" fmla="*/ 3968 h 12"/>
              <a:gd name="T62" fmla="*/ 17462 w 52"/>
              <a:gd name="T63" fmla="*/ 4762 h 12"/>
              <a:gd name="T64" fmla="*/ 0 w 52"/>
              <a:gd name="T65" fmla="*/ 4762 h 12"/>
              <a:gd name="T66" fmla="*/ 17462 w 52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" h="12">
                <a:moveTo>
                  <a:pt x="0" y="7"/>
                </a:moveTo>
                <a:lnTo>
                  <a:pt x="0" y="0"/>
                </a:lnTo>
                <a:lnTo>
                  <a:pt x="52" y="0"/>
                </a:lnTo>
                <a:lnTo>
                  <a:pt x="0" y="0"/>
                </a:lnTo>
                <a:lnTo>
                  <a:pt x="0" y="2"/>
                </a:lnTo>
                <a:lnTo>
                  <a:pt x="52" y="2"/>
                </a:lnTo>
                <a:lnTo>
                  <a:pt x="52" y="3"/>
                </a:lnTo>
                <a:lnTo>
                  <a:pt x="0" y="3"/>
                </a:lnTo>
                <a:lnTo>
                  <a:pt x="52" y="3"/>
                </a:lnTo>
                <a:lnTo>
                  <a:pt x="52" y="4"/>
                </a:lnTo>
                <a:lnTo>
                  <a:pt x="0" y="4"/>
                </a:lnTo>
                <a:lnTo>
                  <a:pt x="52" y="4"/>
                </a:lnTo>
                <a:lnTo>
                  <a:pt x="52" y="5"/>
                </a:lnTo>
                <a:lnTo>
                  <a:pt x="0" y="5"/>
                </a:lnTo>
                <a:lnTo>
                  <a:pt x="0" y="7"/>
                </a:lnTo>
                <a:lnTo>
                  <a:pt x="52" y="7"/>
                </a:lnTo>
                <a:lnTo>
                  <a:pt x="0" y="7"/>
                </a:lnTo>
                <a:lnTo>
                  <a:pt x="0" y="8"/>
                </a:lnTo>
                <a:lnTo>
                  <a:pt x="52" y="8"/>
                </a:lnTo>
                <a:lnTo>
                  <a:pt x="0" y="8"/>
                </a:lnTo>
                <a:lnTo>
                  <a:pt x="0" y="9"/>
                </a:lnTo>
                <a:lnTo>
                  <a:pt x="52" y="9"/>
                </a:lnTo>
                <a:lnTo>
                  <a:pt x="0" y="9"/>
                </a:lnTo>
                <a:lnTo>
                  <a:pt x="0" y="10"/>
                </a:lnTo>
                <a:lnTo>
                  <a:pt x="52" y="10"/>
                </a:lnTo>
                <a:lnTo>
                  <a:pt x="52" y="12"/>
                </a:lnTo>
                <a:lnTo>
                  <a:pt x="0" y="12"/>
                </a:lnTo>
                <a:lnTo>
                  <a:pt x="52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4" name="Freeform 452"/>
          <p:cNvSpPr>
            <a:spLocks/>
          </p:cNvSpPr>
          <p:nvPr/>
        </p:nvSpPr>
        <p:spPr bwMode="auto">
          <a:xfrm>
            <a:off x="3407728" y="3668713"/>
            <a:ext cx="6350" cy="4762"/>
          </a:xfrm>
          <a:custGeom>
            <a:avLst/>
            <a:gdLst>
              <a:gd name="T0" fmla="*/ 0 w 20"/>
              <a:gd name="T1" fmla="*/ 2778 h 12"/>
              <a:gd name="T2" fmla="*/ 0 w 20"/>
              <a:gd name="T3" fmla="*/ 0 h 12"/>
              <a:gd name="T4" fmla="*/ 6350 w 20"/>
              <a:gd name="T5" fmla="*/ 0 h 12"/>
              <a:gd name="T6" fmla="*/ 6350 w 20"/>
              <a:gd name="T7" fmla="*/ 0 h 12"/>
              <a:gd name="T8" fmla="*/ 0 w 20"/>
              <a:gd name="T9" fmla="*/ 0 h 12"/>
              <a:gd name="T10" fmla="*/ 0 w 20"/>
              <a:gd name="T11" fmla="*/ 794 h 12"/>
              <a:gd name="T12" fmla="*/ 6350 w 20"/>
              <a:gd name="T13" fmla="*/ 794 h 12"/>
              <a:gd name="T14" fmla="*/ 6350 w 20"/>
              <a:gd name="T15" fmla="*/ 1191 h 12"/>
              <a:gd name="T16" fmla="*/ 0 w 20"/>
              <a:gd name="T17" fmla="*/ 1191 h 12"/>
              <a:gd name="T18" fmla="*/ 0 w 20"/>
              <a:gd name="T19" fmla="*/ 1191 h 12"/>
              <a:gd name="T20" fmla="*/ 6350 w 20"/>
              <a:gd name="T21" fmla="*/ 1191 h 12"/>
              <a:gd name="T22" fmla="*/ 6350 w 20"/>
              <a:gd name="T23" fmla="*/ 1587 h 12"/>
              <a:gd name="T24" fmla="*/ 0 w 20"/>
              <a:gd name="T25" fmla="*/ 1587 h 12"/>
              <a:gd name="T26" fmla="*/ 0 w 20"/>
              <a:gd name="T27" fmla="*/ 1587 h 12"/>
              <a:gd name="T28" fmla="*/ 6350 w 20"/>
              <a:gd name="T29" fmla="*/ 1587 h 12"/>
              <a:gd name="T30" fmla="*/ 6350 w 20"/>
              <a:gd name="T31" fmla="*/ 1984 h 12"/>
              <a:gd name="T32" fmla="*/ 0 w 20"/>
              <a:gd name="T33" fmla="*/ 1984 h 12"/>
              <a:gd name="T34" fmla="*/ 0 w 20"/>
              <a:gd name="T35" fmla="*/ 2778 h 12"/>
              <a:gd name="T36" fmla="*/ 6350 w 20"/>
              <a:gd name="T37" fmla="*/ 2778 h 12"/>
              <a:gd name="T38" fmla="*/ 6350 w 20"/>
              <a:gd name="T39" fmla="*/ 2778 h 12"/>
              <a:gd name="T40" fmla="*/ 0 w 20"/>
              <a:gd name="T41" fmla="*/ 2778 h 12"/>
              <a:gd name="T42" fmla="*/ 0 w 20"/>
              <a:gd name="T43" fmla="*/ 3175 h 12"/>
              <a:gd name="T44" fmla="*/ 6350 w 20"/>
              <a:gd name="T45" fmla="*/ 3175 h 12"/>
              <a:gd name="T46" fmla="*/ 6350 w 20"/>
              <a:gd name="T47" fmla="*/ 3175 h 12"/>
              <a:gd name="T48" fmla="*/ 0 w 20"/>
              <a:gd name="T49" fmla="*/ 3175 h 12"/>
              <a:gd name="T50" fmla="*/ 0 w 20"/>
              <a:gd name="T51" fmla="*/ 3572 h 12"/>
              <a:gd name="T52" fmla="*/ 6350 w 20"/>
              <a:gd name="T53" fmla="*/ 3572 h 12"/>
              <a:gd name="T54" fmla="*/ 6350 w 20"/>
              <a:gd name="T55" fmla="*/ 3572 h 12"/>
              <a:gd name="T56" fmla="*/ 0 w 20"/>
              <a:gd name="T57" fmla="*/ 3572 h 12"/>
              <a:gd name="T58" fmla="*/ 0 w 20"/>
              <a:gd name="T59" fmla="*/ 3968 h 12"/>
              <a:gd name="T60" fmla="*/ 6350 w 20"/>
              <a:gd name="T61" fmla="*/ 3968 h 12"/>
              <a:gd name="T62" fmla="*/ 6350 w 20"/>
              <a:gd name="T63" fmla="*/ 4762 h 12"/>
              <a:gd name="T64" fmla="*/ 0 w 20"/>
              <a:gd name="T65" fmla="*/ 4762 h 12"/>
              <a:gd name="T66" fmla="*/ 6350 w 20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0" h="12">
                <a:moveTo>
                  <a:pt x="0" y="7"/>
                </a:move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lnTo>
                  <a:pt x="0" y="2"/>
                </a:lnTo>
                <a:lnTo>
                  <a:pt x="20" y="2"/>
                </a:lnTo>
                <a:lnTo>
                  <a:pt x="20" y="3"/>
                </a:lnTo>
                <a:lnTo>
                  <a:pt x="0" y="3"/>
                </a:lnTo>
                <a:lnTo>
                  <a:pt x="20" y="3"/>
                </a:lnTo>
                <a:lnTo>
                  <a:pt x="20" y="4"/>
                </a:lnTo>
                <a:lnTo>
                  <a:pt x="0" y="4"/>
                </a:lnTo>
                <a:lnTo>
                  <a:pt x="20" y="4"/>
                </a:lnTo>
                <a:lnTo>
                  <a:pt x="20" y="5"/>
                </a:lnTo>
                <a:lnTo>
                  <a:pt x="0" y="5"/>
                </a:lnTo>
                <a:lnTo>
                  <a:pt x="0" y="7"/>
                </a:lnTo>
                <a:lnTo>
                  <a:pt x="20" y="7"/>
                </a:lnTo>
                <a:lnTo>
                  <a:pt x="0" y="7"/>
                </a:lnTo>
                <a:lnTo>
                  <a:pt x="0" y="8"/>
                </a:lnTo>
                <a:lnTo>
                  <a:pt x="20" y="8"/>
                </a:lnTo>
                <a:lnTo>
                  <a:pt x="0" y="8"/>
                </a:lnTo>
                <a:lnTo>
                  <a:pt x="0" y="9"/>
                </a:lnTo>
                <a:lnTo>
                  <a:pt x="20" y="9"/>
                </a:lnTo>
                <a:lnTo>
                  <a:pt x="0" y="9"/>
                </a:lnTo>
                <a:lnTo>
                  <a:pt x="0" y="10"/>
                </a:lnTo>
                <a:lnTo>
                  <a:pt x="20" y="10"/>
                </a:lnTo>
                <a:lnTo>
                  <a:pt x="20" y="12"/>
                </a:lnTo>
                <a:lnTo>
                  <a:pt x="0" y="12"/>
                </a:lnTo>
                <a:lnTo>
                  <a:pt x="20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5" name="Freeform 453"/>
          <p:cNvSpPr>
            <a:spLocks/>
          </p:cNvSpPr>
          <p:nvPr/>
        </p:nvSpPr>
        <p:spPr bwMode="auto">
          <a:xfrm>
            <a:off x="3412490" y="3663950"/>
            <a:ext cx="3175" cy="7938"/>
          </a:xfrm>
          <a:custGeom>
            <a:avLst/>
            <a:gdLst>
              <a:gd name="T0" fmla="*/ 1588 w 10"/>
              <a:gd name="T1" fmla="*/ 7938 h 18"/>
              <a:gd name="T2" fmla="*/ 0 w 10"/>
              <a:gd name="T3" fmla="*/ 7938 h 18"/>
              <a:gd name="T4" fmla="*/ 0 w 10"/>
              <a:gd name="T5" fmla="*/ 0 h 18"/>
              <a:gd name="T6" fmla="*/ 0 w 10"/>
              <a:gd name="T7" fmla="*/ 0 h 18"/>
              <a:gd name="T8" fmla="*/ 0 w 10"/>
              <a:gd name="T9" fmla="*/ 7938 h 18"/>
              <a:gd name="T10" fmla="*/ 318 w 10"/>
              <a:gd name="T11" fmla="*/ 7938 h 18"/>
              <a:gd name="T12" fmla="*/ 318 w 10"/>
              <a:gd name="T13" fmla="*/ 0 h 18"/>
              <a:gd name="T14" fmla="*/ 318 w 10"/>
              <a:gd name="T15" fmla="*/ 0 h 18"/>
              <a:gd name="T16" fmla="*/ 318 w 10"/>
              <a:gd name="T17" fmla="*/ 7938 h 18"/>
              <a:gd name="T18" fmla="*/ 953 w 10"/>
              <a:gd name="T19" fmla="*/ 7938 h 18"/>
              <a:gd name="T20" fmla="*/ 953 w 10"/>
              <a:gd name="T21" fmla="*/ 0 h 18"/>
              <a:gd name="T22" fmla="*/ 1270 w 10"/>
              <a:gd name="T23" fmla="*/ 0 h 18"/>
              <a:gd name="T24" fmla="*/ 1270 w 10"/>
              <a:gd name="T25" fmla="*/ 7938 h 18"/>
              <a:gd name="T26" fmla="*/ 1270 w 10"/>
              <a:gd name="T27" fmla="*/ 7938 h 18"/>
              <a:gd name="T28" fmla="*/ 1270 w 10"/>
              <a:gd name="T29" fmla="*/ 0 h 18"/>
              <a:gd name="T30" fmla="*/ 1588 w 10"/>
              <a:gd name="T31" fmla="*/ 0 h 18"/>
              <a:gd name="T32" fmla="*/ 1588 w 10"/>
              <a:gd name="T33" fmla="*/ 7938 h 18"/>
              <a:gd name="T34" fmla="*/ 1588 w 10"/>
              <a:gd name="T35" fmla="*/ 7938 h 18"/>
              <a:gd name="T36" fmla="*/ 1588 w 10"/>
              <a:gd name="T37" fmla="*/ 0 h 18"/>
              <a:gd name="T38" fmla="*/ 1905 w 10"/>
              <a:gd name="T39" fmla="*/ 0 h 18"/>
              <a:gd name="T40" fmla="*/ 1905 w 10"/>
              <a:gd name="T41" fmla="*/ 7938 h 18"/>
              <a:gd name="T42" fmla="*/ 1905 w 10"/>
              <a:gd name="T43" fmla="*/ 7938 h 18"/>
              <a:gd name="T44" fmla="*/ 1905 w 10"/>
              <a:gd name="T45" fmla="*/ 0 h 18"/>
              <a:gd name="T46" fmla="*/ 2540 w 10"/>
              <a:gd name="T47" fmla="*/ 0 h 18"/>
              <a:gd name="T48" fmla="*/ 2540 w 10"/>
              <a:gd name="T49" fmla="*/ 7938 h 18"/>
              <a:gd name="T50" fmla="*/ 2858 w 10"/>
              <a:gd name="T51" fmla="*/ 7938 h 18"/>
              <a:gd name="T52" fmla="*/ 2858 w 10"/>
              <a:gd name="T53" fmla="*/ 0 h 18"/>
              <a:gd name="T54" fmla="*/ 2858 w 10"/>
              <a:gd name="T55" fmla="*/ 0 h 18"/>
              <a:gd name="T56" fmla="*/ 2858 w 10"/>
              <a:gd name="T57" fmla="*/ 7938 h 18"/>
              <a:gd name="T58" fmla="*/ 3175 w 10"/>
              <a:gd name="T59" fmla="*/ 7938 h 18"/>
              <a:gd name="T60" fmla="*/ 3175 w 10"/>
              <a:gd name="T61" fmla="*/ 0 h 18"/>
              <a:gd name="T62" fmla="*/ 3175 w 10"/>
              <a:gd name="T63" fmla="*/ 0 h 18"/>
              <a:gd name="T64" fmla="*/ 3175 w 10"/>
              <a:gd name="T65" fmla="*/ 7938 h 18"/>
              <a:gd name="T66" fmla="*/ 1588 w 10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1" y="18"/>
                </a:lnTo>
                <a:lnTo>
                  <a:pt x="1" y="0"/>
                </a:lnTo>
                <a:lnTo>
                  <a:pt x="1" y="18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6" y="0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0" y="18"/>
                </a:lnTo>
                <a:lnTo>
                  <a:pt x="10" y="0"/>
                </a:lnTo>
                <a:lnTo>
                  <a:pt x="10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6" name="Freeform 454"/>
          <p:cNvSpPr>
            <a:spLocks/>
          </p:cNvSpPr>
          <p:nvPr/>
        </p:nvSpPr>
        <p:spPr bwMode="auto">
          <a:xfrm>
            <a:off x="3414078" y="3662363"/>
            <a:ext cx="25400" cy="4762"/>
          </a:xfrm>
          <a:custGeom>
            <a:avLst/>
            <a:gdLst>
              <a:gd name="T0" fmla="*/ 0 w 71"/>
              <a:gd name="T1" fmla="*/ 2597 h 11"/>
              <a:gd name="T2" fmla="*/ 0 w 71"/>
              <a:gd name="T3" fmla="*/ 0 h 11"/>
              <a:gd name="T4" fmla="*/ 25400 w 71"/>
              <a:gd name="T5" fmla="*/ 0 h 11"/>
              <a:gd name="T6" fmla="*/ 25400 w 71"/>
              <a:gd name="T7" fmla="*/ 0 h 11"/>
              <a:gd name="T8" fmla="*/ 0 w 71"/>
              <a:gd name="T9" fmla="*/ 0 h 11"/>
              <a:gd name="T10" fmla="*/ 0 w 71"/>
              <a:gd name="T11" fmla="*/ 433 h 11"/>
              <a:gd name="T12" fmla="*/ 25400 w 71"/>
              <a:gd name="T13" fmla="*/ 433 h 11"/>
              <a:gd name="T14" fmla="*/ 25400 w 71"/>
              <a:gd name="T15" fmla="*/ 866 h 11"/>
              <a:gd name="T16" fmla="*/ 0 w 71"/>
              <a:gd name="T17" fmla="*/ 866 h 11"/>
              <a:gd name="T18" fmla="*/ 0 w 71"/>
              <a:gd name="T19" fmla="*/ 866 h 11"/>
              <a:gd name="T20" fmla="*/ 25400 w 71"/>
              <a:gd name="T21" fmla="*/ 866 h 11"/>
              <a:gd name="T22" fmla="*/ 25400 w 71"/>
              <a:gd name="T23" fmla="*/ 1299 h 11"/>
              <a:gd name="T24" fmla="*/ 0 w 71"/>
              <a:gd name="T25" fmla="*/ 1299 h 11"/>
              <a:gd name="T26" fmla="*/ 0 w 71"/>
              <a:gd name="T27" fmla="*/ 1299 h 11"/>
              <a:gd name="T28" fmla="*/ 25400 w 71"/>
              <a:gd name="T29" fmla="*/ 1299 h 11"/>
              <a:gd name="T30" fmla="*/ 25400 w 71"/>
              <a:gd name="T31" fmla="*/ 2165 h 11"/>
              <a:gd name="T32" fmla="*/ 0 w 71"/>
              <a:gd name="T33" fmla="*/ 2165 h 11"/>
              <a:gd name="T34" fmla="*/ 0 w 71"/>
              <a:gd name="T35" fmla="*/ 2597 h 11"/>
              <a:gd name="T36" fmla="*/ 25400 w 71"/>
              <a:gd name="T37" fmla="*/ 2597 h 11"/>
              <a:gd name="T38" fmla="*/ 25400 w 71"/>
              <a:gd name="T39" fmla="*/ 2597 h 11"/>
              <a:gd name="T40" fmla="*/ 0 w 71"/>
              <a:gd name="T41" fmla="*/ 2597 h 11"/>
              <a:gd name="T42" fmla="*/ 0 w 71"/>
              <a:gd name="T43" fmla="*/ 3030 h 11"/>
              <a:gd name="T44" fmla="*/ 25400 w 71"/>
              <a:gd name="T45" fmla="*/ 3030 h 11"/>
              <a:gd name="T46" fmla="*/ 25400 w 71"/>
              <a:gd name="T47" fmla="*/ 3030 h 11"/>
              <a:gd name="T48" fmla="*/ 0 w 71"/>
              <a:gd name="T49" fmla="*/ 3030 h 11"/>
              <a:gd name="T50" fmla="*/ 0 w 71"/>
              <a:gd name="T51" fmla="*/ 3463 h 11"/>
              <a:gd name="T52" fmla="*/ 25400 w 71"/>
              <a:gd name="T53" fmla="*/ 3463 h 11"/>
              <a:gd name="T54" fmla="*/ 25400 w 71"/>
              <a:gd name="T55" fmla="*/ 3463 h 11"/>
              <a:gd name="T56" fmla="*/ 0 w 71"/>
              <a:gd name="T57" fmla="*/ 3463 h 11"/>
              <a:gd name="T58" fmla="*/ 0 w 71"/>
              <a:gd name="T59" fmla="*/ 4329 h 11"/>
              <a:gd name="T60" fmla="*/ 25400 w 71"/>
              <a:gd name="T61" fmla="*/ 4329 h 11"/>
              <a:gd name="T62" fmla="*/ 25400 w 71"/>
              <a:gd name="T63" fmla="*/ 4762 h 11"/>
              <a:gd name="T64" fmla="*/ 0 w 71"/>
              <a:gd name="T65" fmla="*/ 4762 h 11"/>
              <a:gd name="T66" fmla="*/ 25400 w 71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1" h="11">
                <a:moveTo>
                  <a:pt x="0" y="6"/>
                </a:moveTo>
                <a:lnTo>
                  <a:pt x="0" y="0"/>
                </a:lnTo>
                <a:lnTo>
                  <a:pt x="71" y="0"/>
                </a:lnTo>
                <a:lnTo>
                  <a:pt x="0" y="0"/>
                </a:lnTo>
                <a:lnTo>
                  <a:pt x="0" y="1"/>
                </a:lnTo>
                <a:lnTo>
                  <a:pt x="71" y="1"/>
                </a:lnTo>
                <a:lnTo>
                  <a:pt x="71" y="2"/>
                </a:lnTo>
                <a:lnTo>
                  <a:pt x="0" y="2"/>
                </a:lnTo>
                <a:lnTo>
                  <a:pt x="71" y="2"/>
                </a:lnTo>
                <a:lnTo>
                  <a:pt x="71" y="3"/>
                </a:lnTo>
                <a:lnTo>
                  <a:pt x="0" y="3"/>
                </a:lnTo>
                <a:lnTo>
                  <a:pt x="71" y="3"/>
                </a:lnTo>
                <a:lnTo>
                  <a:pt x="71" y="5"/>
                </a:lnTo>
                <a:lnTo>
                  <a:pt x="0" y="5"/>
                </a:lnTo>
                <a:lnTo>
                  <a:pt x="0" y="6"/>
                </a:lnTo>
                <a:lnTo>
                  <a:pt x="71" y="6"/>
                </a:lnTo>
                <a:lnTo>
                  <a:pt x="0" y="6"/>
                </a:lnTo>
                <a:lnTo>
                  <a:pt x="0" y="7"/>
                </a:lnTo>
                <a:lnTo>
                  <a:pt x="71" y="7"/>
                </a:lnTo>
                <a:lnTo>
                  <a:pt x="0" y="7"/>
                </a:lnTo>
                <a:lnTo>
                  <a:pt x="0" y="8"/>
                </a:lnTo>
                <a:lnTo>
                  <a:pt x="71" y="8"/>
                </a:lnTo>
                <a:lnTo>
                  <a:pt x="0" y="8"/>
                </a:lnTo>
                <a:lnTo>
                  <a:pt x="0" y="10"/>
                </a:lnTo>
                <a:lnTo>
                  <a:pt x="71" y="10"/>
                </a:lnTo>
                <a:lnTo>
                  <a:pt x="71" y="11"/>
                </a:lnTo>
                <a:lnTo>
                  <a:pt x="0" y="11"/>
                </a:lnTo>
                <a:lnTo>
                  <a:pt x="7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7" name="Freeform 455"/>
          <p:cNvSpPr>
            <a:spLocks/>
          </p:cNvSpPr>
          <p:nvPr/>
        </p:nvSpPr>
        <p:spPr bwMode="auto">
          <a:xfrm>
            <a:off x="3482340" y="3662363"/>
            <a:ext cx="44450" cy="4762"/>
          </a:xfrm>
          <a:custGeom>
            <a:avLst/>
            <a:gdLst>
              <a:gd name="T0" fmla="*/ 0 w 122"/>
              <a:gd name="T1" fmla="*/ 2597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0 h 11"/>
              <a:gd name="T8" fmla="*/ 0 w 122"/>
              <a:gd name="T9" fmla="*/ 0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4450 w 122"/>
              <a:gd name="T21" fmla="*/ 866 h 11"/>
              <a:gd name="T22" fmla="*/ 44450 w 122"/>
              <a:gd name="T23" fmla="*/ 1299 h 11"/>
              <a:gd name="T24" fmla="*/ 0 w 122"/>
              <a:gd name="T25" fmla="*/ 1299 h 11"/>
              <a:gd name="T26" fmla="*/ 0 w 122"/>
              <a:gd name="T27" fmla="*/ 1299 h 11"/>
              <a:gd name="T28" fmla="*/ 44450 w 122"/>
              <a:gd name="T29" fmla="*/ 1299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7 h 11"/>
              <a:gd name="T36" fmla="*/ 44450 w 122"/>
              <a:gd name="T37" fmla="*/ 2597 h 11"/>
              <a:gd name="T38" fmla="*/ 44450 w 122"/>
              <a:gd name="T39" fmla="*/ 2597 h 11"/>
              <a:gd name="T40" fmla="*/ 0 w 122"/>
              <a:gd name="T41" fmla="*/ 2597 h 11"/>
              <a:gd name="T42" fmla="*/ 0 w 122"/>
              <a:gd name="T43" fmla="*/ 3030 h 11"/>
              <a:gd name="T44" fmla="*/ 44450 w 122"/>
              <a:gd name="T45" fmla="*/ 3030 h 11"/>
              <a:gd name="T46" fmla="*/ 44450 w 122"/>
              <a:gd name="T47" fmla="*/ 3030 h 11"/>
              <a:gd name="T48" fmla="*/ 0 w 122"/>
              <a:gd name="T49" fmla="*/ 3030 h 11"/>
              <a:gd name="T50" fmla="*/ 0 w 122"/>
              <a:gd name="T51" fmla="*/ 3463 h 11"/>
              <a:gd name="T52" fmla="*/ 44450 w 122"/>
              <a:gd name="T53" fmla="*/ 3463 h 11"/>
              <a:gd name="T54" fmla="*/ 44450 w 122"/>
              <a:gd name="T55" fmla="*/ 3463 h 11"/>
              <a:gd name="T56" fmla="*/ 0 w 122"/>
              <a:gd name="T57" fmla="*/ 3463 h 11"/>
              <a:gd name="T58" fmla="*/ 0 w 122"/>
              <a:gd name="T59" fmla="*/ 4329 h 11"/>
              <a:gd name="T60" fmla="*/ 44450 w 122"/>
              <a:gd name="T61" fmla="*/ 4329 h 11"/>
              <a:gd name="T62" fmla="*/ 44450 w 122"/>
              <a:gd name="T63" fmla="*/ 4762 h 11"/>
              <a:gd name="T64" fmla="*/ 0 w 122"/>
              <a:gd name="T65" fmla="*/ 4762 h 11"/>
              <a:gd name="T66" fmla="*/ 44450 w 122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122" y="2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0" y="7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8" name="Freeform 456"/>
          <p:cNvSpPr>
            <a:spLocks/>
          </p:cNvSpPr>
          <p:nvPr/>
        </p:nvSpPr>
        <p:spPr bwMode="auto">
          <a:xfrm>
            <a:off x="3558540" y="3654425"/>
            <a:ext cx="1588" cy="4763"/>
          </a:xfrm>
          <a:custGeom>
            <a:avLst/>
            <a:gdLst>
              <a:gd name="T0" fmla="*/ 0 w 8"/>
              <a:gd name="T1" fmla="*/ 2598 h 11"/>
              <a:gd name="T2" fmla="*/ 0 w 8"/>
              <a:gd name="T3" fmla="*/ 0 h 11"/>
              <a:gd name="T4" fmla="*/ 1588 w 8"/>
              <a:gd name="T5" fmla="*/ 0 h 11"/>
              <a:gd name="T6" fmla="*/ 1588 w 8"/>
              <a:gd name="T7" fmla="*/ 433 h 11"/>
              <a:gd name="T8" fmla="*/ 0 w 8"/>
              <a:gd name="T9" fmla="*/ 433 h 11"/>
              <a:gd name="T10" fmla="*/ 0 w 8"/>
              <a:gd name="T11" fmla="*/ 433 h 11"/>
              <a:gd name="T12" fmla="*/ 1588 w 8"/>
              <a:gd name="T13" fmla="*/ 433 h 11"/>
              <a:gd name="T14" fmla="*/ 1588 w 8"/>
              <a:gd name="T15" fmla="*/ 866 h 11"/>
              <a:gd name="T16" fmla="*/ 0 w 8"/>
              <a:gd name="T17" fmla="*/ 866 h 11"/>
              <a:gd name="T18" fmla="*/ 0 w 8"/>
              <a:gd name="T19" fmla="*/ 866 h 11"/>
              <a:gd name="T20" fmla="*/ 1588 w 8"/>
              <a:gd name="T21" fmla="*/ 866 h 11"/>
              <a:gd name="T22" fmla="*/ 1588 w 8"/>
              <a:gd name="T23" fmla="*/ 1732 h 11"/>
              <a:gd name="T24" fmla="*/ 0 w 8"/>
              <a:gd name="T25" fmla="*/ 1732 h 11"/>
              <a:gd name="T26" fmla="*/ 0 w 8"/>
              <a:gd name="T27" fmla="*/ 1732 h 11"/>
              <a:gd name="T28" fmla="*/ 1588 w 8"/>
              <a:gd name="T29" fmla="*/ 1732 h 11"/>
              <a:gd name="T30" fmla="*/ 1588 w 8"/>
              <a:gd name="T31" fmla="*/ 2165 h 11"/>
              <a:gd name="T32" fmla="*/ 0 w 8"/>
              <a:gd name="T33" fmla="*/ 2165 h 11"/>
              <a:gd name="T34" fmla="*/ 0 w 8"/>
              <a:gd name="T35" fmla="*/ 2598 h 11"/>
              <a:gd name="T36" fmla="*/ 1588 w 8"/>
              <a:gd name="T37" fmla="*/ 2598 h 11"/>
              <a:gd name="T38" fmla="*/ 1588 w 8"/>
              <a:gd name="T39" fmla="*/ 2598 h 11"/>
              <a:gd name="T40" fmla="*/ 0 w 8"/>
              <a:gd name="T41" fmla="*/ 2598 h 11"/>
              <a:gd name="T42" fmla="*/ 0 w 8"/>
              <a:gd name="T43" fmla="*/ 3031 h 11"/>
              <a:gd name="T44" fmla="*/ 1588 w 8"/>
              <a:gd name="T45" fmla="*/ 3031 h 11"/>
              <a:gd name="T46" fmla="*/ 1588 w 8"/>
              <a:gd name="T47" fmla="*/ 3031 h 11"/>
              <a:gd name="T48" fmla="*/ 0 w 8"/>
              <a:gd name="T49" fmla="*/ 3031 h 11"/>
              <a:gd name="T50" fmla="*/ 0 w 8"/>
              <a:gd name="T51" fmla="*/ 3897 h 11"/>
              <a:gd name="T52" fmla="*/ 1588 w 8"/>
              <a:gd name="T53" fmla="*/ 3897 h 11"/>
              <a:gd name="T54" fmla="*/ 1588 w 8"/>
              <a:gd name="T55" fmla="*/ 4330 h 11"/>
              <a:gd name="T56" fmla="*/ 0 w 8"/>
              <a:gd name="T57" fmla="*/ 4330 h 11"/>
              <a:gd name="T58" fmla="*/ 0 w 8"/>
              <a:gd name="T59" fmla="*/ 4330 h 11"/>
              <a:gd name="T60" fmla="*/ 1588 w 8"/>
              <a:gd name="T61" fmla="*/ 4330 h 11"/>
              <a:gd name="T62" fmla="*/ 1588 w 8"/>
              <a:gd name="T63" fmla="*/ 4763 h 11"/>
              <a:gd name="T64" fmla="*/ 0 w 8"/>
              <a:gd name="T65" fmla="*/ 4763 h 11"/>
              <a:gd name="T66" fmla="*/ 1588 w 8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1">
                <a:moveTo>
                  <a:pt x="0" y="6"/>
                </a:moveTo>
                <a:lnTo>
                  <a:pt x="0" y="0"/>
                </a:lnTo>
                <a:lnTo>
                  <a:pt x="8" y="0"/>
                </a:lnTo>
                <a:lnTo>
                  <a:pt x="8" y="1"/>
                </a:lnTo>
                <a:lnTo>
                  <a:pt x="0" y="1"/>
                </a:lnTo>
                <a:lnTo>
                  <a:pt x="8" y="1"/>
                </a:lnTo>
                <a:lnTo>
                  <a:pt x="8" y="2"/>
                </a:lnTo>
                <a:lnTo>
                  <a:pt x="0" y="2"/>
                </a:lnTo>
                <a:lnTo>
                  <a:pt x="8" y="2"/>
                </a:lnTo>
                <a:lnTo>
                  <a:pt x="8" y="4"/>
                </a:lnTo>
                <a:lnTo>
                  <a:pt x="0" y="4"/>
                </a:lnTo>
                <a:lnTo>
                  <a:pt x="8" y="4"/>
                </a:lnTo>
                <a:lnTo>
                  <a:pt x="8" y="5"/>
                </a:lnTo>
                <a:lnTo>
                  <a:pt x="0" y="5"/>
                </a:lnTo>
                <a:lnTo>
                  <a:pt x="0" y="6"/>
                </a:lnTo>
                <a:lnTo>
                  <a:pt x="8" y="6"/>
                </a:lnTo>
                <a:lnTo>
                  <a:pt x="0" y="6"/>
                </a:lnTo>
                <a:lnTo>
                  <a:pt x="0" y="7"/>
                </a:lnTo>
                <a:lnTo>
                  <a:pt x="8" y="7"/>
                </a:lnTo>
                <a:lnTo>
                  <a:pt x="0" y="7"/>
                </a:lnTo>
                <a:lnTo>
                  <a:pt x="0" y="9"/>
                </a:lnTo>
                <a:lnTo>
                  <a:pt x="8" y="9"/>
                </a:lnTo>
                <a:lnTo>
                  <a:pt x="8" y="10"/>
                </a:lnTo>
                <a:lnTo>
                  <a:pt x="0" y="10"/>
                </a:lnTo>
                <a:lnTo>
                  <a:pt x="8" y="10"/>
                </a:lnTo>
                <a:lnTo>
                  <a:pt x="8" y="11"/>
                </a:lnTo>
                <a:lnTo>
                  <a:pt x="0" y="11"/>
                </a:lnTo>
                <a:lnTo>
                  <a:pt x="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9" name="Freeform 457"/>
          <p:cNvSpPr>
            <a:spLocks/>
          </p:cNvSpPr>
          <p:nvPr/>
        </p:nvSpPr>
        <p:spPr bwMode="auto">
          <a:xfrm>
            <a:off x="3558540" y="3651250"/>
            <a:ext cx="4763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6350 h 18"/>
              <a:gd name="T10" fmla="*/ 433 w 11"/>
              <a:gd name="T11" fmla="*/ 6350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1299 w 11"/>
              <a:gd name="T19" fmla="*/ 6350 h 18"/>
              <a:gd name="T20" fmla="*/ 1299 w 11"/>
              <a:gd name="T21" fmla="*/ 0 h 18"/>
              <a:gd name="T22" fmla="*/ 1299 w 11"/>
              <a:gd name="T23" fmla="*/ 0 h 18"/>
              <a:gd name="T24" fmla="*/ 1299 w 11"/>
              <a:gd name="T25" fmla="*/ 6350 h 18"/>
              <a:gd name="T26" fmla="*/ 2165 w 11"/>
              <a:gd name="T27" fmla="*/ 6350 h 18"/>
              <a:gd name="T28" fmla="*/ 2165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598 w 11"/>
              <a:gd name="T35" fmla="*/ 6350 h 18"/>
              <a:gd name="T36" fmla="*/ 2598 w 11"/>
              <a:gd name="T37" fmla="*/ 0 h 18"/>
              <a:gd name="T38" fmla="*/ 2598 w 11"/>
              <a:gd name="T39" fmla="*/ 0 h 18"/>
              <a:gd name="T40" fmla="*/ 2598 w 11"/>
              <a:gd name="T41" fmla="*/ 6350 h 18"/>
              <a:gd name="T42" fmla="*/ 3031 w 11"/>
              <a:gd name="T43" fmla="*/ 6350 h 18"/>
              <a:gd name="T44" fmla="*/ 3031 w 11"/>
              <a:gd name="T45" fmla="*/ 0 h 18"/>
              <a:gd name="T46" fmla="*/ 3897 w 11"/>
              <a:gd name="T47" fmla="*/ 0 h 18"/>
              <a:gd name="T48" fmla="*/ 3897 w 11"/>
              <a:gd name="T49" fmla="*/ 6350 h 18"/>
              <a:gd name="T50" fmla="*/ 3897 w 11"/>
              <a:gd name="T51" fmla="*/ 6350 h 18"/>
              <a:gd name="T52" fmla="*/ 3897 w 11"/>
              <a:gd name="T53" fmla="*/ 0 h 18"/>
              <a:gd name="T54" fmla="*/ 4330 w 11"/>
              <a:gd name="T55" fmla="*/ 0 h 18"/>
              <a:gd name="T56" fmla="*/ 4330 w 11"/>
              <a:gd name="T57" fmla="*/ 6350 h 18"/>
              <a:gd name="T58" fmla="*/ 4330 w 11"/>
              <a:gd name="T59" fmla="*/ 6350 h 18"/>
              <a:gd name="T60" fmla="*/ 4330 w 11"/>
              <a:gd name="T61" fmla="*/ 0 h 18"/>
              <a:gd name="T62" fmla="*/ 4763 w 11"/>
              <a:gd name="T63" fmla="*/ 0 h 18"/>
              <a:gd name="T64" fmla="*/ 4763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" name="Freeform 458"/>
          <p:cNvSpPr>
            <a:spLocks/>
          </p:cNvSpPr>
          <p:nvPr/>
        </p:nvSpPr>
        <p:spPr bwMode="auto">
          <a:xfrm>
            <a:off x="3560128" y="3648075"/>
            <a:ext cx="30162" cy="4763"/>
          </a:xfrm>
          <a:custGeom>
            <a:avLst/>
            <a:gdLst>
              <a:gd name="T0" fmla="*/ 0 w 82"/>
              <a:gd name="T1" fmla="*/ 2598 h 11"/>
              <a:gd name="T2" fmla="*/ 0 w 82"/>
              <a:gd name="T3" fmla="*/ 0 h 11"/>
              <a:gd name="T4" fmla="*/ 30162 w 82"/>
              <a:gd name="T5" fmla="*/ 0 h 11"/>
              <a:gd name="T6" fmla="*/ 30162 w 82"/>
              <a:gd name="T7" fmla="*/ 433 h 11"/>
              <a:gd name="T8" fmla="*/ 0 w 82"/>
              <a:gd name="T9" fmla="*/ 433 h 11"/>
              <a:gd name="T10" fmla="*/ 0 w 82"/>
              <a:gd name="T11" fmla="*/ 433 h 11"/>
              <a:gd name="T12" fmla="*/ 30162 w 82"/>
              <a:gd name="T13" fmla="*/ 433 h 11"/>
              <a:gd name="T14" fmla="*/ 30162 w 82"/>
              <a:gd name="T15" fmla="*/ 1299 h 11"/>
              <a:gd name="T16" fmla="*/ 0 w 82"/>
              <a:gd name="T17" fmla="*/ 1299 h 11"/>
              <a:gd name="T18" fmla="*/ 0 w 82"/>
              <a:gd name="T19" fmla="*/ 1299 h 11"/>
              <a:gd name="T20" fmla="*/ 30162 w 82"/>
              <a:gd name="T21" fmla="*/ 1299 h 11"/>
              <a:gd name="T22" fmla="*/ 30162 w 82"/>
              <a:gd name="T23" fmla="*/ 1732 h 11"/>
              <a:gd name="T24" fmla="*/ 0 w 82"/>
              <a:gd name="T25" fmla="*/ 1732 h 11"/>
              <a:gd name="T26" fmla="*/ 0 w 82"/>
              <a:gd name="T27" fmla="*/ 1732 h 11"/>
              <a:gd name="T28" fmla="*/ 30162 w 82"/>
              <a:gd name="T29" fmla="*/ 1732 h 11"/>
              <a:gd name="T30" fmla="*/ 30162 w 82"/>
              <a:gd name="T31" fmla="*/ 2165 h 11"/>
              <a:gd name="T32" fmla="*/ 0 w 82"/>
              <a:gd name="T33" fmla="*/ 2165 h 11"/>
              <a:gd name="T34" fmla="*/ 0 w 82"/>
              <a:gd name="T35" fmla="*/ 2598 h 11"/>
              <a:gd name="T36" fmla="*/ 30162 w 82"/>
              <a:gd name="T37" fmla="*/ 2598 h 11"/>
              <a:gd name="T38" fmla="*/ 30162 w 82"/>
              <a:gd name="T39" fmla="*/ 2598 h 11"/>
              <a:gd name="T40" fmla="*/ 0 w 82"/>
              <a:gd name="T41" fmla="*/ 2598 h 11"/>
              <a:gd name="T42" fmla="*/ 0 w 82"/>
              <a:gd name="T43" fmla="*/ 3464 h 11"/>
              <a:gd name="T44" fmla="*/ 30162 w 82"/>
              <a:gd name="T45" fmla="*/ 3464 h 11"/>
              <a:gd name="T46" fmla="*/ 30162 w 82"/>
              <a:gd name="T47" fmla="*/ 3464 h 11"/>
              <a:gd name="T48" fmla="*/ 0 w 82"/>
              <a:gd name="T49" fmla="*/ 3464 h 11"/>
              <a:gd name="T50" fmla="*/ 0 w 82"/>
              <a:gd name="T51" fmla="*/ 3897 h 11"/>
              <a:gd name="T52" fmla="*/ 30162 w 82"/>
              <a:gd name="T53" fmla="*/ 3897 h 11"/>
              <a:gd name="T54" fmla="*/ 30162 w 82"/>
              <a:gd name="T55" fmla="*/ 4330 h 11"/>
              <a:gd name="T56" fmla="*/ 0 w 82"/>
              <a:gd name="T57" fmla="*/ 4330 h 11"/>
              <a:gd name="T58" fmla="*/ 0 w 82"/>
              <a:gd name="T59" fmla="*/ 4330 h 11"/>
              <a:gd name="T60" fmla="*/ 30162 w 82"/>
              <a:gd name="T61" fmla="*/ 4330 h 11"/>
              <a:gd name="T62" fmla="*/ 30162 w 82"/>
              <a:gd name="T63" fmla="*/ 4763 h 11"/>
              <a:gd name="T64" fmla="*/ 0 w 82"/>
              <a:gd name="T65" fmla="*/ 4763 h 11"/>
              <a:gd name="T66" fmla="*/ 30162 w 8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11">
                <a:moveTo>
                  <a:pt x="0" y="6"/>
                </a:moveTo>
                <a:lnTo>
                  <a:pt x="0" y="0"/>
                </a:lnTo>
                <a:lnTo>
                  <a:pt x="82" y="0"/>
                </a:lnTo>
                <a:lnTo>
                  <a:pt x="82" y="1"/>
                </a:lnTo>
                <a:lnTo>
                  <a:pt x="0" y="1"/>
                </a:lnTo>
                <a:lnTo>
                  <a:pt x="82" y="1"/>
                </a:lnTo>
                <a:lnTo>
                  <a:pt x="82" y="3"/>
                </a:lnTo>
                <a:lnTo>
                  <a:pt x="0" y="3"/>
                </a:lnTo>
                <a:lnTo>
                  <a:pt x="82" y="3"/>
                </a:lnTo>
                <a:lnTo>
                  <a:pt x="82" y="4"/>
                </a:lnTo>
                <a:lnTo>
                  <a:pt x="0" y="4"/>
                </a:lnTo>
                <a:lnTo>
                  <a:pt x="82" y="4"/>
                </a:lnTo>
                <a:lnTo>
                  <a:pt x="82" y="5"/>
                </a:lnTo>
                <a:lnTo>
                  <a:pt x="0" y="5"/>
                </a:lnTo>
                <a:lnTo>
                  <a:pt x="0" y="6"/>
                </a:lnTo>
                <a:lnTo>
                  <a:pt x="82" y="6"/>
                </a:lnTo>
                <a:lnTo>
                  <a:pt x="0" y="6"/>
                </a:lnTo>
                <a:lnTo>
                  <a:pt x="0" y="8"/>
                </a:lnTo>
                <a:lnTo>
                  <a:pt x="82" y="8"/>
                </a:lnTo>
                <a:lnTo>
                  <a:pt x="0" y="8"/>
                </a:lnTo>
                <a:lnTo>
                  <a:pt x="0" y="9"/>
                </a:lnTo>
                <a:lnTo>
                  <a:pt x="82" y="9"/>
                </a:lnTo>
                <a:lnTo>
                  <a:pt x="82" y="10"/>
                </a:lnTo>
                <a:lnTo>
                  <a:pt x="0" y="10"/>
                </a:lnTo>
                <a:lnTo>
                  <a:pt x="82" y="10"/>
                </a:lnTo>
                <a:lnTo>
                  <a:pt x="82" y="11"/>
                </a:lnTo>
                <a:lnTo>
                  <a:pt x="0" y="11"/>
                </a:lnTo>
                <a:lnTo>
                  <a:pt x="8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" name="Freeform 459"/>
          <p:cNvSpPr>
            <a:spLocks/>
          </p:cNvSpPr>
          <p:nvPr/>
        </p:nvSpPr>
        <p:spPr bwMode="auto">
          <a:xfrm>
            <a:off x="3617278" y="3629025"/>
            <a:ext cx="3175" cy="12700"/>
          </a:xfrm>
          <a:custGeom>
            <a:avLst/>
            <a:gdLst>
              <a:gd name="T0" fmla="*/ 1588 w 10"/>
              <a:gd name="T1" fmla="*/ 12700 h 32"/>
              <a:gd name="T2" fmla="*/ 0 w 10"/>
              <a:gd name="T3" fmla="*/ 12700 h 32"/>
              <a:gd name="T4" fmla="*/ 0 w 10"/>
              <a:gd name="T5" fmla="*/ 0 h 32"/>
              <a:gd name="T6" fmla="*/ 0 w 10"/>
              <a:gd name="T7" fmla="*/ 0 h 32"/>
              <a:gd name="T8" fmla="*/ 0 w 10"/>
              <a:gd name="T9" fmla="*/ 12700 h 32"/>
              <a:gd name="T10" fmla="*/ 318 w 10"/>
              <a:gd name="T11" fmla="*/ 12700 h 32"/>
              <a:gd name="T12" fmla="*/ 318 w 10"/>
              <a:gd name="T13" fmla="*/ 0 h 32"/>
              <a:gd name="T14" fmla="*/ 318 w 10"/>
              <a:gd name="T15" fmla="*/ 0 h 32"/>
              <a:gd name="T16" fmla="*/ 318 w 10"/>
              <a:gd name="T17" fmla="*/ 12700 h 32"/>
              <a:gd name="T18" fmla="*/ 635 w 10"/>
              <a:gd name="T19" fmla="*/ 12700 h 32"/>
              <a:gd name="T20" fmla="*/ 635 w 10"/>
              <a:gd name="T21" fmla="*/ 0 h 32"/>
              <a:gd name="T22" fmla="*/ 635 w 10"/>
              <a:gd name="T23" fmla="*/ 0 h 32"/>
              <a:gd name="T24" fmla="*/ 635 w 10"/>
              <a:gd name="T25" fmla="*/ 12700 h 32"/>
              <a:gd name="T26" fmla="*/ 1270 w 10"/>
              <a:gd name="T27" fmla="*/ 12700 h 32"/>
              <a:gd name="T28" fmla="*/ 1270 w 10"/>
              <a:gd name="T29" fmla="*/ 0 h 32"/>
              <a:gd name="T30" fmla="*/ 1588 w 10"/>
              <a:gd name="T31" fmla="*/ 0 h 32"/>
              <a:gd name="T32" fmla="*/ 1588 w 10"/>
              <a:gd name="T33" fmla="*/ 12700 h 32"/>
              <a:gd name="T34" fmla="*/ 1588 w 10"/>
              <a:gd name="T35" fmla="*/ 12700 h 32"/>
              <a:gd name="T36" fmla="*/ 1588 w 10"/>
              <a:gd name="T37" fmla="*/ 0 h 32"/>
              <a:gd name="T38" fmla="*/ 1905 w 10"/>
              <a:gd name="T39" fmla="*/ 0 h 32"/>
              <a:gd name="T40" fmla="*/ 1905 w 10"/>
              <a:gd name="T41" fmla="*/ 12700 h 32"/>
              <a:gd name="T42" fmla="*/ 1905 w 10"/>
              <a:gd name="T43" fmla="*/ 12700 h 32"/>
              <a:gd name="T44" fmla="*/ 1905 w 10"/>
              <a:gd name="T45" fmla="*/ 0 h 32"/>
              <a:gd name="T46" fmla="*/ 2540 w 10"/>
              <a:gd name="T47" fmla="*/ 0 h 32"/>
              <a:gd name="T48" fmla="*/ 2540 w 10"/>
              <a:gd name="T49" fmla="*/ 12700 h 32"/>
              <a:gd name="T50" fmla="*/ 2858 w 10"/>
              <a:gd name="T51" fmla="*/ 12700 h 32"/>
              <a:gd name="T52" fmla="*/ 2858 w 10"/>
              <a:gd name="T53" fmla="*/ 0 h 32"/>
              <a:gd name="T54" fmla="*/ 2858 w 10"/>
              <a:gd name="T55" fmla="*/ 0 h 32"/>
              <a:gd name="T56" fmla="*/ 2858 w 10"/>
              <a:gd name="T57" fmla="*/ 12700 h 32"/>
              <a:gd name="T58" fmla="*/ 3175 w 10"/>
              <a:gd name="T59" fmla="*/ 12700 h 32"/>
              <a:gd name="T60" fmla="*/ 3175 w 10"/>
              <a:gd name="T61" fmla="*/ 0 h 32"/>
              <a:gd name="T62" fmla="*/ 3175 w 10"/>
              <a:gd name="T63" fmla="*/ 0 h 32"/>
              <a:gd name="T64" fmla="*/ 3175 w 10"/>
              <a:gd name="T65" fmla="*/ 12700 h 32"/>
              <a:gd name="T66" fmla="*/ 1588 w 10"/>
              <a:gd name="T67" fmla="*/ 0 h 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32">
                <a:moveTo>
                  <a:pt x="5" y="32"/>
                </a:moveTo>
                <a:lnTo>
                  <a:pt x="0" y="32"/>
                </a:lnTo>
                <a:lnTo>
                  <a:pt x="0" y="0"/>
                </a:lnTo>
                <a:lnTo>
                  <a:pt x="0" y="32"/>
                </a:lnTo>
                <a:lnTo>
                  <a:pt x="1" y="32"/>
                </a:lnTo>
                <a:lnTo>
                  <a:pt x="1" y="0"/>
                </a:lnTo>
                <a:lnTo>
                  <a:pt x="1" y="32"/>
                </a:lnTo>
                <a:lnTo>
                  <a:pt x="2" y="32"/>
                </a:lnTo>
                <a:lnTo>
                  <a:pt x="2" y="0"/>
                </a:lnTo>
                <a:lnTo>
                  <a:pt x="2" y="32"/>
                </a:lnTo>
                <a:lnTo>
                  <a:pt x="4" y="32"/>
                </a:lnTo>
                <a:lnTo>
                  <a:pt x="4" y="0"/>
                </a:lnTo>
                <a:lnTo>
                  <a:pt x="5" y="0"/>
                </a:lnTo>
                <a:lnTo>
                  <a:pt x="5" y="32"/>
                </a:lnTo>
                <a:lnTo>
                  <a:pt x="5" y="0"/>
                </a:lnTo>
                <a:lnTo>
                  <a:pt x="6" y="0"/>
                </a:lnTo>
                <a:lnTo>
                  <a:pt x="6" y="32"/>
                </a:lnTo>
                <a:lnTo>
                  <a:pt x="6" y="0"/>
                </a:lnTo>
                <a:lnTo>
                  <a:pt x="8" y="0"/>
                </a:lnTo>
                <a:lnTo>
                  <a:pt x="8" y="32"/>
                </a:lnTo>
                <a:lnTo>
                  <a:pt x="9" y="32"/>
                </a:lnTo>
                <a:lnTo>
                  <a:pt x="9" y="0"/>
                </a:lnTo>
                <a:lnTo>
                  <a:pt x="9" y="32"/>
                </a:lnTo>
                <a:lnTo>
                  <a:pt x="10" y="32"/>
                </a:lnTo>
                <a:lnTo>
                  <a:pt x="10" y="0"/>
                </a:lnTo>
                <a:lnTo>
                  <a:pt x="10" y="3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2" name="Freeform 460"/>
          <p:cNvSpPr>
            <a:spLocks/>
          </p:cNvSpPr>
          <p:nvPr/>
        </p:nvSpPr>
        <p:spPr bwMode="auto">
          <a:xfrm>
            <a:off x="3618865" y="3627438"/>
            <a:ext cx="23813" cy="4762"/>
          </a:xfrm>
          <a:custGeom>
            <a:avLst/>
            <a:gdLst>
              <a:gd name="T0" fmla="*/ 0 w 69"/>
              <a:gd name="T1" fmla="*/ 2165 h 11"/>
              <a:gd name="T2" fmla="*/ 0 w 69"/>
              <a:gd name="T3" fmla="*/ 0 h 11"/>
              <a:gd name="T4" fmla="*/ 23813 w 69"/>
              <a:gd name="T5" fmla="*/ 0 h 11"/>
              <a:gd name="T6" fmla="*/ 23813 w 69"/>
              <a:gd name="T7" fmla="*/ 433 h 11"/>
              <a:gd name="T8" fmla="*/ 0 w 69"/>
              <a:gd name="T9" fmla="*/ 433 h 11"/>
              <a:gd name="T10" fmla="*/ 0 w 69"/>
              <a:gd name="T11" fmla="*/ 433 h 11"/>
              <a:gd name="T12" fmla="*/ 23813 w 69"/>
              <a:gd name="T13" fmla="*/ 433 h 11"/>
              <a:gd name="T14" fmla="*/ 23813 w 69"/>
              <a:gd name="T15" fmla="*/ 866 h 11"/>
              <a:gd name="T16" fmla="*/ 0 w 69"/>
              <a:gd name="T17" fmla="*/ 866 h 11"/>
              <a:gd name="T18" fmla="*/ 0 w 69"/>
              <a:gd name="T19" fmla="*/ 866 h 11"/>
              <a:gd name="T20" fmla="*/ 23813 w 69"/>
              <a:gd name="T21" fmla="*/ 866 h 11"/>
              <a:gd name="T22" fmla="*/ 23813 w 69"/>
              <a:gd name="T23" fmla="*/ 1732 h 11"/>
              <a:gd name="T24" fmla="*/ 0 w 69"/>
              <a:gd name="T25" fmla="*/ 1732 h 11"/>
              <a:gd name="T26" fmla="*/ 0 w 69"/>
              <a:gd name="T27" fmla="*/ 2165 h 11"/>
              <a:gd name="T28" fmla="*/ 23813 w 69"/>
              <a:gd name="T29" fmla="*/ 2165 h 11"/>
              <a:gd name="T30" fmla="*/ 23813 w 69"/>
              <a:gd name="T31" fmla="*/ 2165 h 11"/>
              <a:gd name="T32" fmla="*/ 0 w 69"/>
              <a:gd name="T33" fmla="*/ 2165 h 11"/>
              <a:gd name="T34" fmla="*/ 0 w 69"/>
              <a:gd name="T35" fmla="*/ 2597 h 11"/>
              <a:gd name="T36" fmla="*/ 23813 w 69"/>
              <a:gd name="T37" fmla="*/ 2597 h 11"/>
              <a:gd name="T38" fmla="*/ 23813 w 69"/>
              <a:gd name="T39" fmla="*/ 2597 h 11"/>
              <a:gd name="T40" fmla="*/ 0 w 69"/>
              <a:gd name="T41" fmla="*/ 2597 h 11"/>
              <a:gd name="T42" fmla="*/ 0 w 69"/>
              <a:gd name="T43" fmla="*/ 3030 h 11"/>
              <a:gd name="T44" fmla="*/ 23813 w 69"/>
              <a:gd name="T45" fmla="*/ 3030 h 11"/>
              <a:gd name="T46" fmla="*/ 23813 w 69"/>
              <a:gd name="T47" fmla="*/ 3030 h 11"/>
              <a:gd name="T48" fmla="*/ 0 w 69"/>
              <a:gd name="T49" fmla="*/ 3030 h 11"/>
              <a:gd name="T50" fmla="*/ 0 w 69"/>
              <a:gd name="T51" fmla="*/ 3896 h 11"/>
              <a:gd name="T52" fmla="*/ 23813 w 69"/>
              <a:gd name="T53" fmla="*/ 3896 h 11"/>
              <a:gd name="T54" fmla="*/ 23813 w 69"/>
              <a:gd name="T55" fmla="*/ 4329 h 11"/>
              <a:gd name="T56" fmla="*/ 0 w 69"/>
              <a:gd name="T57" fmla="*/ 4329 h 11"/>
              <a:gd name="T58" fmla="*/ 0 w 69"/>
              <a:gd name="T59" fmla="*/ 4329 h 11"/>
              <a:gd name="T60" fmla="*/ 23813 w 69"/>
              <a:gd name="T61" fmla="*/ 4329 h 11"/>
              <a:gd name="T62" fmla="*/ 23813 w 69"/>
              <a:gd name="T63" fmla="*/ 4762 h 11"/>
              <a:gd name="T64" fmla="*/ 0 w 69"/>
              <a:gd name="T65" fmla="*/ 4762 h 11"/>
              <a:gd name="T66" fmla="*/ 23813 w 69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9" h="11">
                <a:moveTo>
                  <a:pt x="0" y="5"/>
                </a:moveTo>
                <a:lnTo>
                  <a:pt x="0" y="0"/>
                </a:lnTo>
                <a:lnTo>
                  <a:pt x="69" y="0"/>
                </a:lnTo>
                <a:lnTo>
                  <a:pt x="69" y="1"/>
                </a:lnTo>
                <a:lnTo>
                  <a:pt x="0" y="1"/>
                </a:lnTo>
                <a:lnTo>
                  <a:pt x="69" y="1"/>
                </a:lnTo>
                <a:lnTo>
                  <a:pt x="69" y="2"/>
                </a:lnTo>
                <a:lnTo>
                  <a:pt x="0" y="2"/>
                </a:lnTo>
                <a:lnTo>
                  <a:pt x="69" y="2"/>
                </a:lnTo>
                <a:lnTo>
                  <a:pt x="69" y="4"/>
                </a:lnTo>
                <a:lnTo>
                  <a:pt x="0" y="4"/>
                </a:lnTo>
                <a:lnTo>
                  <a:pt x="0" y="5"/>
                </a:lnTo>
                <a:lnTo>
                  <a:pt x="69" y="5"/>
                </a:lnTo>
                <a:lnTo>
                  <a:pt x="0" y="5"/>
                </a:lnTo>
                <a:lnTo>
                  <a:pt x="0" y="6"/>
                </a:lnTo>
                <a:lnTo>
                  <a:pt x="69" y="6"/>
                </a:lnTo>
                <a:lnTo>
                  <a:pt x="0" y="6"/>
                </a:lnTo>
                <a:lnTo>
                  <a:pt x="0" y="7"/>
                </a:lnTo>
                <a:lnTo>
                  <a:pt x="69" y="7"/>
                </a:lnTo>
                <a:lnTo>
                  <a:pt x="0" y="7"/>
                </a:lnTo>
                <a:lnTo>
                  <a:pt x="0" y="9"/>
                </a:lnTo>
                <a:lnTo>
                  <a:pt x="69" y="9"/>
                </a:lnTo>
                <a:lnTo>
                  <a:pt x="69" y="10"/>
                </a:lnTo>
                <a:lnTo>
                  <a:pt x="0" y="10"/>
                </a:lnTo>
                <a:lnTo>
                  <a:pt x="69" y="10"/>
                </a:lnTo>
                <a:lnTo>
                  <a:pt x="69" y="11"/>
                </a:lnTo>
                <a:lnTo>
                  <a:pt x="0" y="11"/>
                </a:lnTo>
                <a:lnTo>
                  <a:pt x="6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3" name="Freeform 461"/>
          <p:cNvSpPr>
            <a:spLocks/>
          </p:cNvSpPr>
          <p:nvPr/>
        </p:nvSpPr>
        <p:spPr bwMode="auto">
          <a:xfrm>
            <a:off x="3676015" y="3619500"/>
            <a:ext cx="11113" cy="4763"/>
          </a:xfrm>
          <a:custGeom>
            <a:avLst/>
            <a:gdLst>
              <a:gd name="T0" fmla="*/ 0 w 33"/>
              <a:gd name="T1" fmla="*/ 2382 h 10"/>
              <a:gd name="T2" fmla="*/ 0 w 33"/>
              <a:gd name="T3" fmla="*/ 0 h 10"/>
              <a:gd name="T4" fmla="*/ 11113 w 33"/>
              <a:gd name="T5" fmla="*/ 0 h 10"/>
              <a:gd name="T6" fmla="*/ 11113 w 33"/>
              <a:gd name="T7" fmla="*/ 0 h 10"/>
              <a:gd name="T8" fmla="*/ 0 w 33"/>
              <a:gd name="T9" fmla="*/ 0 h 10"/>
              <a:gd name="T10" fmla="*/ 0 w 33"/>
              <a:gd name="T11" fmla="*/ 476 h 10"/>
              <a:gd name="T12" fmla="*/ 11113 w 33"/>
              <a:gd name="T13" fmla="*/ 476 h 10"/>
              <a:gd name="T14" fmla="*/ 11113 w 33"/>
              <a:gd name="T15" fmla="*/ 476 h 10"/>
              <a:gd name="T16" fmla="*/ 0 w 33"/>
              <a:gd name="T17" fmla="*/ 476 h 10"/>
              <a:gd name="T18" fmla="*/ 0 w 33"/>
              <a:gd name="T19" fmla="*/ 1429 h 10"/>
              <a:gd name="T20" fmla="*/ 11113 w 33"/>
              <a:gd name="T21" fmla="*/ 1429 h 10"/>
              <a:gd name="T22" fmla="*/ 11113 w 33"/>
              <a:gd name="T23" fmla="*/ 1429 h 10"/>
              <a:gd name="T24" fmla="*/ 0 w 33"/>
              <a:gd name="T25" fmla="*/ 1429 h 10"/>
              <a:gd name="T26" fmla="*/ 0 w 33"/>
              <a:gd name="T27" fmla="*/ 1905 h 10"/>
              <a:gd name="T28" fmla="*/ 11113 w 33"/>
              <a:gd name="T29" fmla="*/ 1905 h 10"/>
              <a:gd name="T30" fmla="*/ 11113 w 33"/>
              <a:gd name="T31" fmla="*/ 2382 h 10"/>
              <a:gd name="T32" fmla="*/ 0 w 33"/>
              <a:gd name="T33" fmla="*/ 2382 h 10"/>
              <a:gd name="T34" fmla="*/ 0 w 33"/>
              <a:gd name="T35" fmla="*/ 2382 h 10"/>
              <a:gd name="T36" fmla="*/ 11113 w 33"/>
              <a:gd name="T37" fmla="*/ 2382 h 10"/>
              <a:gd name="T38" fmla="*/ 11113 w 33"/>
              <a:gd name="T39" fmla="*/ 2858 h 10"/>
              <a:gd name="T40" fmla="*/ 0 w 33"/>
              <a:gd name="T41" fmla="*/ 2858 h 10"/>
              <a:gd name="T42" fmla="*/ 0 w 33"/>
              <a:gd name="T43" fmla="*/ 2858 h 10"/>
              <a:gd name="T44" fmla="*/ 11113 w 33"/>
              <a:gd name="T45" fmla="*/ 2858 h 10"/>
              <a:gd name="T46" fmla="*/ 11113 w 33"/>
              <a:gd name="T47" fmla="*/ 3810 h 10"/>
              <a:gd name="T48" fmla="*/ 0 w 33"/>
              <a:gd name="T49" fmla="*/ 3810 h 10"/>
              <a:gd name="T50" fmla="*/ 0 w 33"/>
              <a:gd name="T51" fmla="*/ 3810 h 10"/>
              <a:gd name="T52" fmla="*/ 11113 w 33"/>
              <a:gd name="T53" fmla="*/ 3810 h 10"/>
              <a:gd name="T54" fmla="*/ 11113 w 33"/>
              <a:gd name="T55" fmla="*/ 4287 h 10"/>
              <a:gd name="T56" fmla="*/ 0 w 33"/>
              <a:gd name="T57" fmla="*/ 4287 h 10"/>
              <a:gd name="T58" fmla="*/ 0 w 33"/>
              <a:gd name="T59" fmla="*/ 4763 h 10"/>
              <a:gd name="T60" fmla="*/ 11113 w 33"/>
              <a:gd name="T61" fmla="*/ 4763 h 10"/>
              <a:gd name="T62" fmla="*/ 11113 w 33"/>
              <a:gd name="T63" fmla="*/ 4763 h 10"/>
              <a:gd name="T64" fmla="*/ 0 w 33"/>
              <a:gd name="T65" fmla="*/ 4763 h 10"/>
              <a:gd name="T66" fmla="*/ 11113 w 33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3" h="10">
                <a:moveTo>
                  <a:pt x="0" y="5"/>
                </a:moveTo>
                <a:lnTo>
                  <a:pt x="0" y="0"/>
                </a:lnTo>
                <a:lnTo>
                  <a:pt x="33" y="0"/>
                </a:lnTo>
                <a:lnTo>
                  <a:pt x="0" y="0"/>
                </a:lnTo>
                <a:lnTo>
                  <a:pt x="0" y="1"/>
                </a:lnTo>
                <a:lnTo>
                  <a:pt x="33" y="1"/>
                </a:lnTo>
                <a:lnTo>
                  <a:pt x="0" y="1"/>
                </a:lnTo>
                <a:lnTo>
                  <a:pt x="0" y="3"/>
                </a:lnTo>
                <a:lnTo>
                  <a:pt x="33" y="3"/>
                </a:lnTo>
                <a:lnTo>
                  <a:pt x="0" y="3"/>
                </a:lnTo>
                <a:lnTo>
                  <a:pt x="0" y="4"/>
                </a:lnTo>
                <a:lnTo>
                  <a:pt x="33" y="4"/>
                </a:lnTo>
                <a:lnTo>
                  <a:pt x="33" y="5"/>
                </a:lnTo>
                <a:lnTo>
                  <a:pt x="0" y="5"/>
                </a:lnTo>
                <a:lnTo>
                  <a:pt x="33" y="5"/>
                </a:lnTo>
                <a:lnTo>
                  <a:pt x="33" y="6"/>
                </a:lnTo>
                <a:lnTo>
                  <a:pt x="0" y="6"/>
                </a:lnTo>
                <a:lnTo>
                  <a:pt x="33" y="6"/>
                </a:lnTo>
                <a:lnTo>
                  <a:pt x="33" y="8"/>
                </a:lnTo>
                <a:lnTo>
                  <a:pt x="0" y="8"/>
                </a:lnTo>
                <a:lnTo>
                  <a:pt x="33" y="8"/>
                </a:lnTo>
                <a:lnTo>
                  <a:pt x="33" y="9"/>
                </a:lnTo>
                <a:lnTo>
                  <a:pt x="0" y="9"/>
                </a:lnTo>
                <a:lnTo>
                  <a:pt x="0" y="10"/>
                </a:lnTo>
                <a:lnTo>
                  <a:pt x="33" y="10"/>
                </a:lnTo>
                <a:lnTo>
                  <a:pt x="0" y="10"/>
                </a:lnTo>
                <a:lnTo>
                  <a:pt x="3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4" name="Freeform 462"/>
          <p:cNvSpPr>
            <a:spLocks/>
          </p:cNvSpPr>
          <p:nvPr/>
        </p:nvSpPr>
        <p:spPr bwMode="auto">
          <a:xfrm>
            <a:off x="3685540" y="3614738"/>
            <a:ext cx="4763" cy="7937"/>
          </a:xfrm>
          <a:custGeom>
            <a:avLst/>
            <a:gdLst>
              <a:gd name="T0" fmla="*/ 2165 w 11"/>
              <a:gd name="T1" fmla="*/ 7937 h 18"/>
              <a:gd name="T2" fmla="*/ 0 w 11"/>
              <a:gd name="T3" fmla="*/ 7937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7937 h 18"/>
              <a:gd name="T10" fmla="*/ 433 w 11"/>
              <a:gd name="T11" fmla="*/ 7937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7937 h 18"/>
              <a:gd name="T18" fmla="*/ 866 w 11"/>
              <a:gd name="T19" fmla="*/ 7937 h 18"/>
              <a:gd name="T20" fmla="*/ 866 w 11"/>
              <a:gd name="T21" fmla="*/ 0 h 18"/>
              <a:gd name="T22" fmla="*/ 1732 w 11"/>
              <a:gd name="T23" fmla="*/ 0 h 18"/>
              <a:gd name="T24" fmla="*/ 1732 w 11"/>
              <a:gd name="T25" fmla="*/ 7937 h 18"/>
              <a:gd name="T26" fmla="*/ 2165 w 11"/>
              <a:gd name="T27" fmla="*/ 7937 h 18"/>
              <a:gd name="T28" fmla="*/ 2165 w 11"/>
              <a:gd name="T29" fmla="*/ 0 h 18"/>
              <a:gd name="T30" fmla="*/ 2165 w 11"/>
              <a:gd name="T31" fmla="*/ 0 h 18"/>
              <a:gd name="T32" fmla="*/ 2165 w 11"/>
              <a:gd name="T33" fmla="*/ 7937 h 18"/>
              <a:gd name="T34" fmla="*/ 2598 w 11"/>
              <a:gd name="T35" fmla="*/ 7937 h 18"/>
              <a:gd name="T36" fmla="*/ 2598 w 11"/>
              <a:gd name="T37" fmla="*/ 0 h 18"/>
              <a:gd name="T38" fmla="*/ 2598 w 11"/>
              <a:gd name="T39" fmla="*/ 0 h 18"/>
              <a:gd name="T40" fmla="*/ 2598 w 11"/>
              <a:gd name="T41" fmla="*/ 7937 h 18"/>
              <a:gd name="T42" fmla="*/ 3031 w 11"/>
              <a:gd name="T43" fmla="*/ 7937 h 18"/>
              <a:gd name="T44" fmla="*/ 3031 w 11"/>
              <a:gd name="T45" fmla="*/ 0 h 18"/>
              <a:gd name="T46" fmla="*/ 3031 w 11"/>
              <a:gd name="T47" fmla="*/ 0 h 18"/>
              <a:gd name="T48" fmla="*/ 3031 w 11"/>
              <a:gd name="T49" fmla="*/ 7937 h 18"/>
              <a:gd name="T50" fmla="*/ 3897 w 11"/>
              <a:gd name="T51" fmla="*/ 7937 h 18"/>
              <a:gd name="T52" fmla="*/ 3897 w 11"/>
              <a:gd name="T53" fmla="*/ 0 h 18"/>
              <a:gd name="T54" fmla="*/ 4330 w 11"/>
              <a:gd name="T55" fmla="*/ 0 h 18"/>
              <a:gd name="T56" fmla="*/ 4330 w 11"/>
              <a:gd name="T57" fmla="*/ 7937 h 18"/>
              <a:gd name="T58" fmla="*/ 4330 w 11"/>
              <a:gd name="T59" fmla="*/ 7937 h 18"/>
              <a:gd name="T60" fmla="*/ 4330 w 11"/>
              <a:gd name="T61" fmla="*/ 0 h 18"/>
              <a:gd name="T62" fmla="*/ 4763 w 11"/>
              <a:gd name="T63" fmla="*/ 0 h 18"/>
              <a:gd name="T64" fmla="*/ 4763 w 11"/>
              <a:gd name="T65" fmla="*/ 7937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5" name="Freeform 463"/>
          <p:cNvSpPr>
            <a:spLocks/>
          </p:cNvSpPr>
          <p:nvPr/>
        </p:nvSpPr>
        <p:spPr bwMode="auto">
          <a:xfrm>
            <a:off x="3687128" y="3613150"/>
            <a:ext cx="20637" cy="3175"/>
          </a:xfrm>
          <a:custGeom>
            <a:avLst/>
            <a:gdLst>
              <a:gd name="T0" fmla="*/ 0 w 58"/>
              <a:gd name="T1" fmla="*/ 1588 h 10"/>
              <a:gd name="T2" fmla="*/ 0 w 58"/>
              <a:gd name="T3" fmla="*/ 0 h 10"/>
              <a:gd name="T4" fmla="*/ 20637 w 58"/>
              <a:gd name="T5" fmla="*/ 0 h 10"/>
              <a:gd name="T6" fmla="*/ 20637 w 58"/>
              <a:gd name="T7" fmla="*/ 0 h 10"/>
              <a:gd name="T8" fmla="*/ 0 w 58"/>
              <a:gd name="T9" fmla="*/ 0 h 10"/>
              <a:gd name="T10" fmla="*/ 0 w 58"/>
              <a:gd name="T11" fmla="*/ 635 h 10"/>
              <a:gd name="T12" fmla="*/ 20637 w 58"/>
              <a:gd name="T13" fmla="*/ 635 h 10"/>
              <a:gd name="T14" fmla="*/ 20637 w 58"/>
              <a:gd name="T15" fmla="*/ 635 h 10"/>
              <a:gd name="T16" fmla="*/ 0 w 58"/>
              <a:gd name="T17" fmla="*/ 635 h 10"/>
              <a:gd name="T18" fmla="*/ 0 w 58"/>
              <a:gd name="T19" fmla="*/ 953 h 10"/>
              <a:gd name="T20" fmla="*/ 20637 w 58"/>
              <a:gd name="T21" fmla="*/ 953 h 10"/>
              <a:gd name="T22" fmla="*/ 20637 w 58"/>
              <a:gd name="T23" fmla="*/ 953 h 10"/>
              <a:gd name="T24" fmla="*/ 0 w 58"/>
              <a:gd name="T25" fmla="*/ 953 h 10"/>
              <a:gd name="T26" fmla="*/ 0 w 58"/>
              <a:gd name="T27" fmla="*/ 1270 h 10"/>
              <a:gd name="T28" fmla="*/ 20637 w 58"/>
              <a:gd name="T29" fmla="*/ 1270 h 10"/>
              <a:gd name="T30" fmla="*/ 20637 w 58"/>
              <a:gd name="T31" fmla="*/ 1588 h 10"/>
              <a:gd name="T32" fmla="*/ 0 w 58"/>
              <a:gd name="T33" fmla="*/ 1588 h 10"/>
              <a:gd name="T34" fmla="*/ 0 w 58"/>
              <a:gd name="T35" fmla="*/ 1588 h 10"/>
              <a:gd name="T36" fmla="*/ 20637 w 58"/>
              <a:gd name="T37" fmla="*/ 1588 h 10"/>
              <a:gd name="T38" fmla="*/ 20637 w 58"/>
              <a:gd name="T39" fmla="*/ 2223 h 10"/>
              <a:gd name="T40" fmla="*/ 0 w 58"/>
              <a:gd name="T41" fmla="*/ 2223 h 10"/>
              <a:gd name="T42" fmla="*/ 0 w 58"/>
              <a:gd name="T43" fmla="*/ 2223 h 10"/>
              <a:gd name="T44" fmla="*/ 20637 w 58"/>
              <a:gd name="T45" fmla="*/ 2223 h 10"/>
              <a:gd name="T46" fmla="*/ 20637 w 58"/>
              <a:gd name="T47" fmla="*/ 2540 h 10"/>
              <a:gd name="T48" fmla="*/ 0 w 58"/>
              <a:gd name="T49" fmla="*/ 2540 h 10"/>
              <a:gd name="T50" fmla="*/ 0 w 58"/>
              <a:gd name="T51" fmla="*/ 2858 h 10"/>
              <a:gd name="T52" fmla="*/ 20637 w 58"/>
              <a:gd name="T53" fmla="*/ 2858 h 10"/>
              <a:gd name="T54" fmla="*/ 20637 w 58"/>
              <a:gd name="T55" fmla="*/ 2858 h 10"/>
              <a:gd name="T56" fmla="*/ 0 w 58"/>
              <a:gd name="T57" fmla="*/ 2858 h 10"/>
              <a:gd name="T58" fmla="*/ 0 w 58"/>
              <a:gd name="T59" fmla="*/ 3175 h 10"/>
              <a:gd name="T60" fmla="*/ 20637 w 58"/>
              <a:gd name="T61" fmla="*/ 3175 h 10"/>
              <a:gd name="T62" fmla="*/ 20637 w 58"/>
              <a:gd name="T63" fmla="*/ 3175 h 10"/>
              <a:gd name="T64" fmla="*/ 0 w 58"/>
              <a:gd name="T65" fmla="*/ 3175 h 10"/>
              <a:gd name="T66" fmla="*/ 20637 w 5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" h="10">
                <a:moveTo>
                  <a:pt x="0" y="5"/>
                </a:moveTo>
                <a:lnTo>
                  <a:pt x="0" y="0"/>
                </a:lnTo>
                <a:lnTo>
                  <a:pt x="58" y="0"/>
                </a:lnTo>
                <a:lnTo>
                  <a:pt x="0" y="0"/>
                </a:lnTo>
                <a:lnTo>
                  <a:pt x="0" y="2"/>
                </a:lnTo>
                <a:lnTo>
                  <a:pt x="58" y="2"/>
                </a:lnTo>
                <a:lnTo>
                  <a:pt x="0" y="2"/>
                </a:lnTo>
                <a:lnTo>
                  <a:pt x="0" y="3"/>
                </a:lnTo>
                <a:lnTo>
                  <a:pt x="58" y="3"/>
                </a:lnTo>
                <a:lnTo>
                  <a:pt x="0" y="3"/>
                </a:lnTo>
                <a:lnTo>
                  <a:pt x="0" y="4"/>
                </a:lnTo>
                <a:lnTo>
                  <a:pt x="58" y="4"/>
                </a:lnTo>
                <a:lnTo>
                  <a:pt x="58" y="5"/>
                </a:lnTo>
                <a:lnTo>
                  <a:pt x="0" y="5"/>
                </a:lnTo>
                <a:lnTo>
                  <a:pt x="58" y="5"/>
                </a:lnTo>
                <a:lnTo>
                  <a:pt x="58" y="7"/>
                </a:lnTo>
                <a:lnTo>
                  <a:pt x="0" y="7"/>
                </a:lnTo>
                <a:lnTo>
                  <a:pt x="58" y="7"/>
                </a:lnTo>
                <a:lnTo>
                  <a:pt x="58" y="8"/>
                </a:lnTo>
                <a:lnTo>
                  <a:pt x="0" y="8"/>
                </a:lnTo>
                <a:lnTo>
                  <a:pt x="0" y="9"/>
                </a:lnTo>
                <a:lnTo>
                  <a:pt x="58" y="9"/>
                </a:lnTo>
                <a:lnTo>
                  <a:pt x="0" y="9"/>
                </a:lnTo>
                <a:lnTo>
                  <a:pt x="0" y="10"/>
                </a:lnTo>
                <a:lnTo>
                  <a:pt x="58" y="10"/>
                </a:lnTo>
                <a:lnTo>
                  <a:pt x="0" y="10"/>
                </a:lnTo>
                <a:lnTo>
                  <a:pt x="5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6" name="Freeform 464"/>
          <p:cNvSpPr>
            <a:spLocks/>
          </p:cNvSpPr>
          <p:nvPr/>
        </p:nvSpPr>
        <p:spPr bwMode="auto">
          <a:xfrm>
            <a:off x="3750628" y="3613150"/>
            <a:ext cx="42862" cy="3175"/>
          </a:xfrm>
          <a:custGeom>
            <a:avLst/>
            <a:gdLst>
              <a:gd name="T0" fmla="*/ 0 w 122"/>
              <a:gd name="T1" fmla="*/ 1588 h 10"/>
              <a:gd name="T2" fmla="*/ 0 w 122"/>
              <a:gd name="T3" fmla="*/ 0 h 10"/>
              <a:gd name="T4" fmla="*/ 42862 w 122"/>
              <a:gd name="T5" fmla="*/ 0 h 10"/>
              <a:gd name="T6" fmla="*/ 42862 w 122"/>
              <a:gd name="T7" fmla="*/ 0 h 10"/>
              <a:gd name="T8" fmla="*/ 0 w 122"/>
              <a:gd name="T9" fmla="*/ 0 h 10"/>
              <a:gd name="T10" fmla="*/ 0 w 122"/>
              <a:gd name="T11" fmla="*/ 635 h 10"/>
              <a:gd name="T12" fmla="*/ 42862 w 122"/>
              <a:gd name="T13" fmla="*/ 635 h 10"/>
              <a:gd name="T14" fmla="*/ 42862 w 122"/>
              <a:gd name="T15" fmla="*/ 635 h 10"/>
              <a:gd name="T16" fmla="*/ 0 w 122"/>
              <a:gd name="T17" fmla="*/ 635 h 10"/>
              <a:gd name="T18" fmla="*/ 0 w 122"/>
              <a:gd name="T19" fmla="*/ 953 h 10"/>
              <a:gd name="T20" fmla="*/ 42862 w 122"/>
              <a:gd name="T21" fmla="*/ 953 h 10"/>
              <a:gd name="T22" fmla="*/ 42862 w 122"/>
              <a:gd name="T23" fmla="*/ 953 h 10"/>
              <a:gd name="T24" fmla="*/ 0 w 122"/>
              <a:gd name="T25" fmla="*/ 953 h 10"/>
              <a:gd name="T26" fmla="*/ 0 w 122"/>
              <a:gd name="T27" fmla="*/ 1270 h 10"/>
              <a:gd name="T28" fmla="*/ 42862 w 122"/>
              <a:gd name="T29" fmla="*/ 1270 h 10"/>
              <a:gd name="T30" fmla="*/ 42862 w 122"/>
              <a:gd name="T31" fmla="*/ 1588 h 10"/>
              <a:gd name="T32" fmla="*/ 0 w 122"/>
              <a:gd name="T33" fmla="*/ 1588 h 10"/>
              <a:gd name="T34" fmla="*/ 0 w 122"/>
              <a:gd name="T35" fmla="*/ 1588 h 10"/>
              <a:gd name="T36" fmla="*/ 42862 w 122"/>
              <a:gd name="T37" fmla="*/ 1588 h 10"/>
              <a:gd name="T38" fmla="*/ 42862 w 122"/>
              <a:gd name="T39" fmla="*/ 2223 h 10"/>
              <a:gd name="T40" fmla="*/ 0 w 122"/>
              <a:gd name="T41" fmla="*/ 2223 h 10"/>
              <a:gd name="T42" fmla="*/ 0 w 122"/>
              <a:gd name="T43" fmla="*/ 2223 h 10"/>
              <a:gd name="T44" fmla="*/ 42862 w 122"/>
              <a:gd name="T45" fmla="*/ 2223 h 10"/>
              <a:gd name="T46" fmla="*/ 42862 w 122"/>
              <a:gd name="T47" fmla="*/ 2540 h 10"/>
              <a:gd name="T48" fmla="*/ 0 w 122"/>
              <a:gd name="T49" fmla="*/ 2540 h 10"/>
              <a:gd name="T50" fmla="*/ 0 w 122"/>
              <a:gd name="T51" fmla="*/ 2858 h 10"/>
              <a:gd name="T52" fmla="*/ 42862 w 122"/>
              <a:gd name="T53" fmla="*/ 2858 h 10"/>
              <a:gd name="T54" fmla="*/ 42862 w 122"/>
              <a:gd name="T55" fmla="*/ 2858 h 10"/>
              <a:gd name="T56" fmla="*/ 0 w 122"/>
              <a:gd name="T57" fmla="*/ 2858 h 10"/>
              <a:gd name="T58" fmla="*/ 0 w 122"/>
              <a:gd name="T59" fmla="*/ 3175 h 10"/>
              <a:gd name="T60" fmla="*/ 42862 w 122"/>
              <a:gd name="T61" fmla="*/ 3175 h 10"/>
              <a:gd name="T62" fmla="*/ 42862 w 122"/>
              <a:gd name="T63" fmla="*/ 3175 h 10"/>
              <a:gd name="T64" fmla="*/ 0 w 122"/>
              <a:gd name="T65" fmla="*/ 3175 h 10"/>
              <a:gd name="T66" fmla="*/ 42862 w 122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0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2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7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0" y="10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7" name="Freeform 465"/>
          <p:cNvSpPr>
            <a:spLocks/>
          </p:cNvSpPr>
          <p:nvPr/>
        </p:nvSpPr>
        <p:spPr bwMode="auto">
          <a:xfrm>
            <a:off x="3825240" y="3605213"/>
            <a:ext cx="44450" cy="4762"/>
          </a:xfrm>
          <a:custGeom>
            <a:avLst/>
            <a:gdLst>
              <a:gd name="T0" fmla="*/ 0 w 122"/>
              <a:gd name="T1" fmla="*/ 2597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0 h 11"/>
              <a:gd name="T8" fmla="*/ 0 w 122"/>
              <a:gd name="T9" fmla="*/ 0 h 11"/>
              <a:gd name="T10" fmla="*/ 0 w 122"/>
              <a:gd name="T11" fmla="*/ 866 h 11"/>
              <a:gd name="T12" fmla="*/ 44450 w 122"/>
              <a:gd name="T13" fmla="*/ 866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4450 w 122"/>
              <a:gd name="T21" fmla="*/ 1299 h 11"/>
              <a:gd name="T22" fmla="*/ 44450 w 122"/>
              <a:gd name="T23" fmla="*/ 1299 h 11"/>
              <a:gd name="T24" fmla="*/ 0 w 122"/>
              <a:gd name="T25" fmla="*/ 1299 h 11"/>
              <a:gd name="T26" fmla="*/ 0 w 122"/>
              <a:gd name="T27" fmla="*/ 1732 h 11"/>
              <a:gd name="T28" fmla="*/ 44450 w 122"/>
              <a:gd name="T29" fmla="*/ 1732 h 11"/>
              <a:gd name="T30" fmla="*/ 44450 w 122"/>
              <a:gd name="T31" fmla="*/ 2597 h 11"/>
              <a:gd name="T32" fmla="*/ 0 w 122"/>
              <a:gd name="T33" fmla="*/ 2597 h 11"/>
              <a:gd name="T34" fmla="*/ 0 w 122"/>
              <a:gd name="T35" fmla="*/ 2597 h 11"/>
              <a:gd name="T36" fmla="*/ 44450 w 122"/>
              <a:gd name="T37" fmla="*/ 2597 h 11"/>
              <a:gd name="T38" fmla="*/ 44450 w 122"/>
              <a:gd name="T39" fmla="*/ 3030 h 11"/>
              <a:gd name="T40" fmla="*/ 0 w 122"/>
              <a:gd name="T41" fmla="*/ 3030 h 11"/>
              <a:gd name="T42" fmla="*/ 0 w 122"/>
              <a:gd name="T43" fmla="*/ 3030 h 11"/>
              <a:gd name="T44" fmla="*/ 44450 w 122"/>
              <a:gd name="T45" fmla="*/ 3030 h 11"/>
              <a:gd name="T46" fmla="*/ 44450 w 122"/>
              <a:gd name="T47" fmla="*/ 3463 h 11"/>
              <a:gd name="T48" fmla="*/ 0 w 122"/>
              <a:gd name="T49" fmla="*/ 3463 h 11"/>
              <a:gd name="T50" fmla="*/ 0 w 122"/>
              <a:gd name="T51" fmla="*/ 3896 h 11"/>
              <a:gd name="T52" fmla="*/ 44450 w 122"/>
              <a:gd name="T53" fmla="*/ 3896 h 11"/>
              <a:gd name="T54" fmla="*/ 44450 w 122"/>
              <a:gd name="T55" fmla="*/ 3896 h 11"/>
              <a:gd name="T56" fmla="*/ 0 w 122"/>
              <a:gd name="T57" fmla="*/ 3896 h 11"/>
              <a:gd name="T58" fmla="*/ 0 w 122"/>
              <a:gd name="T59" fmla="*/ 4762 h 11"/>
              <a:gd name="T60" fmla="*/ 44450 w 122"/>
              <a:gd name="T61" fmla="*/ 4762 h 11"/>
              <a:gd name="T62" fmla="*/ 44450 w 122"/>
              <a:gd name="T63" fmla="*/ 4762 h 11"/>
              <a:gd name="T64" fmla="*/ 0 w 122"/>
              <a:gd name="T65" fmla="*/ 4762 h 11"/>
              <a:gd name="T66" fmla="*/ 44450 w 122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2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122" y="6"/>
                </a:lnTo>
                <a:lnTo>
                  <a:pt x="0" y="6"/>
                </a:lnTo>
                <a:lnTo>
                  <a:pt x="122" y="6"/>
                </a:lnTo>
                <a:lnTo>
                  <a:pt x="122" y="7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1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8" name="Freeform 466"/>
          <p:cNvSpPr>
            <a:spLocks/>
          </p:cNvSpPr>
          <p:nvPr/>
        </p:nvSpPr>
        <p:spPr bwMode="auto">
          <a:xfrm>
            <a:off x="3910965" y="3605213"/>
            <a:ext cx="44450" cy="4762"/>
          </a:xfrm>
          <a:custGeom>
            <a:avLst/>
            <a:gdLst>
              <a:gd name="T0" fmla="*/ 0 w 121"/>
              <a:gd name="T1" fmla="*/ 2597 h 11"/>
              <a:gd name="T2" fmla="*/ 0 w 121"/>
              <a:gd name="T3" fmla="*/ 0 h 11"/>
              <a:gd name="T4" fmla="*/ 44450 w 121"/>
              <a:gd name="T5" fmla="*/ 0 h 11"/>
              <a:gd name="T6" fmla="*/ 44450 w 121"/>
              <a:gd name="T7" fmla="*/ 0 h 11"/>
              <a:gd name="T8" fmla="*/ 0 w 121"/>
              <a:gd name="T9" fmla="*/ 0 h 11"/>
              <a:gd name="T10" fmla="*/ 0 w 121"/>
              <a:gd name="T11" fmla="*/ 866 h 11"/>
              <a:gd name="T12" fmla="*/ 44450 w 121"/>
              <a:gd name="T13" fmla="*/ 866 h 11"/>
              <a:gd name="T14" fmla="*/ 44450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4450 w 121"/>
              <a:gd name="T21" fmla="*/ 1299 h 11"/>
              <a:gd name="T22" fmla="*/ 44450 w 121"/>
              <a:gd name="T23" fmla="*/ 1299 h 11"/>
              <a:gd name="T24" fmla="*/ 0 w 121"/>
              <a:gd name="T25" fmla="*/ 1299 h 11"/>
              <a:gd name="T26" fmla="*/ 0 w 121"/>
              <a:gd name="T27" fmla="*/ 1732 h 11"/>
              <a:gd name="T28" fmla="*/ 44450 w 121"/>
              <a:gd name="T29" fmla="*/ 1732 h 11"/>
              <a:gd name="T30" fmla="*/ 44450 w 121"/>
              <a:gd name="T31" fmla="*/ 2597 h 11"/>
              <a:gd name="T32" fmla="*/ 0 w 121"/>
              <a:gd name="T33" fmla="*/ 2597 h 11"/>
              <a:gd name="T34" fmla="*/ 0 w 121"/>
              <a:gd name="T35" fmla="*/ 2597 h 11"/>
              <a:gd name="T36" fmla="*/ 44450 w 121"/>
              <a:gd name="T37" fmla="*/ 2597 h 11"/>
              <a:gd name="T38" fmla="*/ 44450 w 121"/>
              <a:gd name="T39" fmla="*/ 3030 h 11"/>
              <a:gd name="T40" fmla="*/ 0 w 121"/>
              <a:gd name="T41" fmla="*/ 3030 h 11"/>
              <a:gd name="T42" fmla="*/ 0 w 121"/>
              <a:gd name="T43" fmla="*/ 3030 h 11"/>
              <a:gd name="T44" fmla="*/ 44450 w 121"/>
              <a:gd name="T45" fmla="*/ 3030 h 11"/>
              <a:gd name="T46" fmla="*/ 44450 w 121"/>
              <a:gd name="T47" fmla="*/ 3463 h 11"/>
              <a:gd name="T48" fmla="*/ 0 w 121"/>
              <a:gd name="T49" fmla="*/ 3463 h 11"/>
              <a:gd name="T50" fmla="*/ 0 w 121"/>
              <a:gd name="T51" fmla="*/ 3896 h 11"/>
              <a:gd name="T52" fmla="*/ 44450 w 121"/>
              <a:gd name="T53" fmla="*/ 3896 h 11"/>
              <a:gd name="T54" fmla="*/ 44450 w 121"/>
              <a:gd name="T55" fmla="*/ 3896 h 11"/>
              <a:gd name="T56" fmla="*/ 0 w 121"/>
              <a:gd name="T57" fmla="*/ 3896 h 11"/>
              <a:gd name="T58" fmla="*/ 0 w 121"/>
              <a:gd name="T59" fmla="*/ 4762 h 11"/>
              <a:gd name="T60" fmla="*/ 44450 w 121"/>
              <a:gd name="T61" fmla="*/ 4762 h 11"/>
              <a:gd name="T62" fmla="*/ 44450 w 121"/>
              <a:gd name="T63" fmla="*/ 4762 h 11"/>
              <a:gd name="T64" fmla="*/ 0 w 121"/>
              <a:gd name="T65" fmla="*/ 4762 h 11"/>
              <a:gd name="T66" fmla="*/ 44450 w 121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2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4"/>
                </a:lnTo>
                <a:lnTo>
                  <a:pt x="121" y="4"/>
                </a:lnTo>
                <a:lnTo>
                  <a:pt x="121" y="6"/>
                </a:lnTo>
                <a:lnTo>
                  <a:pt x="0" y="6"/>
                </a:lnTo>
                <a:lnTo>
                  <a:pt x="121" y="6"/>
                </a:lnTo>
                <a:lnTo>
                  <a:pt x="121" y="7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1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9" name="Freeform 467"/>
          <p:cNvSpPr>
            <a:spLocks/>
          </p:cNvSpPr>
          <p:nvPr/>
        </p:nvSpPr>
        <p:spPr bwMode="auto">
          <a:xfrm>
            <a:off x="3996690" y="3605213"/>
            <a:ext cx="1588" cy="4762"/>
          </a:xfrm>
          <a:custGeom>
            <a:avLst/>
            <a:gdLst>
              <a:gd name="T0" fmla="*/ 0 w 4"/>
              <a:gd name="T1" fmla="*/ 2597 h 11"/>
              <a:gd name="T2" fmla="*/ 0 w 4"/>
              <a:gd name="T3" fmla="*/ 0 h 11"/>
              <a:gd name="T4" fmla="*/ 1588 w 4"/>
              <a:gd name="T5" fmla="*/ 0 h 11"/>
              <a:gd name="T6" fmla="*/ 1588 w 4"/>
              <a:gd name="T7" fmla="*/ 0 h 11"/>
              <a:gd name="T8" fmla="*/ 0 w 4"/>
              <a:gd name="T9" fmla="*/ 0 h 11"/>
              <a:gd name="T10" fmla="*/ 0 w 4"/>
              <a:gd name="T11" fmla="*/ 866 h 11"/>
              <a:gd name="T12" fmla="*/ 1588 w 4"/>
              <a:gd name="T13" fmla="*/ 866 h 11"/>
              <a:gd name="T14" fmla="*/ 1588 w 4"/>
              <a:gd name="T15" fmla="*/ 866 h 11"/>
              <a:gd name="T16" fmla="*/ 0 w 4"/>
              <a:gd name="T17" fmla="*/ 866 h 11"/>
              <a:gd name="T18" fmla="*/ 0 w 4"/>
              <a:gd name="T19" fmla="*/ 1299 h 11"/>
              <a:gd name="T20" fmla="*/ 1588 w 4"/>
              <a:gd name="T21" fmla="*/ 1299 h 11"/>
              <a:gd name="T22" fmla="*/ 1588 w 4"/>
              <a:gd name="T23" fmla="*/ 1299 h 11"/>
              <a:gd name="T24" fmla="*/ 0 w 4"/>
              <a:gd name="T25" fmla="*/ 1299 h 11"/>
              <a:gd name="T26" fmla="*/ 0 w 4"/>
              <a:gd name="T27" fmla="*/ 1732 h 11"/>
              <a:gd name="T28" fmla="*/ 1588 w 4"/>
              <a:gd name="T29" fmla="*/ 1732 h 11"/>
              <a:gd name="T30" fmla="*/ 1588 w 4"/>
              <a:gd name="T31" fmla="*/ 2597 h 11"/>
              <a:gd name="T32" fmla="*/ 0 w 4"/>
              <a:gd name="T33" fmla="*/ 2597 h 11"/>
              <a:gd name="T34" fmla="*/ 0 w 4"/>
              <a:gd name="T35" fmla="*/ 2597 h 11"/>
              <a:gd name="T36" fmla="*/ 1588 w 4"/>
              <a:gd name="T37" fmla="*/ 2597 h 11"/>
              <a:gd name="T38" fmla="*/ 1588 w 4"/>
              <a:gd name="T39" fmla="*/ 3030 h 11"/>
              <a:gd name="T40" fmla="*/ 0 w 4"/>
              <a:gd name="T41" fmla="*/ 3030 h 11"/>
              <a:gd name="T42" fmla="*/ 0 w 4"/>
              <a:gd name="T43" fmla="*/ 3030 h 11"/>
              <a:gd name="T44" fmla="*/ 1588 w 4"/>
              <a:gd name="T45" fmla="*/ 3030 h 11"/>
              <a:gd name="T46" fmla="*/ 1588 w 4"/>
              <a:gd name="T47" fmla="*/ 3463 h 11"/>
              <a:gd name="T48" fmla="*/ 0 w 4"/>
              <a:gd name="T49" fmla="*/ 3463 h 11"/>
              <a:gd name="T50" fmla="*/ 0 w 4"/>
              <a:gd name="T51" fmla="*/ 3896 h 11"/>
              <a:gd name="T52" fmla="*/ 1588 w 4"/>
              <a:gd name="T53" fmla="*/ 3896 h 11"/>
              <a:gd name="T54" fmla="*/ 1588 w 4"/>
              <a:gd name="T55" fmla="*/ 3896 h 11"/>
              <a:gd name="T56" fmla="*/ 0 w 4"/>
              <a:gd name="T57" fmla="*/ 3896 h 11"/>
              <a:gd name="T58" fmla="*/ 0 w 4"/>
              <a:gd name="T59" fmla="*/ 4762 h 11"/>
              <a:gd name="T60" fmla="*/ 1588 w 4"/>
              <a:gd name="T61" fmla="*/ 4762 h 11"/>
              <a:gd name="T62" fmla="*/ 1588 w 4"/>
              <a:gd name="T63" fmla="*/ 4762 h 11"/>
              <a:gd name="T64" fmla="*/ 0 w 4"/>
              <a:gd name="T65" fmla="*/ 4762 h 11"/>
              <a:gd name="T66" fmla="*/ 1588 w 4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" h="11"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2"/>
                </a:lnTo>
                <a:lnTo>
                  <a:pt x="0" y="2"/>
                </a:lnTo>
                <a:lnTo>
                  <a:pt x="0" y="3"/>
                </a:lnTo>
                <a:lnTo>
                  <a:pt x="4" y="3"/>
                </a:lnTo>
                <a:lnTo>
                  <a:pt x="0" y="3"/>
                </a:lnTo>
                <a:lnTo>
                  <a:pt x="0" y="4"/>
                </a:lnTo>
                <a:lnTo>
                  <a:pt x="4" y="4"/>
                </a:lnTo>
                <a:lnTo>
                  <a:pt x="4" y="6"/>
                </a:lnTo>
                <a:lnTo>
                  <a:pt x="0" y="6"/>
                </a:lnTo>
                <a:lnTo>
                  <a:pt x="4" y="6"/>
                </a:lnTo>
                <a:lnTo>
                  <a:pt x="4" y="7"/>
                </a:lnTo>
                <a:lnTo>
                  <a:pt x="0" y="7"/>
                </a:lnTo>
                <a:lnTo>
                  <a:pt x="4" y="7"/>
                </a:lnTo>
                <a:lnTo>
                  <a:pt x="4" y="8"/>
                </a:lnTo>
                <a:lnTo>
                  <a:pt x="0" y="8"/>
                </a:lnTo>
                <a:lnTo>
                  <a:pt x="0" y="9"/>
                </a:lnTo>
                <a:lnTo>
                  <a:pt x="4" y="9"/>
                </a:lnTo>
                <a:lnTo>
                  <a:pt x="0" y="9"/>
                </a:ln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lnTo>
                  <a:pt x="4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0" name="Freeform 468"/>
          <p:cNvSpPr>
            <a:spLocks/>
          </p:cNvSpPr>
          <p:nvPr/>
        </p:nvSpPr>
        <p:spPr bwMode="auto">
          <a:xfrm>
            <a:off x="3996690" y="3600450"/>
            <a:ext cx="4763" cy="7938"/>
          </a:xfrm>
          <a:custGeom>
            <a:avLst/>
            <a:gdLst>
              <a:gd name="T0" fmla="*/ 2165 w 11"/>
              <a:gd name="T1" fmla="*/ 7938 h 18"/>
              <a:gd name="T2" fmla="*/ 0 w 11"/>
              <a:gd name="T3" fmla="*/ 7938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7938 h 18"/>
              <a:gd name="T10" fmla="*/ 433 w 11"/>
              <a:gd name="T11" fmla="*/ 7938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7938 h 18"/>
              <a:gd name="T18" fmla="*/ 1732 w 11"/>
              <a:gd name="T19" fmla="*/ 7938 h 18"/>
              <a:gd name="T20" fmla="*/ 1732 w 11"/>
              <a:gd name="T21" fmla="*/ 0 h 18"/>
              <a:gd name="T22" fmla="*/ 1732 w 11"/>
              <a:gd name="T23" fmla="*/ 0 h 18"/>
              <a:gd name="T24" fmla="*/ 1732 w 11"/>
              <a:gd name="T25" fmla="*/ 7938 h 18"/>
              <a:gd name="T26" fmla="*/ 2165 w 11"/>
              <a:gd name="T27" fmla="*/ 7938 h 18"/>
              <a:gd name="T28" fmla="*/ 2165 w 11"/>
              <a:gd name="T29" fmla="*/ 0 h 18"/>
              <a:gd name="T30" fmla="*/ 2165 w 11"/>
              <a:gd name="T31" fmla="*/ 0 h 18"/>
              <a:gd name="T32" fmla="*/ 2165 w 11"/>
              <a:gd name="T33" fmla="*/ 7938 h 18"/>
              <a:gd name="T34" fmla="*/ 2598 w 11"/>
              <a:gd name="T35" fmla="*/ 7938 h 18"/>
              <a:gd name="T36" fmla="*/ 2598 w 11"/>
              <a:gd name="T37" fmla="*/ 0 h 18"/>
              <a:gd name="T38" fmla="*/ 2598 w 11"/>
              <a:gd name="T39" fmla="*/ 0 h 18"/>
              <a:gd name="T40" fmla="*/ 2598 w 11"/>
              <a:gd name="T41" fmla="*/ 7938 h 18"/>
              <a:gd name="T42" fmla="*/ 3464 w 11"/>
              <a:gd name="T43" fmla="*/ 7938 h 18"/>
              <a:gd name="T44" fmla="*/ 3464 w 11"/>
              <a:gd name="T45" fmla="*/ 0 h 18"/>
              <a:gd name="T46" fmla="*/ 3897 w 11"/>
              <a:gd name="T47" fmla="*/ 0 h 18"/>
              <a:gd name="T48" fmla="*/ 3897 w 11"/>
              <a:gd name="T49" fmla="*/ 7938 h 18"/>
              <a:gd name="T50" fmla="*/ 3897 w 11"/>
              <a:gd name="T51" fmla="*/ 7938 h 18"/>
              <a:gd name="T52" fmla="*/ 3897 w 11"/>
              <a:gd name="T53" fmla="*/ 0 h 18"/>
              <a:gd name="T54" fmla="*/ 4330 w 11"/>
              <a:gd name="T55" fmla="*/ 0 h 18"/>
              <a:gd name="T56" fmla="*/ 4330 w 11"/>
              <a:gd name="T57" fmla="*/ 7938 h 18"/>
              <a:gd name="T58" fmla="*/ 4330 w 11"/>
              <a:gd name="T59" fmla="*/ 7938 h 18"/>
              <a:gd name="T60" fmla="*/ 4330 w 11"/>
              <a:gd name="T61" fmla="*/ 0 h 18"/>
              <a:gd name="T62" fmla="*/ 4763 w 11"/>
              <a:gd name="T63" fmla="*/ 0 h 18"/>
              <a:gd name="T64" fmla="*/ 4763 w 11"/>
              <a:gd name="T65" fmla="*/ 7938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8" y="18"/>
                </a:lnTo>
                <a:lnTo>
                  <a:pt x="8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" name="Freeform 469"/>
          <p:cNvSpPr>
            <a:spLocks/>
          </p:cNvSpPr>
          <p:nvPr/>
        </p:nvSpPr>
        <p:spPr bwMode="auto">
          <a:xfrm>
            <a:off x="3998278" y="3598863"/>
            <a:ext cx="31750" cy="3175"/>
          </a:xfrm>
          <a:custGeom>
            <a:avLst/>
            <a:gdLst>
              <a:gd name="T0" fmla="*/ 0 w 88"/>
              <a:gd name="T1" fmla="*/ 1588 h 10"/>
              <a:gd name="T2" fmla="*/ 0 w 88"/>
              <a:gd name="T3" fmla="*/ 0 h 10"/>
              <a:gd name="T4" fmla="*/ 31750 w 88"/>
              <a:gd name="T5" fmla="*/ 0 h 10"/>
              <a:gd name="T6" fmla="*/ 31750 w 88"/>
              <a:gd name="T7" fmla="*/ 0 h 10"/>
              <a:gd name="T8" fmla="*/ 0 w 88"/>
              <a:gd name="T9" fmla="*/ 0 h 10"/>
              <a:gd name="T10" fmla="*/ 0 w 88"/>
              <a:gd name="T11" fmla="*/ 318 h 10"/>
              <a:gd name="T12" fmla="*/ 31750 w 88"/>
              <a:gd name="T13" fmla="*/ 318 h 10"/>
              <a:gd name="T14" fmla="*/ 31750 w 88"/>
              <a:gd name="T15" fmla="*/ 318 h 10"/>
              <a:gd name="T16" fmla="*/ 0 w 88"/>
              <a:gd name="T17" fmla="*/ 318 h 10"/>
              <a:gd name="T18" fmla="*/ 0 w 88"/>
              <a:gd name="T19" fmla="*/ 635 h 10"/>
              <a:gd name="T20" fmla="*/ 31750 w 88"/>
              <a:gd name="T21" fmla="*/ 635 h 10"/>
              <a:gd name="T22" fmla="*/ 31750 w 88"/>
              <a:gd name="T23" fmla="*/ 1270 h 10"/>
              <a:gd name="T24" fmla="*/ 0 w 88"/>
              <a:gd name="T25" fmla="*/ 1270 h 10"/>
              <a:gd name="T26" fmla="*/ 0 w 88"/>
              <a:gd name="T27" fmla="*/ 1270 h 10"/>
              <a:gd name="T28" fmla="*/ 31750 w 88"/>
              <a:gd name="T29" fmla="*/ 1270 h 10"/>
              <a:gd name="T30" fmla="*/ 31750 w 88"/>
              <a:gd name="T31" fmla="*/ 1588 h 10"/>
              <a:gd name="T32" fmla="*/ 0 w 88"/>
              <a:gd name="T33" fmla="*/ 1588 h 10"/>
              <a:gd name="T34" fmla="*/ 0 w 88"/>
              <a:gd name="T35" fmla="*/ 1588 h 10"/>
              <a:gd name="T36" fmla="*/ 31750 w 88"/>
              <a:gd name="T37" fmla="*/ 1588 h 10"/>
              <a:gd name="T38" fmla="*/ 31750 w 88"/>
              <a:gd name="T39" fmla="*/ 1905 h 10"/>
              <a:gd name="T40" fmla="*/ 0 w 88"/>
              <a:gd name="T41" fmla="*/ 1905 h 10"/>
              <a:gd name="T42" fmla="*/ 0 w 88"/>
              <a:gd name="T43" fmla="*/ 1905 h 10"/>
              <a:gd name="T44" fmla="*/ 31750 w 88"/>
              <a:gd name="T45" fmla="*/ 1905 h 10"/>
              <a:gd name="T46" fmla="*/ 31750 w 88"/>
              <a:gd name="T47" fmla="*/ 2223 h 10"/>
              <a:gd name="T48" fmla="*/ 0 w 88"/>
              <a:gd name="T49" fmla="*/ 2223 h 10"/>
              <a:gd name="T50" fmla="*/ 0 w 88"/>
              <a:gd name="T51" fmla="*/ 2858 h 10"/>
              <a:gd name="T52" fmla="*/ 31750 w 88"/>
              <a:gd name="T53" fmla="*/ 2858 h 10"/>
              <a:gd name="T54" fmla="*/ 31750 w 88"/>
              <a:gd name="T55" fmla="*/ 2858 h 10"/>
              <a:gd name="T56" fmla="*/ 0 w 88"/>
              <a:gd name="T57" fmla="*/ 2858 h 10"/>
              <a:gd name="T58" fmla="*/ 0 w 88"/>
              <a:gd name="T59" fmla="*/ 3175 h 10"/>
              <a:gd name="T60" fmla="*/ 31750 w 88"/>
              <a:gd name="T61" fmla="*/ 3175 h 10"/>
              <a:gd name="T62" fmla="*/ 31750 w 88"/>
              <a:gd name="T63" fmla="*/ 3175 h 10"/>
              <a:gd name="T64" fmla="*/ 0 w 88"/>
              <a:gd name="T65" fmla="*/ 3175 h 10"/>
              <a:gd name="T66" fmla="*/ 31750 w 88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8" h="10">
                <a:moveTo>
                  <a:pt x="0" y="5"/>
                </a:moveTo>
                <a:lnTo>
                  <a:pt x="0" y="0"/>
                </a:lnTo>
                <a:lnTo>
                  <a:pt x="88" y="0"/>
                </a:lnTo>
                <a:lnTo>
                  <a:pt x="0" y="0"/>
                </a:lnTo>
                <a:lnTo>
                  <a:pt x="0" y="1"/>
                </a:lnTo>
                <a:lnTo>
                  <a:pt x="88" y="1"/>
                </a:lnTo>
                <a:lnTo>
                  <a:pt x="0" y="1"/>
                </a:lnTo>
                <a:lnTo>
                  <a:pt x="0" y="2"/>
                </a:lnTo>
                <a:lnTo>
                  <a:pt x="88" y="2"/>
                </a:lnTo>
                <a:lnTo>
                  <a:pt x="88" y="4"/>
                </a:lnTo>
                <a:lnTo>
                  <a:pt x="0" y="4"/>
                </a:lnTo>
                <a:lnTo>
                  <a:pt x="88" y="4"/>
                </a:lnTo>
                <a:lnTo>
                  <a:pt x="88" y="5"/>
                </a:lnTo>
                <a:lnTo>
                  <a:pt x="0" y="5"/>
                </a:lnTo>
                <a:lnTo>
                  <a:pt x="88" y="5"/>
                </a:lnTo>
                <a:lnTo>
                  <a:pt x="88" y="6"/>
                </a:lnTo>
                <a:lnTo>
                  <a:pt x="0" y="6"/>
                </a:lnTo>
                <a:lnTo>
                  <a:pt x="88" y="6"/>
                </a:lnTo>
                <a:lnTo>
                  <a:pt x="88" y="7"/>
                </a:lnTo>
                <a:lnTo>
                  <a:pt x="0" y="7"/>
                </a:lnTo>
                <a:lnTo>
                  <a:pt x="0" y="9"/>
                </a:lnTo>
                <a:lnTo>
                  <a:pt x="88" y="9"/>
                </a:lnTo>
                <a:lnTo>
                  <a:pt x="0" y="9"/>
                </a:lnTo>
                <a:lnTo>
                  <a:pt x="0" y="10"/>
                </a:lnTo>
                <a:lnTo>
                  <a:pt x="88" y="10"/>
                </a:lnTo>
                <a:lnTo>
                  <a:pt x="0" y="10"/>
                </a:lnTo>
                <a:lnTo>
                  <a:pt x="8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2" name="Freeform 470"/>
          <p:cNvSpPr>
            <a:spLocks/>
          </p:cNvSpPr>
          <p:nvPr/>
        </p:nvSpPr>
        <p:spPr bwMode="auto">
          <a:xfrm>
            <a:off x="4061778" y="3590925"/>
            <a:ext cx="42862" cy="4763"/>
          </a:xfrm>
          <a:custGeom>
            <a:avLst/>
            <a:gdLst>
              <a:gd name="T0" fmla="*/ 0 w 122"/>
              <a:gd name="T1" fmla="*/ 2382 h 10"/>
              <a:gd name="T2" fmla="*/ 0 w 122"/>
              <a:gd name="T3" fmla="*/ 0 h 10"/>
              <a:gd name="T4" fmla="*/ 42862 w 122"/>
              <a:gd name="T5" fmla="*/ 0 h 10"/>
              <a:gd name="T6" fmla="*/ 42862 w 122"/>
              <a:gd name="T7" fmla="*/ 0 h 10"/>
              <a:gd name="T8" fmla="*/ 0 w 122"/>
              <a:gd name="T9" fmla="*/ 0 h 10"/>
              <a:gd name="T10" fmla="*/ 0 w 122"/>
              <a:gd name="T11" fmla="*/ 476 h 10"/>
              <a:gd name="T12" fmla="*/ 42862 w 122"/>
              <a:gd name="T13" fmla="*/ 476 h 10"/>
              <a:gd name="T14" fmla="*/ 42862 w 122"/>
              <a:gd name="T15" fmla="*/ 476 h 10"/>
              <a:gd name="T16" fmla="*/ 0 w 122"/>
              <a:gd name="T17" fmla="*/ 476 h 10"/>
              <a:gd name="T18" fmla="*/ 0 w 122"/>
              <a:gd name="T19" fmla="*/ 953 h 10"/>
              <a:gd name="T20" fmla="*/ 42862 w 122"/>
              <a:gd name="T21" fmla="*/ 953 h 10"/>
              <a:gd name="T22" fmla="*/ 42862 w 122"/>
              <a:gd name="T23" fmla="*/ 1905 h 10"/>
              <a:gd name="T24" fmla="*/ 0 w 122"/>
              <a:gd name="T25" fmla="*/ 1905 h 10"/>
              <a:gd name="T26" fmla="*/ 0 w 122"/>
              <a:gd name="T27" fmla="*/ 1905 h 10"/>
              <a:gd name="T28" fmla="*/ 42862 w 122"/>
              <a:gd name="T29" fmla="*/ 1905 h 10"/>
              <a:gd name="T30" fmla="*/ 42862 w 122"/>
              <a:gd name="T31" fmla="*/ 2382 h 10"/>
              <a:gd name="T32" fmla="*/ 0 w 122"/>
              <a:gd name="T33" fmla="*/ 2382 h 10"/>
              <a:gd name="T34" fmla="*/ 0 w 122"/>
              <a:gd name="T35" fmla="*/ 2382 h 10"/>
              <a:gd name="T36" fmla="*/ 42862 w 122"/>
              <a:gd name="T37" fmla="*/ 2382 h 10"/>
              <a:gd name="T38" fmla="*/ 42862 w 122"/>
              <a:gd name="T39" fmla="*/ 2858 h 10"/>
              <a:gd name="T40" fmla="*/ 0 w 122"/>
              <a:gd name="T41" fmla="*/ 2858 h 10"/>
              <a:gd name="T42" fmla="*/ 0 w 122"/>
              <a:gd name="T43" fmla="*/ 2858 h 10"/>
              <a:gd name="T44" fmla="*/ 42862 w 122"/>
              <a:gd name="T45" fmla="*/ 2858 h 10"/>
              <a:gd name="T46" fmla="*/ 42862 w 122"/>
              <a:gd name="T47" fmla="*/ 3810 h 10"/>
              <a:gd name="T48" fmla="*/ 0 w 122"/>
              <a:gd name="T49" fmla="*/ 3810 h 10"/>
              <a:gd name="T50" fmla="*/ 0 w 122"/>
              <a:gd name="T51" fmla="*/ 4287 h 10"/>
              <a:gd name="T52" fmla="*/ 42862 w 122"/>
              <a:gd name="T53" fmla="*/ 4287 h 10"/>
              <a:gd name="T54" fmla="*/ 42862 w 122"/>
              <a:gd name="T55" fmla="*/ 4287 h 10"/>
              <a:gd name="T56" fmla="*/ 0 w 122"/>
              <a:gd name="T57" fmla="*/ 4287 h 10"/>
              <a:gd name="T58" fmla="*/ 0 w 122"/>
              <a:gd name="T59" fmla="*/ 4763 h 10"/>
              <a:gd name="T60" fmla="*/ 42862 w 122"/>
              <a:gd name="T61" fmla="*/ 4763 h 10"/>
              <a:gd name="T62" fmla="*/ 42862 w 122"/>
              <a:gd name="T63" fmla="*/ 4763 h 10"/>
              <a:gd name="T64" fmla="*/ 0 w 122"/>
              <a:gd name="T65" fmla="*/ 4763 h 10"/>
              <a:gd name="T66" fmla="*/ 42862 w 122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0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0" y="1"/>
                </a:lnTo>
                <a:lnTo>
                  <a:pt x="0" y="2"/>
                </a:lnTo>
                <a:lnTo>
                  <a:pt x="122" y="2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122" y="6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0" y="10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3" name="Freeform 471"/>
          <p:cNvSpPr>
            <a:spLocks/>
          </p:cNvSpPr>
          <p:nvPr/>
        </p:nvSpPr>
        <p:spPr bwMode="auto">
          <a:xfrm>
            <a:off x="4147503" y="3590925"/>
            <a:ext cx="15875" cy="4763"/>
          </a:xfrm>
          <a:custGeom>
            <a:avLst/>
            <a:gdLst>
              <a:gd name="T0" fmla="*/ 0 w 48"/>
              <a:gd name="T1" fmla="*/ 2382 h 10"/>
              <a:gd name="T2" fmla="*/ 0 w 48"/>
              <a:gd name="T3" fmla="*/ 0 h 10"/>
              <a:gd name="T4" fmla="*/ 15875 w 48"/>
              <a:gd name="T5" fmla="*/ 0 h 10"/>
              <a:gd name="T6" fmla="*/ 15875 w 48"/>
              <a:gd name="T7" fmla="*/ 0 h 10"/>
              <a:gd name="T8" fmla="*/ 0 w 48"/>
              <a:gd name="T9" fmla="*/ 0 h 10"/>
              <a:gd name="T10" fmla="*/ 0 w 48"/>
              <a:gd name="T11" fmla="*/ 476 h 10"/>
              <a:gd name="T12" fmla="*/ 15875 w 48"/>
              <a:gd name="T13" fmla="*/ 476 h 10"/>
              <a:gd name="T14" fmla="*/ 15875 w 48"/>
              <a:gd name="T15" fmla="*/ 476 h 10"/>
              <a:gd name="T16" fmla="*/ 0 w 48"/>
              <a:gd name="T17" fmla="*/ 476 h 10"/>
              <a:gd name="T18" fmla="*/ 0 w 48"/>
              <a:gd name="T19" fmla="*/ 953 h 10"/>
              <a:gd name="T20" fmla="*/ 15875 w 48"/>
              <a:gd name="T21" fmla="*/ 953 h 10"/>
              <a:gd name="T22" fmla="*/ 15875 w 48"/>
              <a:gd name="T23" fmla="*/ 1905 h 10"/>
              <a:gd name="T24" fmla="*/ 0 w 48"/>
              <a:gd name="T25" fmla="*/ 1905 h 10"/>
              <a:gd name="T26" fmla="*/ 0 w 48"/>
              <a:gd name="T27" fmla="*/ 1905 h 10"/>
              <a:gd name="T28" fmla="*/ 15875 w 48"/>
              <a:gd name="T29" fmla="*/ 1905 h 10"/>
              <a:gd name="T30" fmla="*/ 15875 w 48"/>
              <a:gd name="T31" fmla="*/ 2382 h 10"/>
              <a:gd name="T32" fmla="*/ 0 w 48"/>
              <a:gd name="T33" fmla="*/ 2382 h 10"/>
              <a:gd name="T34" fmla="*/ 0 w 48"/>
              <a:gd name="T35" fmla="*/ 2382 h 10"/>
              <a:gd name="T36" fmla="*/ 15875 w 48"/>
              <a:gd name="T37" fmla="*/ 2382 h 10"/>
              <a:gd name="T38" fmla="*/ 15875 w 48"/>
              <a:gd name="T39" fmla="*/ 2858 h 10"/>
              <a:gd name="T40" fmla="*/ 0 w 48"/>
              <a:gd name="T41" fmla="*/ 2858 h 10"/>
              <a:gd name="T42" fmla="*/ 0 w 48"/>
              <a:gd name="T43" fmla="*/ 2858 h 10"/>
              <a:gd name="T44" fmla="*/ 15875 w 48"/>
              <a:gd name="T45" fmla="*/ 2858 h 10"/>
              <a:gd name="T46" fmla="*/ 15875 w 48"/>
              <a:gd name="T47" fmla="*/ 3810 h 10"/>
              <a:gd name="T48" fmla="*/ 0 w 48"/>
              <a:gd name="T49" fmla="*/ 3810 h 10"/>
              <a:gd name="T50" fmla="*/ 0 w 48"/>
              <a:gd name="T51" fmla="*/ 4287 h 10"/>
              <a:gd name="T52" fmla="*/ 15875 w 48"/>
              <a:gd name="T53" fmla="*/ 4287 h 10"/>
              <a:gd name="T54" fmla="*/ 15875 w 48"/>
              <a:gd name="T55" fmla="*/ 4287 h 10"/>
              <a:gd name="T56" fmla="*/ 0 w 48"/>
              <a:gd name="T57" fmla="*/ 4287 h 10"/>
              <a:gd name="T58" fmla="*/ 0 w 48"/>
              <a:gd name="T59" fmla="*/ 4763 h 10"/>
              <a:gd name="T60" fmla="*/ 15875 w 48"/>
              <a:gd name="T61" fmla="*/ 4763 h 10"/>
              <a:gd name="T62" fmla="*/ 15875 w 48"/>
              <a:gd name="T63" fmla="*/ 4763 h 10"/>
              <a:gd name="T64" fmla="*/ 0 w 48"/>
              <a:gd name="T65" fmla="*/ 4763 h 10"/>
              <a:gd name="T66" fmla="*/ 15875 w 48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8" h="10">
                <a:moveTo>
                  <a:pt x="0" y="5"/>
                </a:moveTo>
                <a:lnTo>
                  <a:pt x="0" y="0"/>
                </a:lnTo>
                <a:lnTo>
                  <a:pt x="48" y="0"/>
                </a:lnTo>
                <a:lnTo>
                  <a:pt x="0" y="0"/>
                </a:lnTo>
                <a:lnTo>
                  <a:pt x="0" y="1"/>
                </a:lnTo>
                <a:lnTo>
                  <a:pt x="48" y="1"/>
                </a:lnTo>
                <a:lnTo>
                  <a:pt x="0" y="1"/>
                </a:lnTo>
                <a:lnTo>
                  <a:pt x="0" y="2"/>
                </a:lnTo>
                <a:lnTo>
                  <a:pt x="48" y="2"/>
                </a:lnTo>
                <a:lnTo>
                  <a:pt x="48" y="4"/>
                </a:lnTo>
                <a:lnTo>
                  <a:pt x="0" y="4"/>
                </a:lnTo>
                <a:lnTo>
                  <a:pt x="48" y="4"/>
                </a:lnTo>
                <a:lnTo>
                  <a:pt x="48" y="5"/>
                </a:lnTo>
                <a:lnTo>
                  <a:pt x="0" y="5"/>
                </a:lnTo>
                <a:lnTo>
                  <a:pt x="48" y="5"/>
                </a:lnTo>
                <a:lnTo>
                  <a:pt x="48" y="6"/>
                </a:lnTo>
                <a:lnTo>
                  <a:pt x="0" y="6"/>
                </a:lnTo>
                <a:lnTo>
                  <a:pt x="48" y="6"/>
                </a:lnTo>
                <a:lnTo>
                  <a:pt x="48" y="8"/>
                </a:lnTo>
                <a:lnTo>
                  <a:pt x="0" y="8"/>
                </a:lnTo>
                <a:lnTo>
                  <a:pt x="0" y="9"/>
                </a:lnTo>
                <a:lnTo>
                  <a:pt x="48" y="9"/>
                </a:lnTo>
                <a:lnTo>
                  <a:pt x="0" y="9"/>
                </a:lnTo>
                <a:lnTo>
                  <a:pt x="0" y="10"/>
                </a:lnTo>
                <a:lnTo>
                  <a:pt x="48" y="10"/>
                </a:lnTo>
                <a:lnTo>
                  <a:pt x="0" y="10"/>
                </a:lnTo>
                <a:lnTo>
                  <a:pt x="4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4" name="Freeform 472"/>
          <p:cNvSpPr>
            <a:spLocks/>
          </p:cNvSpPr>
          <p:nvPr/>
        </p:nvSpPr>
        <p:spPr bwMode="auto">
          <a:xfrm>
            <a:off x="4161790" y="3586163"/>
            <a:ext cx="4763" cy="7937"/>
          </a:xfrm>
          <a:custGeom>
            <a:avLst/>
            <a:gdLst>
              <a:gd name="T0" fmla="*/ 1985 w 12"/>
              <a:gd name="T1" fmla="*/ 7937 h 18"/>
              <a:gd name="T2" fmla="*/ 0 w 12"/>
              <a:gd name="T3" fmla="*/ 7937 h 18"/>
              <a:gd name="T4" fmla="*/ 0 w 12"/>
              <a:gd name="T5" fmla="*/ 0 h 18"/>
              <a:gd name="T6" fmla="*/ 0 w 12"/>
              <a:gd name="T7" fmla="*/ 0 h 18"/>
              <a:gd name="T8" fmla="*/ 0 w 12"/>
              <a:gd name="T9" fmla="*/ 7937 h 18"/>
              <a:gd name="T10" fmla="*/ 794 w 12"/>
              <a:gd name="T11" fmla="*/ 7937 h 18"/>
              <a:gd name="T12" fmla="*/ 794 w 12"/>
              <a:gd name="T13" fmla="*/ 0 h 18"/>
              <a:gd name="T14" fmla="*/ 1191 w 12"/>
              <a:gd name="T15" fmla="*/ 0 h 18"/>
              <a:gd name="T16" fmla="*/ 1191 w 12"/>
              <a:gd name="T17" fmla="*/ 7937 h 18"/>
              <a:gd name="T18" fmla="*/ 1191 w 12"/>
              <a:gd name="T19" fmla="*/ 7937 h 18"/>
              <a:gd name="T20" fmla="*/ 1191 w 12"/>
              <a:gd name="T21" fmla="*/ 0 h 18"/>
              <a:gd name="T22" fmla="*/ 1588 w 12"/>
              <a:gd name="T23" fmla="*/ 0 h 18"/>
              <a:gd name="T24" fmla="*/ 1588 w 12"/>
              <a:gd name="T25" fmla="*/ 7937 h 18"/>
              <a:gd name="T26" fmla="*/ 1588 w 12"/>
              <a:gd name="T27" fmla="*/ 7937 h 18"/>
              <a:gd name="T28" fmla="*/ 1588 w 12"/>
              <a:gd name="T29" fmla="*/ 0 h 18"/>
              <a:gd name="T30" fmla="*/ 1985 w 12"/>
              <a:gd name="T31" fmla="*/ 0 h 18"/>
              <a:gd name="T32" fmla="*/ 1985 w 12"/>
              <a:gd name="T33" fmla="*/ 7937 h 18"/>
              <a:gd name="T34" fmla="*/ 2778 w 12"/>
              <a:gd name="T35" fmla="*/ 7937 h 18"/>
              <a:gd name="T36" fmla="*/ 2778 w 12"/>
              <a:gd name="T37" fmla="*/ 0 h 18"/>
              <a:gd name="T38" fmla="*/ 2778 w 12"/>
              <a:gd name="T39" fmla="*/ 0 h 18"/>
              <a:gd name="T40" fmla="*/ 2778 w 12"/>
              <a:gd name="T41" fmla="*/ 7937 h 18"/>
              <a:gd name="T42" fmla="*/ 3175 w 12"/>
              <a:gd name="T43" fmla="*/ 7937 h 18"/>
              <a:gd name="T44" fmla="*/ 3175 w 12"/>
              <a:gd name="T45" fmla="*/ 0 h 18"/>
              <a:gd name="T46" fmla="*/ 3175 w 12"/>
              <a:gd name="T47" fmla="*/ 0 h 18"/>
              <a:gd name="T48" fmla="*/ 3175 w 12"/>
              <a:gd name="T49" fmla="*/ 7937 h 18"/>
              <a:gd name="T50" fmla="*/ 3572 w 12"/>
              <a:gd name="T51" fmla="*/ 7937 h 18"/>
              <a:gd name="T52" fmla="*/ 3572 w 12"/>
              <a:gd name="T53" fmla="*/ 0 h 18"/>
              <a:gd name="T54" fmla="*/ 3572 w 12"/>
              <a:gd name="T55" fmla="*/ 0 h 18"/>
              <a:gd name="T56" fmla="*/ 3572 w 12"/>
              <a:gd name="T57" fmla="*/ 7937 h 18"/>
              <a:gd name="T58" fmla="*/ 4366 w 12"/>
              <a:gd name="T59" fmla="*/ 7937 h 18"/>
              <a:gd name="T60" fmla="*/ 4366 w 12"/>
              <a:gd name="T61" fmla="*/ 0 h 18"/>
              <a:gd name="T62" fmla="*/ 4763 w 12"/>
              <a:gd name="T63" fmla="*/ 0 h 18"/>
              <a:gd name="T64" fmla="*/ 4763 w 12"/>
              <a:gd name="T65" fmla="*/ 7937 h 18"/>
              <a:gd name="T66" fmla="*/ 1985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  <a:lnTo>
                  <a:pt x="3" y="0"/>
                </a:lnTo>
                <a:lnTo>
                  <a:pt x="3" y="18"/>
                </a:lnTo>
                <a:lnTo>
                  <a:pt x="3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1" y="18"/>
                </a:lnTo>
                <a:lnTo>
                  <a:pt x="11" y="0"/>
                </a:lnTo>
                <a:lnTo>
                  <a:pt x="12" y="0"/>
                </a:lnTo>
                <a:lnTo>
                  <a:pt x="12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5" name="Freeform 473"/>
          <p:cNvSpPr>
            <a:spLocks/>
          </p:cNvSpPr>
          <p:nvPr/>
        </p:nvSpPr>
        <p:spPr bwMode="auto">
          <a:xfrm>
            <a:off x="4163378" y="3584575"/>
            <a:ext cx="15875" cy="4763"/>
          </a:xfrm>
          <a:custGeom>
            <a:avLst/>
            <a:gdLst>
              <a:gd name="T0" fmla="*/ 0 w 44"/>
              <a:gd name="T1" fmla="*/ 2382 h 10"/>
              <a:gd name="T2" fmla="*/ 0 w 44"/>
              <a:gd name="T3" fmla="*/ 0 h 10"/>
              <a:gd name="T4" fmla="*/ 15875 w 44"/>
              <a:gd name="T5" fmla="*/ 0 h 10"/>
              <a:gd name="T6" fmla="*/ 15875 w 44"/>
              <a:gd name="T7" fmla="*/ 0 h 10"/>
              <a:gd name="T8" fmla="*/ 0 w 44"/>
              <a:gd name="T9" fmla="*/ 0 h 10"/>
              <a:gd name="T10" fmla="*/ 0 w 44"/>
              <a:gd name="T11" fmla="*/ 476 h 10"/>
              <a:gd name="T12" fmla="*/ 15875 w 44"/>
              <a:gd name="T13" fmla="*/ 476 h 10"/>
              <a:gd name="T14" fmla="*/ 15875 w 44"/>
              <a:gd name="T15" fmla="*/ 476 h 10"/>
              <a:gd name="T16" fmla="*/ 0 w 44"/>
              <a:gd name="T17" fmla="*/ 476 h 10"/>
              <a:gd name="T18" fmla="*/ 0 w 44"/>
              <a:gd name="T19" fmla="*/ 1429 h 10"/>
              <a:gd name="T20" fmla="*/ 15875 w 44"/>
              <a:gd name="T21" fmla="*/ 1429 h 10"/>
              <a:gd name="T22" fmla="*/ 15875 w 44"/>
              <a:gd name="T23" fmla="*/ 1905 h 10"/>
              <a:gd name="T24" fmla="*/ 0 w 44"/>
              <a:gd name="T25" fmla="*/ 1905 h 10"/>
              <a:gd name="T26" fmla="*/ 0 w 44"/>
              <a:gd name="T27" fmla="*/ 1905 h 10"/>
              <a:gd name="T28" fmla="*/ 15875 w 44"/>
              <a:gd name="T29" fmla="*/ 1905 h 10"/>
              <a:gd name="T30" fmla="*/ 15875 w 44"/>
              <a:gd name="T31" fmla="*/ 2382 h 10"/>
              <a:gd name="T32" fmla="*/ 0 w 44"/>
              <a:gd name="T33" fmla="*/ 2382 h 10"/>
              <a:gd name="T34" fmla="*/ 0 w 44"/>
              <a:gd name="T35" fmla="*/ 2382 h 10"/>
              <a:gd name="T36" fmla="*/ 15875 w 44"/>
              <a:gd name="T37" fmla="*/ 2382 h 10"/>
              <a:gd name="T38" fmla="*/ 15875 w 44"/>
              <a:gd name="T39" fmla="*/ 3334 h 10"/>
              <a:gd name="T40" fmla="*/ 0 w 44"/>
              <a:gd name="T41" fmla="*/ 3334 h 10"/>
              <a:gd name="T42" fmla="*/ 0 w 44"/>
              <a:gd name="T43" fmla="*/ 3334 h 10"/>
              <a:gd name="T44" fmla="*/ 15875 w 44"/>
              <a:gd name="T45" fmla="*/ 3334 h 10"/>
              <a:gd name="T46" fmla="*/ 15875 w 44"/>
              <a:gd name="T47" fmla="*/ 3810 h 10"/>
              <a:gd name="T48" fmla="*/ 0 w 44"/>
              <a:gd name="T49" fmla="*/ 3810 h 10"/>
              <a:gd name="T50" fmla="*/ 0 w 44"/>
              <a:gd name="T51" fmla="*/ 4287 h 10"/>
              <a:gd name="T52" fmla="*/ 15875 w 44"/>
              <a:gd name="T53" fmla="*/ 4287 h 10"/>
              <a:gd name="T54" fmla="*/ 15875 w 44"/>
              <a:gd name="T55" fmla="*/ 4287 h 10"/>
              <a:gd name="T56" fmla="*/ 0 w 44"/>
              <a:gd name="T57" fmla="*/ 4287 h 10"/>
              <a:gd name="T58" fmla="*/ 0 w 44"/>
              <a:gd name="T59" fmla="*/ 4763 h 10"/>
              <a:gd name="T60" fmla="*/ 15875 w 44"/>
              <a:gd name="T61" fmla="*/ 4763 h 10"/>
              <a:gd name="T62" fmla="*/ 15875 w 44"/>
              <a:gd name="T63" fmla="*/ 4763 h 10"/>
              <a:gd name="T64" fmla="*/ 0 w 44"/>
              <a:gd name="T65" fmla="*/ 4763 h 10"/>
              <a:gd name="T66" fmla="*/ 15875 w 44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" h="10">
                <a:moveTo>
                  <a:pt x="0" y="5"/>
                </a:moveTo>
                <a:lnTo>
                  <a:pt x="0" y="0"/>
                </a:lnTo>
                <a:lnTo>
                  <a:pt x="44" y="0"/>
                </a:lnTo>
                <a:lnTo>
                  <a:pt x="0" y="0"/>
                </a:lnTo>
                <a:lnTo>
                  <a:pt x="0" y="1"/>
                </a:lnTo>
                <a:lnTo>
                  <a:pt x="44" y="1"/>
                </a:lnTo>
                <a:lnTo>
                  <a:pt x="0" y="1"/>
                </a:lnTo>
                <a:lnTo>
                  <a:pt x="0" y="3"/>
                </a:lnTo>
                <a:lnTo>
                  <a:pt x="44" y="3"/>
                </a:lnTo>
                <a:lnTo>
                  <a:pt x="44" y="4"/>
                </a:lnTo>
                <a:lnTo>
                  <a:pt x="0" y="4"/>
                </a:lnTo>
                <a:lnTo>
                  <a:pt x="44" y="4"/>
                </a:lnTo>
                <a:lnTo>
                  <a:pt x="44" y="5"/>
                </a:lnTo>
                <a:lnTo>
                  <a:pt x="0" y="5"/>
                </a:lnTo>
                <a:lnTo>
                  <a:pt x="44" y="5"/>
                </a:lnTo>
                <a:lnTo>
                  <a:pt x="44" y="7"/>
                </a:lnTo>
                <a:lnTo>
                  <a:pt x="0" y="7"/>
                </a:lnTo>
                <a:lnTo>
                  <a:pt x="44" y="7"/>
                </a:lnTo>
                <a:lnTo>
                  <a:pt x="44" y="8"/>
                </a:lnTo>
                <a:lnTo>
                  <a:pt x="0" y="8"/>
                </a:lnTo>
                <a:lnTo>
                  <a:pt x="0" y="9"/>
                </a:lnTo>
                <a:lnTo>
                  <a:pt x="44" y="9"/>
                </a:lnTo>
                <a:lnTo>
                  <a:pt x="0" y="9"/>
                </a:lnTo>
                <a:lnTo>
                  <a:pt x="0" y="10"/>
                </a:lnTo>
                <a:lnTo>
                  <a:pt x="44" y="10"/>
                </a:lnTo>
                <a:lnTo>
                  <a:pt x="0" y="10"/>
                </a:lnTo>
                <a:lnTo>
                  <a:pt x="44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6" name="Freeform 474"/>
          <p:cNvSpPr>
            <a:spLocks/>
          </p:cNvSpPr>
          <p:nvPr/>
        </p:nvSpPr>
        <p:spPr bwMode="auto">
          <a:xfrm>
            <a:off x="4212590" y="3578225"/>
            <a:ext cx="41275" cy="3175"/>
          </a:xfrm>
          <a:custGeom>
            <a:avLst/>
            <a:gdLst>
              <a:gd name="T0" fmla="*/ 0 w 122"/>
              <a:gd name="T1" fmla="*/ 1732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0 h 11"/>
              <a:gd name="T8" fmla="*/ 0 w 122"/>
              <a:gd name="T9" fmla="*/ 0 h 11"/>
              <a:gd name="T10" fmla="*/ 0 w 122"/>
              <a:gd name="T11" fmla="*/ 577 h 11"/>
              <a:gd name="T12" fmla="*/ 41275 w 122"/>
              <a:gd name="T13" fmla="*/ 577 h 11"/>
              <a:gd name="T14" fmla="*/ 41275 w 122"/>
              <a:gd name="T15" fmla="*/ 577 h 11"/>
              <a:gd name="T16" fmla="*/ 0 w 122"/>
              <a:gd name="T17" fmla="*/ 577 h 11"/>
              <a:gd name="T18" fmla="*/ 0 w 122"/>
              <a:gd name="T19" fmla="*/ 866 h 11"/>
              <a:gd name="T20" fmla="*/ 41275 w 122"/>
              <a:gd name="T21" fmla="*/ 866 h 11"/>
              <a:gd name="T22" fmla="*/ 41275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1275 w 122"/>
              <a:gd name="T29" fmla="*/ 1155 h 11"/>
              <a:gd name="T30" fmla="*/ 41275 w 122"/>
              <a:gd name="T31" fmla="*/ 1732 h 11"/>
              <a:gd name="T32" fmla="*/ 0 w 122"/>
              <a:gd name="T33" fmla="*/ 1732 h 11"/>
              <a:gd name="T34" fmla="*/ 0 w 122"/>
              <a:gd name="T35" fmla="*/ 1732 h 11"/>
              <a:gd name="T36" fmla="*/ 41275 w 122"/>
              <a:gd name="T37" fmla="*/ 1732 h 11"/>
              <a:gd name="T38" fmla="*/ 41275 w 122"/>
              <a:gd name="T39" fmla="*/ 2020 h 11"/>
              <a:gd name="T40" fmla="*/ 0 w 122"/>
              <a:gd name="T41" fmla="*/ 2020 h 11"/>
              <a:gd name="T42" fmla="*/ 0 w 122"/>
              <a:gd name="T43" fmla="*/ 2309 h 11"/>
              <a:gd name="T44" fmla="*/ 41275 w 122"/>
              <a:gd name="T45" fmla="*/ 2309 h 11"/>
              <a:gd name="T46" fmla="*/ 41275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1275 w 122"/>
              <a:gd name="T53" fmla="*/ 2598 h 11"/>
              <a:gd name="T54" fmla="*/ 41275 w 122"/>
              <a:gd name="T55" fmla="*/ 2598 h 11"/>
              <a:gd name="T56" fmla="*/ 0 w 122"/>
              <a:gd name="T57" fmla="*/ 2598 h 11"/>
              <a:gd name="T58" fmla="*/ 0 w 122"/>
              <a:gd name="T59" fmla="*/ 3175 h 11"/>
              <a:gd name="T60" fmla="*/ 41275 w 122"/>
              <a:gd name="T61" fmla="*/ 3175 h 11"/>
              <a:gd name="T62" fmla="*/ 41275 w 122"/>
              <a:gd name="T63" fmla="*/ 3175 h 11"/>
              <a:gd name="T64" fmla="*/ 0 w 122"/>
              <a:gd name="T65" fmla="*/ 3175 h 11"/>
              <a:gd name="T66" fmla="*/ 41275 w 122"/>
              <a:gd name="T67" fmla="*/ 1732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2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6"/>
                </a:lnTo>
                <a:lnTo>
                  <a:pt x="0" y="6"/>
                </a:lnTo>
                <a:lnTo>
                  <a:pt x="122" y="6"/>
                </a:lnTo>
                <a:lnTo>
                  <a:pt x="122" y="7"/>
                </a:lnTo>
                <a:lnTo>
                  <a:pt x="0" y="7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1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7" name="Freeform 475"/>
          <p:cNvSpPr>
            <a:spLocks/>
          </p:cNvSpPr>
          <p:nvPr/>
        </p:nvSpPr>
        <p:spPr bwMode="auto">
          <a:xfrm>
            <a:off x="4298315" y="3578225"/>
            <a:ext cx="41275" cy="3175"/>
          </a:xfrm>
          <a:custGeom>
            <a:avLst/>
            <a:gdLst>
              <a:gd name="T0" fmla="*/ 0 w 121"/>
              <a:gd name="T1" fmla="*/ 1732 h 11"/>
              <a:gd name="T2" fmla="*/ 0 w 121"/>
              <a:gd name="T3" fmla="*/ 0 h 11"/>
              <a:gd name="T4" fmla="*/ 41275 w 121"/>
              <a:gd name="T5" fmla="*/ 0 h 11"/>
              <a:gd name="T6" fmla="*/ 41275 w 121"/>
              <a:gd name="T7" fmla="*/ 0 h 11"/>
              <a:gd name="T8" fmla="*/ 0 w 121"/>
              <a:gd name="T9" fmla="*/ 0 h 11"/>
              <a:gd name="T10" fmla="*/ 0 w 121"/>
              <a:gd name="T11" fmla="*/ 577 h 11"/>
              <a:gd name="T12" fmla="*/ 41275 w 121"/>
              <a:gd name="T13" fmla="*/ 577 h 11"/>
              <a:gd name="T14" fmla="*/ 41275 w 121"/>
              <a:gd name="T15" fmla="*/ 577 h 11"/>
              <a:gd name="T16" fmla="*/ 0 w 121"/>
              <a:gd name="T17" fmla="*/ 577 h 11"/>
              <a:gd name="T18" fmla="*/ 0 w 121"/>
              <a:gd name="T19" fmla="*/ 866 h 11"/>
              <a:gd name="T20" fmla="*/ 41275 w 121"/>
              <a:gd name="T21" fmla="*/ 866 h 11"/>
              <a:gd name="T22" fmla="*/ 41275 w 121"/>
              <a:gd name="T23" fmla="*/ 1155 h 11"/>
              <a:gd name="T24" fmla="*/ 0 w 121"/>
              <a:gd name="T25" fmla="*/ 1155 h 11"/>
              <a:gd name="T26" fmla="*/ 0 w 121"/>
              <a:gd name="T27" fmla="*/ 1155 h 11"/>
              <a:gd name="T28" fmla="*/ 41275 w 121"/>
              <a:gd name="T29" fmla="*/ 1155 h 11"/>
              <a:gd name="T30" fmla="*/ 41275 w 121"/>
              <a:gd name="T31" fmla="*/ 1732 h 11"/>
              <a:gd name="T32" fmla="*/ 0 w 121"/>
              <a:gd name="T33" fmla="*/ 1732 h 11"/>
              <a:gd name="T34" fmla="*/ 0 w 121"/>
              <a:gd name="T35" fmla="*/ 1732 h 11"/>
              <a:gd name="T36" fmla="*/ 41275 w 121"/>
              <a:gd name="T37" fmla="*/ 1732 h 11"/>
              <a:gd name="T38" fmla="*/ 41275 w 121"/>
              <a:gd name="T39" fmla="*/ 2020 h 11"/>
              <a:gd name="T40" fmla="*/ 0 w 121"/>
              <a:gd name="T41" fmla="*/ 2020 h 11"/>
              <a:gd name="T42" fmla="*/ 0 w 121"/>
              <a:gd name="T43" fmla="*/ 2309 h 11"/>
              <a:gd name="T44" fmla="*/ 41275 w 121"/>
              <a:gd name="T45" fmla="*/ 2309 h 11"/>
              <a:gd name="T46" fmla="*/ 41275 w 121"/>
              <a:gd name="T47" fmla="*/ 2309 h 11"/>
              <a:gd name="T48" fmla="*/ 0 w 121"/>
              <a:gd name="T49" fmla="*/ 2309 h 11"/>
              <a:gd name="T50" fmla="*/ 0 w 121"/>
              <a:gd name="T51" fmla="*/ 2598 h 11"/>
              <a:gd name="T52" fmla="*/ 41275 w 121"/>
              <a:gd name="T53" fmla="*/ 2598 h 11"/>
              <a:gd name="T54" fmla="*/ 41275 w 121"/>
              <a:gd name="T55" fmla="*/ 2598 h 11"/>
              <a:gd name="T56" fmla="*/ 0 w 121"/>
              <a:gd name="T57" fmla="*/ 2598 h 11"/>
              <a:gd name="T58" fmla="*/ 0 w 121"/>
              <a:gd name="T59" fmla="*/ 3175 h 11"/>
              <a:gd name="T60" fmla="*/ 41275 w 121"/>
              <a:gd name="T61" fmla="*/ 3175 h 11"/>
              <a:gd name="T62" fmla="*/ 41275 w 121"/>
              <a:gd name="T63" fmla="*/ 3175 h 11"/>
              <a:gd name="T64" fmla="*/ 0 w 121"/>
              <a:gd name="T65" fmla="*/ 3175 h 11"/>
              <a:gd name="T66" fmla="*/ 41275 w 121"/>
              <a:gd name="T67" fmla="*/ 1732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2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6"/>
                </a:lnTo>
                <a:lnTo>
                  <a:pt x="0" y="6"/>
                </a:lnTo>
                <a:lnTo>
                  <a:pt x="121" y="6"/>
                </a:lnTo>
                <a:lnTo>
                  <a:pt x="121" y="7"/>
                </a:lnTo>
                <a:lnTo>
                  <a:pt x="0" y="7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1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8" name="Freeform 476"/>
          <p:cNvSpPr>
            <a:spLocks/>
          </p:cNvSpPr>
          <p:nvPr/>
        </p:nvSpPr>
        <p:spPr bwMode="auto">
          <a:xfrm>
            <a:off x="4363403" y="3562350"/>
            <a:ext cx="25400" cy="4763"/>
          </a:xfrm>
          <a:custGeom>
            <a:avLst/>
            <a:gdLst>
              <a:gd name="T0" fmla="*/ 0 w 75"/>
              <a:gd name="T1" fmla="*/ 2598 h 11"/>
              <a:gd name="T2" fmla="*/ 0 w 75"/>
              <a:gd name="T3" fmla="*/ 0 h 11"/>
              <a:gd name="T4" fmla="*/ 25400 w 75"/>
              <a:gd name="T5" fmla="*/ 0 h 11"/>
              <a:gd name="T6" fmla="*/ 25400 w 75"/>
              <a:gd name="T7" fmla="*/ 433 h 11"/>
              <a:gd name="T8" fmla="*/ 0 w 75"/>
              <a:gd name="T9" fmla="*/ 433 h 11"/>
              <a:gd name="T10" fmla="*/ 0 w 75"/>
              <a:gd name="T11" fmla="*/ 433 h 11"/>
              <a:gd name="T12" fmla="*/ 25400 w 75"/>
              <a:gd name="T13" fmla="*/ 433 h 11"/>
              <a:gd name="T14" fmla="*/ 25400 w 75"/>
              <a:gd name="T15" fmla="*/ 866 h 11"/>
              <a:gd name="T16" fmla="*/ 0 w 75"/>
              <a:gd name="T17" fmla="*/ 866 h 11"/>
              <a:gd name="T18" fmla="*/ 0 w 75"/>
              <a:gd name="T19" fmla="*/ 1299 h 11"/>
              <a:gd name="T20" fmla="*/ 25400 w 75"/>
              <a:gd name="T21" fmla="*/ 1299 h 11"/>
              <a:gd name="T22" fmla="*/ 25400 w 75"/>
              <a:gd name="T23" fmla="*/ 1299 h 11"/>
              <a:gd name="T24" fmla="*/ 0 w 75"/>
              <a:gd name="T25" fmla="*/ 1299 h 11"/>
              <a:gd name="T26" fmla="*/ 0 w 75"/>
              <a:gd name="T27" fmla="*/ 2165 h 11"/>
              <a:gd name="T28" fmla="*/ 25400 w 75"/>
              <a:gd name="T29" fmla="*/ 2165 h 11"/>
              <a:gd name="T30" fmla="*/ 25400 w 75"/>
              <a:gd name="T31" fmla="*/ 2165 h 11"/>
              <a:gd name="T32" fmla="*/ 0 w 75"/>
              <a:gd name="T33" fmla="*/ 2165 h 11"/>
              <a:gd name="T34" fmla="*/ 0 w 75"/>
              <a:gd name="T35" fmla="*/ 2598 h 11"/>
              <a:gd name="T36" fmla="*/ 25400 w 75"/>
              <a:gd name="T37" fmla="*/ 2598 h 11"/>
              <a:gd name="T38" fmla="*/ 25400 w 75"/>
              <a:gd name="T39" fmla="*/ 2598 h 11"/>
              <a:gd name="T40" fmla="*/ 0 w 75"/>
              <a:gd name="T41" fmla="*/ 2598 h 11"/>
              <a:gd name="T42" fmla="*/ 0 w 75"/>
              <a:gd name="T43" fmla="*/ 3031 h 11"/>
              <a:gd name="T44" fmla="*/ 25400 w 75"/>
              <a:gd name="T45" fmla="*/ 3031 h 11"/>
              <a:gd name="T46" fmla="*/ 25400 w 75"/>
              <a:gd name="T47" fmla="*/ 3897 h 11"/>
              <a:gd name="T48" fmla="*/ 0 w 75"/>
              <a:gd name="T49" fmla="*/ 3897 h 11"/>
              <a:gd name="T50" fmla="*/ 0 w 75"/>
              <a:gd name="T51" fmla="*/ 3897 h 11"/>
              <a:gd name="T52" fmla="*/ 25400 w 75"/>
              <a:gd name="T53" fmla="*/ 3897 h 11"/>
              <a:gd name="T54" fmla="*/ 25400 w 75"/>
              <a:gd name="T55" fmla="*/ 4330 h 11"/>
              <a:gd name="T56" fmla="*/ 0 w 75"/>
              <a:gd name="T57" fmla="*/ 4330 h 11"/>
              <a:gd name="T58" fmla="*/ 0 w 75"/>
              <a:gd name="T59" fmla="*/ 4330 h 11"/>
              <a:gd name="T60" fmla="*/ 25400 w 75"/>
              <a:gd name="T61" fmla="*/ 4330 h 11"/>
              <a:gd name="T62" fmla="*/ 25400 w 75"/>
              <a:gd name="T63" fmla="*/ 4763 h 11"/>
              <a:gd name="T64" fmla="*/ 0 w 75"/>
              <a:gd name="T65" fmla="*/ 4763 h 11"/>
              <a:gd name="T66" fmla="*/ 25400 w 75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" h="11">
                <a:moveTo>
                  <a:pt x="0" y="6"/>
                </a:moveTo>
                <a:lnTo>
                  <a:pt x="0" y="0"/>
                </a:lnTo>
                <a:lnTo>
                  <a:pt x="75" y="0"/>
                </a:lnTo>
                <a:lnTo>
                  <a:pt x="75" y="1"/>
                </a:lnTo>
                <a:lnTo>
                  <a:pt x="0" y="1"/>
                </a:lnTo>
                <a:lnTo>
                  <a:pt x="75" y="1"/>
                </a:lnTo>
                <a:lnTo>
                  <a:pt x="75" y="2"/>
                </a:lnTo>
                <a:lnTo>
                  <a:pt x="0" y="2"/>
                </a:lnTo>
                <a:lnTo>
                  <a:pt x="0" y="3"/>
                </a:lnTo>
                <a:lnTo>
                  <a:pt x="75" y="3"/>
                </a:lnTo>
                <a:lnTo>
                  <a:pt x="0" y="3"/>
                </a:lnTo>
                <a:lnTo>
                  <a:pt x="0" y="5"/>
                </a:lnTo>
                <a:lnTo>
                  <a:pt x="75" y="5"/>
                </a:lnTo>
                <a:lnTo>
                  <a:pt x="0" y="5"/>
                </a:lnTo>
                <a:lnTo>
                  <a:pt x="0" y="6"/>
                </a:lnTo>
                <a:lnTo>
                  <a:pt x="75" y="6"/>
                </a:lnTo>
                <a:lnTo>
                  <a:pt x="0" y="6"/>
                </a:lnTo>
                <a:lnTo>
                  <a:pt x="0" y="7"/>
                </a:lnTo>
                <a:lnTo>
                  <a:pt x="75" y="7"/>
                </a:lnTo>
                <a:lnTo>
                  <a:pt x="75" y="9"/>
                </a:lnTo>
                <a:lnTo>
                  <a:pt x="0" y="9"/>
                </a:lnTo>
                <a:lnTo>
                  <a:pt x="75" y="9"/>
                </a:lnTo>
                <a:lnTo>
                  <a:pt x="75" y="10"/>
                </a:lnTo>
                <a:lnTo>
                  <a:pt x="0" y="10"/>
                </a:lnTo>
                <a:lnTo>
                  <a:pt x="75" y="10"/>
                </a:lnTo>
                <a:lnTo>
                  <a:pt x="75" y="11"/>
                </a:lnTo>
                <a:lnTo>
                  <a:pt x="0" y="11"/>
                </a:lnTo>
                <a:lnTo>
                  <a:pt x="75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9" name="Freeform 477"/>
          <p:cNvSpPr>
            <a:spLocks/>
          </p:cNvSpPr>
          <p:nvPr/>
        </p:nvSpPr>
        <p:spPr bwMode="auto">
          <a:xfrm>
            <a:off x="4387215" y="3559175"/>
            <a:ext cx="3175" cy="6350"/>
          </a:xfrm>
          <a:custGeom>
            <a:avLst/>
            <a:gdLst>
              <a:gd name="T0" fmla="*/ 1732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289 w 11"/>
              <a:gd name="T7" fmla="*/ 0 h 18"/>
              <a:gd name="T8" fmla="*/ 289 w 11"/>
              <a:gd name="T9" fmla="*/ 6350 h 18"/>
              <a:gd name="T10" fmla="*/ 577 w 11"/>
              <a:gd name="T11" fmla="*/ 6350 h 18"/>
              <a:gd name="T12" fmla="*/ 577 w 11"/>
              <a:gd name="T13" fmla="*/ 0 h 18"/>
              <a:gd name="T14" fmla="*/ 577 w 11"/>
              <a:gd name="T15" fmla="*/ 0 h 18"/>
              <a:gd name="T16" fmla="*/ 577 w 11"/>
              <a:gd name="T17" fmla="*/ 6350 h 18"/>
              <a:gd name="T18" fmla="*/ 1155 w 11"/>
              <a:gd name="T19" fmla="*/ 6350 h 18"/>
              <a:gd name="T20" fmla="*/ 1155 w 11"/>
              <a:gd name="T21" fmla="*/ 0 h 18"/>
              <a:gd name="T22" fmla="*/ 1155 w 11"/>
              <a:gd name="T23" fmla="*/ 0 h 18"/>
              <a:gd name="T24" fmla="*/ 1155 w 11"/>
              <a:gd name="T25" fmla="*/ 6350 h 18"/>
              <a:gd name="T26" fmla="*/ 1443 w 11"/>
              <a:gd name="T27" fmla="*/ 6350 h 18"/>
              <a:gd name="T28" fmla="*/ 1443 w 11"/>
              <a:gd name="T29" fmla="*/ 0 h 18"/>
              <a:gd name="T30" fmla="*/ 1732 w 11"/>
              <a:gd name="T31" fmla="*/ 0 h 18"/>
              <a:gd name="T32" fmla="*/ 1732 w 11"/>
              <a:gd name="T33" fmla="*/ 6350 h 18"/>
              <a:gd name="T34" fmla="*/ 1732 w 11"/>
              <a:gd name="T35" fmla="*/ 6350 h 18"/>
              <a:gd name="T36" fmla="*/ 1732 w 11"/>
              <a:gd name="T37" fmla="*/ 0 h 18"/>
              <a:gd name="T38" fmla="*/ 2020 w 11"/>
              <a:gd name="T39" fmla="*/ 0 h 18"/>
              <a:gd name="T40" fmla="*/ 2020 w 11"/>
              <a:gd name="T41" fmla="*/ 6350 h 18"/>
              <a:gd name="T42" fmla="*/ 2020 w 11"/>
              <a:gd name="T43" fmla="*/ 6350 h 18"/>
              <a:gd name="T44" fmla="*/ 2020 w 11"/>
              <a:gd name="T45" fmla="*/ 0 h 18"/>
              <a:gd name="T46" fmla="*/ 2598 w 11"/>
              <a:gd name="T47" fmla="*/ 0 h 18"/>
              <a:gd name="T48" fmla="*/ 2598 w 11"/>
              <a:gd name="T49" fmla="*/ 6350 h 18"/>
              <a:gd name="T50" fmla="*/ 2598 w 11"/>
              <a:gd name="T51" fmla="*/ 6350 h 18"/>
              <a:gd name="T52" fmla="*/ 2598 w 11"/>
              <a:gd name="T53" fmla="*/ 0 h 18"/>
              <a:gd name="T54" fmla="*/ 2886 w 11"/>
              <a:gd name="T55" fmla="*/ 0 h 18"/>
              <a:gd name="T56" fmla="*/ 2886 w 11"/>
              <a:gd name="T57" fmla="*/ 6350 h 18"/>
              <a:gd name="T58" fmla="*/ 3175 w 11"/>
              <a:gd name="T59" fmla="*/ 6350 h 18"/>
              <a:gd name="T60" fmla="*/ 3175 w 11"/>
              <a:gd name="T61" fmla="*/ 0 h 18"/>
              <a:gd name="T62" fmla="*/ 3175 w 11"/>
              <a:gd name="T63" fmla="*/ 0 h 18"/>
              <a:gd name="T64" fmla="*/ 3175 w 11"/>
              <a:gd name="T65" fmla="*/ 6350 h 18"/>
              <a:gd name="T66" fmla="*/ 1732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6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2" y="18"/>
                </a:lnTo>
                <a:lnTo>
                  <a:pt x="2" y="0"/>
                </a:lnTo>
                <a:lnTo>
                  <a:pt x="2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6" y="0"/>
                </a:lnTo>
                <a:lnTo>
                  <a:pt x="6" y="18"/>
                </a:lnTo>
                <a:lnTo>
                  <a:pt x="6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1" y="18"/>
                </a:lnTo>
                <a:lnTo>
                  <a:pt x="11" y="0"/>
                </a:lnTo>
                <a:lnTo>
                  <a:pt x="11" y="1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0" name="Freeform 478"/>
          <p:cNvSpPr>
            <a:spLocks/>
          </p:cNvSpPr>
          <p:nvPr/>
        </p:nvSpPr>
        <p:spPr bwMode="auto">
          <a:xfrm>
            <a:off x="4388803" y="3556000"/>
            <a:ext cx="4762" cy="4763"/>
          </a:xfrm>
          <a:custGeom>
            <a:avLst/>
            <a:gdLst>
              <a:gd name="T0" fmla="*/ 0 w 15"/>
              <a:gd name="T1" fmla="*/ 2598 h 11"/>
              <a:gd name="T2" fmla="*/ 0 w 15"/>
              <a:gd name="T3" fmla="*/ 0 h 11"/>
              <a:gd name="T4" fmla="*/ 4762 w 15"/>
              <a:gd name="T5" fmla="*/ 0 h 11"/>
              <a:gd name="T6" fmla="*/ 4762 w 15"/>
              <a:gd name="T7" fmla="*/ 433 h 11"/>
              <a:gd name="T8" fmla="*/ 0 w 15"/>
              <a:gd name="T9" fmla="*/ 433 h 11"/>
              <a:gd name="T10" fmla="*/ 0 w 15"/>
              <a:gd name="T11" fmla="*/ 433 h 11"/>
              <a:gd name="T12" fmla="*/ 4762 w 15"/>
              <a:gd name="T13" fmla="*/ 433 h 11"/>
              <a:gd name="T14" fmla="*/ 4762 w 15"/>
              <a:gd name="T15" fmla="*/ 866 h 11"/>
              <a:gd name="T16" fmla="*/ 0 w 15"/>
              <a:gd name="T17" fmla="*/ 866 h 11"/>
              <a:gd name="T18" fmla="*/ 0 w 15"/>
              <a:gd name="T19" fmla="*/ 1732 h 11"/>
              <a:gd name="T20" fmla="*/ 4762 w 15"/>
              <a:gd name="T21" fmla="*/ 1732 h 11"/>
              <a:gd name="T22" fmla="*/ 4762 w 15"/>
              <a:gd name="T23" fmla="*/ 1732 h 11"/>
              <a:gd name="T24" fmla="*/ 0 w 15"/>
              <a:gd name="T25" fmla="*/ 1732 h 11"/>
              <a:gd name="T26" fmla="*/ 0 w 15"/>
              <a:gd name="T27" fmla="*/ 2165 h 11"/>
              <a:gd name="T28" fmla="*/ 4762 w 15"/>
              <a:gd name="T29" fmla="*/ 2165 h 11"/>
              <a:gd name="T30" fmla="*/ 4762 w 15"/>
              <a:gd name="T31" fmla="*/ 2165 h 11"/>
              <a:gd name="T32" fmla="*/ 0 w 15"/>
              <a:gd name="T33" fmla="*/ 2165 h 11"/>
              <a:gd name="T34" fmla="*/ 0 w 15"/>
              <a:gd name="T35" fmla="*/ 2598 h 11"/>
              <a:gd name="T36" fmla="*/ 4762 w 15"/>
              <a:gd name="T37" fmla="*/ 2598 h 11"/>
              <a:gd name="T38" fmla="*/ 4762 w 15"/>
              <a:gd name="T39" fmla="*/ 2598 h 11"/>
              <a:gd name="T40" fmla="*/ 0 w 15"/>
              <a:gd name="T41" fmla="*/ 2598 h 11"/>
              <a:gd name="T42" fmla="*/ 0 w 15"/>
              <a:gd name="T43" fmla="*/ 3031 h 11"/>
              <a:gd name="T44" fmla="*/ 4762 w 15"/>
              <a:gd name="T45" fmla="*/ 3031 h 11"/>
              <a:gd name="T46" fmla="*/ 4762 w 15"/>
              <a:gd name="T47" fmla="*/ 3897 h 11"/>
              <a:gd name="T48" fmla="*/ 0 w 15"/>
              <a:gd name="T49" fmla="*/ 3897 h 11"/>
              <a:gd name="T50" fmla="*/ 0 w 15"/>
              <a:gd name="T51" fmla="*/ 3897 h 11"/>
              <a:gd name="T52" fmla="*/ 4762 w 15"/>
              <a:gd name="T53" fmla="*/ 3897 h 11"/>
              <a:gd name="T54" fmla="*/ 4762 w 15"/>
              <a:gd name="T55" fmla="*/ 4330 h 11"/>
              <a:gd name="T56" fmla="*/ 0 w 15"/>
              <a:gd name="T57" fmla="*/ 4330 h 11"/>
              <a:gd name="T58" fmla="*/ 0 w 15"/>
              <a:gd name="T59" fmla="*/ 4330 h 11"/>
              <a:gd name="T60" fmla="*/ 4762 w 15"/>
              <a:gd name="T61" fmla="*/ 4330 h 11"/>
              <a:gd name="T62" fmla="*/ 4762 w 15"/>
              <a:gd name="T63" fmla="*/ 4763 h 11"/>
              <a:gd name="T64" fmla="*/ 0 w 15"/>
              <a:gd name="T65" fmla="*/ 4763 h 11"/>
              <a:gd name="T66" fmla="*/ 4762 w 15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" h="11">
                <a:moveTo>
                  <a:pt x="0" y="6"/>
                </a:moveTo>
                <a:lnTo>
                  <a:pt x="0" y="0"/>
                </a:lnTo>
                <a:lnTo>
                  <a:pt x="15" y="0"/>
                </a:lnTo>
                <a:lnTo>
                  <a:pt x="15" y="1"/>
                </a:lnTo>
                <a:lnTo>
                  <a:pt x="0" y="1"/>
                </a:lnTo>
                <a:lnTo>
                  <a:pt x="15" y="1"/>
                </a:lnTo>
                <a:lnTo>
                  <a:pt x="15" y="2"/>
                </a:lnTo>
                <a:lnTo>
                  <a:pt x="0" y="2"/>
                </a:lnTo>
                <a:lnTo>
                  <a:pt x="0" y="4"/>
                </a:lnTo>
                <a:lnTo>
                  <a:pt x="15" y="4"/>
                </a:lnTo>
                <a:lnTo>
                  <a:pt x="0" y="4"/>
                </a:lnTo>
                <a:lnTo>
                  <a:pt x="0" y="5"/>
                </a:lnTo>
                <a:lnTo>
                  <a:pt x="15" y="5"/>
                </a:lnTo>
                <a:lnTo>
                  <a:pt x="0" y="5"/>
                </a:lnTo>
                <a:lnTo>
                  <a:pt x="0" y="6"/>
                </a:lnTo>
                <a:lnTo>
                  <a:pt x="15" y="6"/>
                </a:lnTo>
                <a:lnTo>
                  <a:pt x="0" y="6"/>
                </a:lnTo>
                <a:lnTo>
                  <a:pt x="0" y="7"/>
                </a:lnTo>
                <a:lnTo>
                  <a:pt x="15" y="7"/>
                </a:lnTo>
                <a:lnTo>
                  <a:pt x="15" y="9"/>
                </a:lnTo>
                <a:lnTo>
                  <a:pt x="0" y="9"/>
                </a:lnTo>
                <a:lnTo>
                  <a:pt x="15" y="9"/>
                </a:lnTo>
                <a:lnTo>
                  <a:pt x="15" y="10"/>
                </a:lnTo>
                <a:lnTo>
                  <a:pt x="0" y="10"/>
                </a:lnTo>
                <a:lnTo>
                  <a:pt x="15" y="10"/>
                </a:lnTo>
                <a:lnTo>
                  <a:pt x="15" y="11"/>
                </a:lnTo>
                <a:lnTo>
                  <a:pt x="0" y="11"/>
                </a:lnTo>
                <a:lnTo>
                  <a:pt x="15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" name="Freeform 479"/>
          <p:cNvSpPr>
            <a:spLocks/>
          </p:cNvSpPr>
          <p:nvPr/>
        </p:nvSpPr>
        <p:spPr bwMode="auto">
          <a:xfrm>
            <a:off x="4438015" y="3556000"/>
            <a:ext cx="38100" cy="4763"/>
          </a:xfrm>
          <a:custGeom>
            <a:avLst/>
            <a:gdLst>
              <a:gd name="T0" fmla="*/ 0 w 111"/>
              <a:gd name="T1" fmla="*/ 2598 h 11"/>
              <a:gd name="T2" fmla="*/ 0 w 111"/>
              <a:gd name="T3" fmla="*/ 0 h 11"/>
              <a:gd name="T4" fmla="*/ 38100 w 111"/>
              <a:gd name="T5" fmla="*/ 0 h 11"/>
              <a:gd name="T6" fmla="*/ 38100 w 111"/>
              <a:gd name="T7" fmla="*/ 433 h 11"/>
              <a:gd name="T8" fmla="*/ 0 w 111"/>
              <a:gd name="T9" fmla="*/ 433 h 11"/>
              <a:gd name="T10" fmla="*/ 0 w 111"/>
              <a:gd name="T11" fmla="*/ 433 h 11"/>
              <a:gd name="T12" fmla="*/ 38100 w 111"/>
              <a:gd name="T13" fmla="*/ 433 h 11"/>
              <a:gd name="T14" fmla="*/ 38100 w 111"/>
              <a:gd name="T15" fmla="*/ 866 h 11"/>
              <a:gd name="T16" fmla="*/ 0 w 111"/>
              <a:gd name="T17" fmla="*/ 866 h 11"/>
              <a:gd name="T18" fmla="*/ 0 w 111"/>
              <a:gd name="T19" fmla="*/ 1732 h 11"/>
              <a:gd name="T20" fmla="*/ 38100 w 111"/>
              <a:gd name="T21" fmla="*/ 1732 h 11"/>
              <a:gd name="T22" fmla="*/ 38100 w 111"/>
              <a:gd name="T23" fmla="*/ 1732 h 11"/>
              <a:gd name="T24" fmla="*/ 0 w 111"/>
              <a:gd name="T25" fmla="*/ 1732 h 11"/>
              <a:gd name="T26" fmla="*/ 0 w 111"/>
              <a:gd name="T27" fmla="*/ 2165 h 11"/>
              <a:gd name="T28" fmla="*/ 38100 w 111"/>
              <a:gd name="T29" fmla="*/ 2165 h 11"/>
              <a:gd name="T30" fmla="*/ 38100 w 111"/>
              <a:gd name="T31" fmla="*/ 2165 h 11"/>
              <a:gd name="T32" fmla="*/ 0 w 111"/>
              <a:gd name="T33" fmla="*/ 2165 h 11"/>
              <a:gd name="T34" fmla="*/ 0 w 111"/>
              <a:gd name="T35" fmla="*/ 2598 h 11"/>
              <a:gd name="T36" fmla="*/ 38100 w 111"/>
              <a:gd name="T37" fmla="*/ 2598 h 11"/>
              <a:gd name="T38" fmla="*/ 38100 w 111"/>
              <a:gd name="T39" fmla="*/ 2598 h 11"/>
              <a:gd name="T40" fmla="*/ 0 w 111"/>
              <a:gd name="T41" fmla="*/ 2598 h 11"/>
              <a:gd name="T42" fmla="*/ 0 w 111"/>
              <a:gd name="T43" fmla="*/ 3031 h 11"/>
              <a:gd name="T44" fmla="*/ 38100 w 111"/>
              <a:gd name="T45" fmla="*/ 3031 h 11"/>
              <a:gd name="T46" fmla="*/ 38100 w 111"/>
              <a:gd name="T47" fmla="*/ 3897 h 11"/>
              <a:gd name="T48" fmla="*/ 0 w 111"/>
              <a:gd name="T49" fmla="*/ 3897 h 11"/>
              <a:gd name="T50" fmla="*/ 0 w 111"/>
              <a:gd name="T51" fmla="*/ 3897 h 11"/>
              <a:gd name="T52" fmla="*/ 38100 w 111"/>
              <a:gd name="T53" fmla="*/ 3897 h 11"/>
              <a:gd name="T54" fmla="*/ 38100 w 111"/>
              <a:gd name="T55" fmla="*/ 4330 h 11"/>
              <a:gd name="T56" fmla="*/ 0 w 111"/>
              <a:gd name="T57" fmla="*/ 4330 h 11"/>
              <a:gd name="T58" fmla="*/ 0 w 111"/>
              <a:gd name="T59" fmla="*/ 4330 h 11"/>
              <a:gd name="T60" fmla="*/ 38100 w 111"/>
              <a:gd name="T61" fmla="*/ 4330 h 11"/>
              <a:gd name="T62" fmla="*/ 38100 w 111"/>
              <a:gd name="T63" fmla="*/ 4763 h 11"/>
              <a:gd name="T64" fmla="*/ 0 w 111"/>
              <a:gd name="T65" fmla="*/ 4763 h 11"/>
              <a:gd name="T66" fmla="*/ 38100 w 11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1" h="11">
                <a:moveTo>
                  <a:pt x="0" y="6"/>
                </a:moveTo>
                <a:lnTo>
                  <a:pt x="0" y="0"/>
                </a:lnTo>
                <a:lnTo>
                  <a:pt x="111" y="0"/>
                </a:lnTo>
                <a:lnTo>
                  <a:pt x="111" y="1"/>
                </a:lnTo>
                <a:lnTo>
                  <a:pt x="0" y="1"/>
                </a:lnTo>
                <a:lnTo>
                  <a:pt x="111" y="1"/>
                </a:lnTo>
                <a:lnTo>
                  <a:pt x="111" y="2"/>
                </a:lnTo>
                <a:lnTo>
                  <a:pt x="0" y="2"/>
                </a:lnTo>
                <a:lnTo>
                  <a:pt x="0" y="4"/>
                </a:lnTo>
                <a:lnTo>
                  <a:pt x="111" y="4"/>
                </a:lnTo>
                <a:lnTo>
                  <a:pt x="0" y="4"/>
                </a:lnTo>
                <a:lnTo>
                  <a:pt x="0" y="5"/>
                </a:lnTo>
                <a:lnTo>
                  <a:pt x="111" y="5"/>
                </a:lnTo>
                <a:lnTo>
                  <a:pt x="0" y="5"/>
                </a:lnTo>
                <a:lnTo>
                  <a:pt x="0" y="6"/>
                </a:lnTo>
                <a:lnTo>
                  <a:pt x="111" y="6"/>
                </a:lnTo>
                <a:lnTo>
                  <a:pt x="0" y="6"/>
                </a:lnTo>
                <a:lnTo>
                  <a:pt x="0" y="7"/>
                </a:lnTo>
                <a:lnTo>
                  <a:pt x="111" y="7"/>
                </a:lnTo>
                <a:lnTo>
                  <a:pt x="111" y="9"/>
                </a:lnTo>
                <a:lnTo>
                  <a:pt x="0" y="9"/>
                </a:lnTo>
                <a:lnTo>
                  <a:pt x="111" y="9"/>
                </a:lnTo>
                <a:lnTo>
                  <a:pt x="111" y="10"/>
                </a:lnTo>
                <a:lnTo>
                  <a:pt x="0" y="10"/>
                </a:lnTo>
                <a:lnTo>
                  <a:pt x="111" y="10"/>
                </a:lnTo>
                <a:lnTo>
                  <a:pt x="111" y="11"/>
                </a:lnTo>
                <a:lnTo>
                  <a:pt x="0" y="11"/>
                </a:lnTo>
                <a:lnTo>
                  <a:pt x="11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" name="Freeform 480"/>
          <p:cNvSpPr>
            <a:spLocks/>
          </p:cNvSpPr>
          <p:nvPr/>
        </p:nvSpPr>
        <p:spPr bwMode="auto">
          <a:xfrm>
            <a:off x="4474528" y="3556000"/>
            <a:ext cx="4762" cy="3175"/>
          </a:xfrm>
          <a:custGeom>
            <a:avLst/>
            <a:gdLst>
              <a:gd name="T0" fmla="*/ 2165 w 11"/>
              <a:gd name="T1" fmla="*/ 3175 h 6"/>
              <a:gd name="T2" fmla="*/ 0 w 11"/>
              <a:gd name="T3" fmla="*/ 3175 h 6"/>
              <a:gd name="T4" fmla="*/ 0 w 11"/>
              <a:gd name="T5" fmla="*/ 0 h 6"/>
              <a:gd name="T6" fmla="*/ 433 w 11"/>
              <a:gd name="T7" fmla="*/ 0 h 6"/>
              <a:gd name="T8" fmla="*/ 433 w 11"/>
              <a:gd name="T9" fmla="*/ 3175 h 6"/>
              <a:gd name="T10" fmla="*/ 433 w 11"/>
              <a:gd name="T11" fmla="*/ 3175 h 6"/>
              <a:gd name="T12" fmla="*/ 433 w 11"/>
              <a:gd name="T13" fmla="*/ 0 h 6"/>
              <a:gd name="T14" fmla="*/ 866 w 11"/>
              <a:gd name="T15" fmla="*/ 0 h 6"/>
              <a:gd name="T16" fmla="*/ 866 w 11"/>
              <a:gd name="T17" fmla="*/ 3175 h 6"/>
              <a:gd name="T18" fmla="*/ 866 w 11"/>
              <a:gd name="T19" fmla="*/ 3175 h 6"/>
              <a:gd name="T20" fmla="*/ 866 w 11"/>
              <a:gd name="T21" fmla="*/ 0 h 6"/>
              <a:gd name="T22" fmla="*/ 1299 w 11"/>
              <a:gd name="T23" fmla="*/ 0 h 6"/>
              <a:gd name="T24" fmla="*/ 1299 w 11"/>
              <a:gd name="T25" fmla="*/ 3175 h 6"/>
              <a:gd name="T26" fmla="*/ 2165 w 11"/>
              <a:gd name="T27" fmla="*/ 3175 h 6"/>
              <a:gd name="T28" fmla="*/ 2165 w 11"/>
              <a:gd name="T29" fmla="*/ 0 h 6"/>
              <a:gd name="T30" fmla="*/ 2165 w 11"/>
              <a:gd name="T31" fmla="*/ 0 h 6"/>
              <a:gd name="T32" fmla="*/ 2165 w 11"/>
              <a:gd name="T33" fmla="*/ 3175 h 6"/>
              <a:gd name="T34" fmla="*/ 2597 w 11"/>
              <a:gd name="T35" fmla="*/ 3175 h 6"/>
              <a:gd name="T36" fmla="*/ 2597 w 11"/>
              <a:gd name="T37" fmla="*/ 0 h 6"/>
              <a:gd name="T38" fmla="*/ 2597 w 11"/>
              <a:gd name="T39" fmla="*/ 0 h 6"/>
              <a:gd name="T40" fmla="*/ 2597 w 11"/>
              <a:gd name="T41" fmla="*/ 3175 h 6"/>
              <a:gd name="T42" fmla="*/ 3030 w 11"/>
              <a:gd name="T43" fmla="*/ 3175 h 6"/>
              <a:gd name="T44" fmla="*/ 3030 w 11"/>
              <a:gd name="T45" fmla="*/ 0 h 6"/>
              <a:gd name="T46" fmla="*/ 3030 w 11"/>
              <a:gd name="T47" fmla="*/ 0 h 6"/>
              <a:gd name="T48" fmla="*/ 3030 w 11"/>
              <a:gd name="T49" fmla="*/ 3175 h 6"/>
              <a:gd name="T50" fmla="*/ 3463 w 11"/>
              <a:gd name="T51" fmla="*/ 3175 h 6"/>
              <a:gd name="T52" fmla="*/ 3463 w 11"/>
              <a:gd name="T53" fmla="*/ 0 h 6"/>
              <a:gd name="T54" fmla="*/ 4329 w 11"/>
              <a:gd name="T55" fmla="*/ 0 h 6"/>
              <a:gd name="T56" fmla="*/ 4329 w 11"/>
              <a:gd name="T57" fmla="*/ 3175 h 6"/>
              <a:gd name="T58" fmla="*/ 4329 w 11"/>
              <a:gd name="T59" fmla="*/ 3175 h 6"/>
              <a:gd name="T60" fmla="*/ 4329 w 11"/>
              <a:gd name="T61" fmla="*/ 0 h 6"/>
              <a:gd name="T62" fmla="*/ 4762 w 11"/>
              <a:gd name="T63" fmla="*/ 0 h 6"/>
              <a:gd name="T64" fmla="*/ 4762 w 11"/>
              <a:gd name="T65" fmla="*/ 3175 h 6"/>
              <a:gd name="T66" fmla="*/ 2165 w 11"/>
              <a:gd name="T67" fmla="*/ 0 h 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6">
                <a:moveTo>
                  <a:pt x="5" y="6"/>
                </a:moveTo>
                <a:lnTo>
                  <a:pt x="0" y="6"/>
                </a:lnTo>
                <a:lnTo>
                  <a:pt x="0" y="0"/>
                </a:lnTo>
                <a:lnTo>
                  <a:pt x="1" y="0"/>
                </a:lnTo>
                <a:lnTo>
                  <a:pt x="1" y="6"/>
                </a:lnTo>
                <a:lnTo>
                  <a:pt x="1" y="0"/>
                </a:lnTo>
                <a:lnTo>
                  <a:pt x="2" y="0"/>
                </a:lnTo>
                <a:lnTo>
                  <a:pt x="2" y="6"/>
                </a:lnTo>
                <a:lnTo>
                  <a:pt x="2" y="0"/>
                </a:lnTo>
                <a:lnTo>
                  <a:pt x="3" y="0"/>
                </a:lnTo>
                <a:lnTo>
                  <a:pt x="3" y="6"/>
                </a:lnTo>
                <a:lnTo>
                  <a:pt x="5" y="6"/>
                </a:lnTo>
                <a:lnTo>
                  <a:pt x="5" y="0"/>
                </a:lnTo>
                <a:lnTo>
                  <a:pt x="5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7" y="6"/>
                </a:lnTo>
                <a:lnTo>
                  <a:pt x="7" y="0"/>
                </a:lnTo>
                <a:lnTo>
                  <a:pt x="7" y="6"/>
                </a:lnTo>
                <a:lnTo>
                  <a:pt x="8" y="6"/>
                </a:lnTo>
                <a:lnTo>
                  <a:pt x="8" y="0"/>
                </a:lnTo>
                <a:lnTo>
                  <a:pt x="10" y="0"/>
                </a:lnTo>
                <a:lnTo>
                  <a:pt x="10" y="6"/>
                </a:lnTo>
                <a:lnTo>
                  <a:pt x="10" y="0"/>
                </a:lnTo>
                <a:lnTo>
                  <a:pt x="11" y="0"/>
                </a:lnTo>
                <a:lnTo>
                  <a:pt x="11" y="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3" name="Freeform 481"/>
          <p:cNvSpPr>
            <a:spLocks/>
          </p:cNvSpPr>
          <p:nvPr/>
        </p:nvSpPr>
        <p:spPr bwMode="auto">
          <a:xfrm>
            <a:off x="4512628" y="3549650"/>
            <a:ext cx="42862" cy="3175"/>
          </a:xfrm>
          <a:custGeom>
            <a:avLst/>
            <a:gdLst>
              <a:gd name="T0" fmla="*/ 0 w 122"/>
              <a:gd name="T1" fmla="*/ 1323 h 12"/>
              <a:gd name="T2" fmla="*/ 0 w 122"/>
              <a:gd name="T3" fmla="*/ 0 h 12"/>
              <a:gd name="T4" fmla="*/ 42862 w 122"/>
              <a:gd name="T5" fmla="*/ 0 h 12"/>
              <a:gd name="T6" fmla="*/ 42862 w 122"/>
              <a:gd name="T7" fmla="*/ 265 h 12"/>
              <a:gd name="T8" fmla="*/ 0 w 122"/>
              <a:gd name="T9" fmla="*/ 265 h 12"/>
              <a:gd name="T10" fmla="*/ 0 w 122"/>
              <a:gd name="T11" fmla="*/ 265 h 12"/>
              <a:gd name="T12" fmla="*/ 42862 w 122"/>
              <a:gd name="T13" fmla="*/ 265 h 12"/>
              <a:gd name="T14" fmla="*/ 42862 w 122"/>
              <a:gd name="T15" fmla="*/ 794 h 12"/>
              <a:gd name="T16" fmla="*/ 0 w 122"/>
              <a:gd name="T17" fmla="*/ 794 h 12"/>
              <a:gd name="T18" fmla="*/ 0 w 122"/>
              <a:gd name="T19" fmla="*/ 1058 h 12"/>
              <a:gd name="T20" fmla="*/ 42862 w 122"/>
              <a:gd name="T21" fmla="*/ 1058 h 12"/>
              <a:gd name="T22" fmla="*/ 42862 w 122"/>
              <a:gd name="T23" fmla="*/ 1058 h 12"/>
              <a:gd name="T24" fmla="*/ 0 w 122"/>
              <a:gd name="T25" fmla="*/ 1058 h 12"/>
              <a:gd name="T26" fmla="*/ 0 w 122"/>
              <a:gd name="T27" fmla="*/ 1323 h 12"/>
              <a:gd name="T28" fmla="*/ 42862 w 122"/>
              <a:gd name="T29" fmla="*/ 1323 h 12"/>
              <a:gd name="T30" fmla="*/ 42862 w 122"/>
              <a:gd name="T31" fmla="*/ 1323 h 12"/>
              <a:gd name="T32" fmla="*/ 0 w 122"/>
              <a:gd name="T33" fmla="*/ 1323 h 12"/>
              <a:gd name="T34" fmla="*/ 0 w 122"/>
              <a:gd name="T35" fmla="*/ 1588 h 12"/>
              <a:gd name="T36" fmla="*/ 42862 w 122"/>
              <a:gd name="T37" fmla="*/ 1588 h 12"/>
              <a:gd name="T38" fmla="*/ 42862 w 122"/>
              <a:gd name="T39" fmla="*/ 1588 h 12"/>
              <a:gd name="T40" fmla="*/ 0 w 122"/>
              <a:gd name="T41" fmla="*/ 1588 h 12"/>
              <a:gd name="T42" fmla="*/ 0 w 122"/>
              <a:gd name="T43" fmla="*/ 2117 h 12"/>
              <a:gd name="T44" fmla="*/ 42862 w 122"/>
              <a:gd name="T45" fmla="*/ 2117 h 12"/>
              <a:gd name="T46" fmla="*/ 42862 w 122"/>
              <a:gd name="T47" fmla="*/ 2381 h 12"/>
              <a:gd name="T48" fmla="*/ 0 w 122"/>
              <a:gd name="T49" fmla="*/ 2381 h 12"/>
              <a:gd name="T50" fmla="*/ 0 w 122"/>
              <a:gd name="T51" fmla="*/ 2381 h 12"/>
              <a:gd name="T52" fmla="*/ 42862 w 122"/>
              <a:gd name="T53" fmla="*/ 2381 h 12"/>
              <a:gd name="T54" fmla="*/ 42862 w 122"/>
              <a:gd name="T55" fmla="*/ 2646 h 12"/>
              <a:gd name="T56" fmla="*/ 0 w 122"/>
              <a:gd name="T57" fmla="*/ 2646 h 12"/>
              <a:gd name="T58" fmla="*/ 0 w 122"/>
              <a:gd name="T59" fmla="*/ 2646 h 12"/>
              <a:gd name="T60" fmla="*/ 42862 w 122"/>
              <a:gd name="T61" fmla="*/ 2646 h 12"/>
              <a:gd name="T62" fmla="*/ 42862 w 122"/>
              <a:gd name="T63" fmla="*/ 3175 h 12"/>
              <a:gd name="T64" fmla="*/ 0 w 122"/>
              <a:gd name="T65" fmla="*/ 3175 h 12"/>
              <a:gd name="T66" fmla="*/ 42862 w 122"/>
              <a:gd name="T67" fmla="*/ 1323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2"/>
                </a:lnTo>
                <a:lnTo>
                  <a:pt x="0" y="12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4" name="Freeform 482"/>
          <p:cNvSpPr>
            <a:spLocks/>
          </p:cNvSpPr>
          <p:nvPr/>
        </p:nvSpPr>
        <p:spPr bwMode="auto">
          <a:xfrm>
            <a:off x="4596765" y="3549650"/>
            <a:ext cx="44450" cy="3175"/>
          </a:xfrm>
          <a:custGeom>
            <a:avLst/>
            <a:gdLst>
              <a:gd name="T0" fmla="*/ 0 w 123"/>
              <a:gd name="T1" fmla="*/ 1323 h 12"/>
              <a:gd name="T2" fmla="*/ 0 w 123"/>
              <a:gd name="T3" fmla="*/ 0 h 12"/>
              <a:gd name="T4" fmla="*/ 44450 w 123"/>
              <a:gd name="T5" fmla="*/ 0 h 12"/>
              <a:gd name="T6" fmla="*/ 44450 w 123"/>
              <a:gd name="T7" fmla="*/ 265 h 12"/>
              <a:gd name="T8" fmla="*/ 0 w 123"/>
              <a:gd name="T9" fmla="*/ 265 h 12"/>
              <a:gd name="T10" fmla="*/ 0 w 123"/>
              <a:gd name="T11" fmla="*/ 265 h 12"/>
              <a:gd name="T12" fmla="*/ 44450 w 123"/>
              <a:gd name="T13" fmla="*/ 265 h 12"/>
              <a:gd name="T14" fmla="*/ 44450 w 123"/>
              <a:gd name="T15" fmla="*/ 794 h 12"/>
              <a:gd name="T16" fmla="*/ 0 w 123"/>
              <a:gd name="T17" fmla="*/ 794 h 12"/>
              <a:gd name="T18" fmla="*/ 0 w 123"/>
              <a:gd name="T19" fmla="*/ 1058 h 12"/>
              <a:gd name="T20" fmla="*/ 44450 w 123"/>
              <a:gd name="T21" fmla="*/ 1058 h 12"/>
              <a:gd name="T22" fmla="*/ 44450 w 123"/>
              <a:gd name="T23" fmla="*/ 1058 h 12"/>
              <a:gd name="T24" fmla="*/ 0 w 123"/>
              <a:gd name="T25" fmla="*/ 1058 h 12"/>
              <a:gd name="T26" fmla="*/ 0 w 123"/>
              <a:gd name="T27" fmla="*/ 1323 h 12"/>
              <a:gd name="T28" fmla="*/ 44450 w 123"/>
              <a:gd name="T29" fmla="*/ 1323 h 12"/>
              <a:gd name="T30" fmla="*/ 44450 w 123"/>
              <a:gd name="T31" fmla="*/ 1323 h 12"/>
              <a:gd name="T32" fmla="*/ 0 w 123"/>
              <a:gd name="T33" fmla="*/ 1323 h 12"/>
              <a:gd name="T34" fmla="*/ 0 w 123"/>
              <a:gd name="T35" fmla="*/ 1588 h 12"/>
              <a:gd name="T36" fmla="*/ 44450 w 123"/>
              <a:gd name="T37" fmla="*/ 1588 h 12"/>
              <a:gd name="T38" fmla="*/ 44450 w 123"/>
              <a:gd name="T39" fmla="*/ 1588 h 12"/>
              <a:gd name="T40" fmla="*/ 0 w 123"/>
              <a:gd name="T41" fmla="*/ 1588 h 12"/>
              <a:gd name="T42" fmla="*/ 0 w 123"/>
              <a:gd name="T43" fmla="*/ 2117 h 12"/>
              <a:gd name="T44" fmla="*/ 44450 w 123"/>
              <a:gd name="T45" fmla="*/ 2117 h 12"/>
              <a:gd name="T46" fmla="*/ 44450 w 123"/>
              <a:gd name="T47" fmla="*/ 2381 h 12"/>
              <a:gd name="T48" fmla="*/ 0 w 123"/>
              <a:gd name="T49" fmla="*/ 2381 h 12"/>
              <a:gd name="T50" fmla="*/ 0 w 123"/>
              <a:gd name="T51" fmla="*/ 2381 h 12"/>
              <a:gd name="T52" fmla="*/ 44450 w 123"/>
              <a:gd name="T53" fmla="*/ 2381 h 12"/>
              <a:gd name="T54" fmla="*/ 44450 w 123"/>
              <a:gd name="T55" fmla="*/ 2646 h 12"/>
              <a:gd name="T56" fmla="*/ 0 w 123"/>
              <a:gd name="T57" fmla="*/ 2646 h 12"/>
              <a:gd name="T58" fmla="*/ 0 w 123"/>
              <a:gd name="T59" fmla="*/ 2646 h 12"/>
              <a:gd name="T60" fmla="*/ 44450 w 123"/>
              <a:gd name="T61" fmla="*/ 2646 h 12"/>
              <a:gd name="T62" fmla="*/ 44450 w 123"/>
              <a:gd name="T63" fmla="*/ 3175 h 12"/>
              <a:gd name="T64" fmla="*/ 0 w 123"/>
              <a:gd name="T65" fmla="*/ 3175 h 12"/>
              <a:gd name="T66" fmla="*/ 44450 w 123"/>
              <a:gd name="T67" fmla="*/ 1323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3" h="12">
                <a:moveTo>
                  <a:pt x="0" y="5"/>
                </a:moveTo>
                <a:lnTo>
                  <a:pt x="0" y="0"/>
                </a:lnTo>
                <a:lnTo>
                  <a:pt x="123" y="0"/>
                </a:lnTo>
                <a:lnTo>
                  <a:pt x="123" y="1"/>
                </a:lnTo>
                <a:lnTo>
                  <a:pt x="0" y="1"/>
                </a:lnTo>
                <a:lnTo>
                  <a:pt x="123" y="1"/>
                </a:lnTo>
                <a:lnTo>
                  <a:pt x="123" y="3"/>
                </a:lnTo>
                <a:lnTo>
                  <a:pt x="0" y="3"/>
                </a:lnTo>
                <a:lnTo>
                  <a:pt x="0" y="4"/>
                </a:lnTo>
                <a:lnTo>
                  <a:pt x="123" y="4"/>
                </a:lnTo>
                <a:lnTo>
                  <a:pt x="0" y="4"/>
                </a:lnTo>
                <a:lnTo>
                  <a:pt x="0" y="5"/>
                </a:lnTo>
                <a:lnTo>
                  <a:pt x="123" y="5"/>
                </a:lnTo>
                <a:lnTo>
                  <a:pt x="0" y="5"/>
                </a:lnTo>
                <a:lnTo>
                  <a:pt x="0" y="6"/>
                </a:lnTo>
                <a:lnTo>
                  <a:pt x="123" y="6"/>
                </a:lnTo>
                <a:lnTo>
                  <a:pt x="0" y="6"/>
                </a:lnTo>
                <a:lnTo>
                  <a:pt x="0" y="8"/>
                </a:lnTo>
                <a:lnTo>
                  <a:pt x="123" y="8"/>
                </a:lnTo>
                <a:lnTo>
                  <a:pt x="123" y="9"/>
                </a:lnTo>
                <a:lnTo>
                  <a:pt x="0" y="9"/>
                </a:lnTo>
                <a:lnTo>
                  <a:pt x="123" y="9"/>
                </a:lnTo>
                <a:lnTo>
                  <a:pt x="123" y="10"/>
                </a:lnTo>
                <a:lnTo>
                  <a:pt x="0" y="10"/>
                </a:lnTo>
                <a:lnTo>
                  <a:pt x="123" y="10"/>
                </a:lnTo>
                <a:lnTo>
                  <a:pt x="123" y="12"/>
                </a:lnTo>
                <a:lnTo>
                  <a:pt x="0" y="12"/>
                </a:lnTo>
                <a:lnTo>
                  <a:pt x="12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5" name="Freeform 483"/>
          <p:cNvSpPr>
            <a:spLocks/>
          </p:cNvSpPr>
          <p:nvPr/>
        </p:nvSpPr>
        <p:spPr bwMode="auto">
          <a:xfrm>
            <a:off x="4684078" y="3549650"/>
            <a:ext cx="42862" cy="3175"/>
          </a:xfrm>
          <a:custGeom>
            <a:avLst/>
            <a:gdLst>
              <a:gd name="T0" fmla="*/ 0 w 121"/>
              <a:gd name="T1" fmla="*/ 1323 h 12"/>
              <a:gd name="T2" fmla="*/ 0 w 121"/>
              <a:gd name="T3" fmla="*/ 0 h 12"/>
              <a:gd name="T4" fmla="*/ 42862 w 121"/>
              <a:gd name="T5" fmla="*/ 0 h 12"/>
              <a:gd name="T6" fmla="*/ 42862 w 121"/>
              <a:gd name="T7" fmla="*/ 265 h 12"/>
              <a:gd name="T8" fmla="*/ 0 w 121"/>
              <a:gd name="T9" fmla="*/ 265 h 12"/>
              <a:gd name="T10" fmla="*/ 0 w 121"/>
              <a:gd name="T11" fmla="*/ 265 h 12"/>
              <a:gd name="T12" fmla="*/ 42862 w 121"/>
              <a:gd name="T13" fmla="*/ 265 h 12"/>
              <a:gd name="T14" fmla="*/ 42862 w 121"/>
              <a:gd name="T15" fmla="*/ 794 h 12"/>
              <a:gd name="T16" fmla="*/ 0 w 121"/>
              <a:gd name="T17" fmla="*/ 794 h 12"/>
              <a:gd name="T18" fmla="*/ 0 w 121"/>
              <a:gd name="T19" fmla="*/ 1058 h 12"/>
              <a:gd name="T20" fmla="*/ 42862 w 121"/>
              <a:gd name="T21" fmla="*/ 1058 h 12"/>
              <a:gd name="T22" fmla="*/ 42862 w 121"/>
              <a:gd name="T23" fmla="*/ 1058 h 12"/>
              <a:gd name="T24" fmla="*/ 0 w 121"/>
              <a:gd name="T25" fmla="*/ 1058 h 12"/>
              <a:gd name="T26" fmla="*/ 0 w 121"/>
              <a:gd name="T27" fmla="*/ 1323 h 12"/>
              <a:gd name="T28" fmla="*/ 42862 w 121"/>
              <a:gd name="T29" fmla="*/ 1323 h 12"/>
              <a:gd name="T30" fmla="*/ 42862 w 121"/>
              <a:gd name="T31" fmla="*/ 1323 h 12"/>
              <a:gd name="T32" fmla="*/ 0 w 121"/>
              <a:gd name="T33" fmla="*/ 1323 h 12"/>
              <a:gd name="T34" fmla="*/ 0 w 121"/>
              <a:gd name="T35" fmla="*/ 1588 h 12"/>
              <a:gd name="T36" fmla="*/ 42862 w 121"/>
              <a:gd name="T37" fmla="*/ 1588 h 12"/>
              <a:gd name="T38" fmla="*/ 42862 w 121"/>
              <a:gd name="T39" fmla="*/ 1588 h 12"/>
              <a:gd name="T40" fmla="*/ 0 w 121"/>
              <a:gd name="T41" fmla="*/ 1588 h 12"/>
              <a:gd name="T42" fmla="*/ 0 w 121"/>
              <a:gd name="T43" fmla="*/ 2117 h 12"/>
              <a:gd name="T44" fmla="*/ 42862 w 121"/>
              <a:gd name="T45" fmla="*/ 2117 h 12"/>
              <a:gd name="T46" fmla="*/ 42862 w 121"/>
              <a:gd name="T47" fmla="*/ 2381 h 12"/>
              <a:gd name="T48" fmla="*/ 0 w 121"/>
              <a:gd name="T49" fmla="*/ 2381 h 12"/>
              <a:gd name="T50" fmla="*/ 0 w 121"/>
              <a:gd name="T51" fmla="*/ 2381 h 12"/>
              <a:gd name="T52" fmla="*/ 42862 w 121"/>
              <a:gd name="T53" fmla="*/ 2381 h 12"/>
              <a:gd name="T54" fmla="*/ 42862 w 121"/>
              <a:gd name="T55" fmla="*/ 2646 h 12"/>
              <a:gd name="T56" fmla="*/ 0 w 121"/>
              <a:gd name="T57" fmla="*/ 2646 h 12"/>
              <a:gd name="T58" fmla="*/ 0 w 121"/>
              <a:gd name="T59" fmla="*/ 2646 h 12"/>
              <a:gd name="T60" fmla="*/ 42862 w 121"/>
              <a:gd name="T61" fmla="*/ 2646 h 12"/>
              <a:gd name="T62" fmla="*/ 42862 w 121"/>
              <a:gd name="T63" fmla="*/ 3175 h 12"/>
              <a:gd name="T64" fmla="*/ 0 w 121"/>
              <a:gd name="T65" fmla="*/ 3175 h 12"/>
              <a:gd name="T66" fmla="*/ 42862 w 121"/>
              <a:gd name="T67" fmla="*/ 1323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2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3"/>
                </a:lnTo>
                <a:lnTo>
                  <a:pt x="0" y="3"/>
                </a:lnTo>
                <a:lnTo>
                  <a:pt x="0" y="4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8"/>
                </a:lnTo>
                <a:lnTo>
                  <a:pt x="121" y="8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2"/>
                </a:lnTo>
                <a:lnTo>
                  <a:pt x="0" y="12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6" name="Freeform 484"/>
          <p:cNvSpPr>
            <a:spLocks/>
          </p:cNvSpPr>
          <p:nvPr/>
        </p:nvSpPr>
        <p:spPr bwMode="auto">
          <a:xfrm>
            <a:off x="4769803" y="3549650"/>
            <a:ext cx="42862" cy="3175"/>
          </a:xfrm>
          <a:custGeom>
            <a:avLst/>
            <a:gdLst>
              <a:gd name="T0" fmla="*/ 0 w 122"/>
              <a:gd name="T1" fmla="*/ 1323 h 12"/>
              <a:gd name="T2" fmla="*/ 0 w 122"/>
              <a:gd name="T3" fmla="*/ 0 h 12"/>
              <a:gd name="T4" fmla="*/ 42862 w 122"/>
              <a:gd name="T5" fmla="*/ 0 h 12"/>
              <a:gd name="T6" fmla="*/ 42862 w 122"/>
              <a:gd name="T7" fmla="*/ 265 h 12"/>
              <a:gd name="T8" fmla="*/ 0 w 122"/>
              <a:gd name="T9" fmla="*/ 265 h 12"/>
              <a:gd name="T10" fmla="*/ 0 w 122"/>
              <a:gd name="T11" fmla="*/ 265 h 12"/>
              <a:gd name="T12" fmla="*/ 42862 w 122"/>
              <a:gd name="T13" fmla="*/ 265 h 12"/>
              <a:gd name="T14" fmla="*/ 42862 w 122"/>
              <a:gd name="T15" fmla="*/ 794 h 12"/>
              <a:gd name="T16" fmla="*/ 0 w 122"/>
              <a:gd name="T17" fmla="*/ 794 h 12"/>
              <a:gd name="T18" fmla="*/ 0 w 122"/>
              <a:gd name="T19" fmla="*/ 1058 h 12"/>
              <a:gd name="T20" fmla="*/ 42862 w 122"/>
              <a:gd name="T21" fmla="*/ 1058 h 12"/>
              <a:gd name="T22" fmla="*/ 42862 w 122"/>
              <a:gd name="T23" fmla="*/ 1058 h 12"/>
              <a:gd name="T24" fmla="*/ 0 w 122"/>
              <a:gd name="T25" fmla="*/ 1058 h 12"/>
              <a:gd name="T26" fmla="*/ 0 w 122"/>
              <a:gd name="T27" fmla="*/ 1323 h 12"/>
              <a:gd name="T28" fmla="*/ 42862 w 122"/>
              <a:gd name="T29" fmla="*/ 1323 h 12"/>
              <a:gd name="T30" fmla="*/ 42862 w 122"/>
              <a:gd name="T31" fmla="*/ 1323 h 12"/>
              <a:gd name="T32" fmla="*/ 0 w 122"/>
              <a:gd name="T33" fmla="*/ 1323 h 12"/>
              <a:gd name="T34" fmla="*/ 0 w 122"/>
              <a:gd name="T35" fmla="*/ 1588 h 12"/>
              <a:gd name="T36" fmla="*/ 42862 w 122"/>
              <a:gd name="T37" fmla="*/ 1588 h 12"/>
              <a:gd name="T38" fmla="*/ 42862 w 122"/>
              <a:gd name="T39" fmla="*/ 1588 h 12"/>
              <a:gd name="T40" fmla="*/ 0 w 122"/>
              <a:gd name="T41" fmla="*/ 1588 h 12"/>
              <a:gd name="T42" fmla="*/ 0 w 122"/>
              <a:gd name="T43" fmla="*/ 2117 h 12"/>
              <a:gd name="T44" fmla="*/ 42862 w 122"/>
              <a:gd name="T45" fmla="*/ 2117 h 12"/>
              <a:gd name="T46" fmla="*/ 42862 w 122"/>
              <a:gd name="T47" fmla="*/ 2381 h 12"/>
              <a:gd name="T48" fmla="*/ 0 w 122"/>
              <a:gd name="T49" fmla="*/ 2381 h 12"/>
              <a:gd name="T50" fmla="*/ 0 w 122"/>
              <a:gd name="T51" fmla="*/ 2381 h 12"/>
              <a:gd name="T52" fmla="*/ 42862 w 122"/>
              <a:gd name="T53" fmla="*/ 2381 h 12"/>
              <a:gd name="T54" fmla="*/ 42862 w 122"/>
              <a:gd name="T55" fmla="*/ 2646 h 12"/>
              <a:gd name="T56" fmla="*/ 0 w 122"/>
              <a:gd name="T57" fmla="*/ 2646 h 12"/>
              <a:gd name="T58" fmla="*/ 0 w 122"/>
              <a:gd name="T59" fmla="*/ 2646 h 12"/>
              <a:gd name="T60" fmla="*/ 42862 w 122"/>
              <a:gd name="T61" fmla="*/ 2646 h 12"/>
              <a:gd name="T62" fmla="*/ 42862 w 122"/>
              <a:gd name="T63" fmla="*/ 3175 h 12"/>
              <a:gd name="T64" fmla="*/ 0 w 122"/>
              <a:gd name="T65" fmla="*/ 3175 h 12"/>
              <a:gd name="T66" fmla="*/ 42862 w 122"/>
              <a:gd name="T67" fmla="*/ 1323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2"/>
                </a:lnTo>
                <a:lnTo>
                  <a:pt x="0" y="12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7" name="Freeform 485"/>
          <p:cNvSpPr>
            <a:spLocks/>
          </p:cNvSpPr>
          <p:nvPr/>
        </p:nvSpPr>
        <p:spPr bwMode="auto">
          <a:xfrm>
            <a:off x="4846003" y="3541713"/>
            <a:ext cx="41275" cy="4762"/>
          </a:xfrm>
          <a:custGeom>
            <a:avLst/>
            <a:gdLst>
              <a:gd name="T0" fmla="*/ 0 w 122"/>
              <a:gd name="T1" fmla="*/ 1984 h 12"/>
              <a:gd name="T2" fmla="*/ 0 w 122"/>
              <a:gd name="T3" fmla="*/ 0 h 12"/>
              <a:gd name="T4" fmla="*/ 41275 w 122"/>
              <a:gd name="T5" fmla="*/ 0 h 12"/>
              <a:gd name="T6" fmla="*/ 41275 w 122"/>
              <a:gd name="T7" fmla="*/ 794 h 12"/>
              <a:gd name="T8" fmla="*/ 0 w 122"/>
              <a:gd name="T9" fmla="*/ 794 h 12"/>
              <a:gd name="T10" fmla="*/ 0 w 122"/>
              <a:gd name="T11" fmla="*/ 794 h 12"/>
              <a:gd name="T12" fmla="*/ 41275 w 122"/>
              <a:gd name="T13" fmla="*/ 794 h 12"/>
              <a:gd name="T14" fmla="*/ 41275 w 122"/>
              <a:gd name="T15" fmla="*/ 1191 h 12"/>
              <a:gd name="T16" fmla="*/ 0 w 122"/>
              <a:gd name="T17" fmla="*/ 1191 h 12"/>
              <a:gd name="T18" fmla="*/ 0 w 122"/>
              <a:gd name="T19" fmla="*/ 1587 h 12"/>
              <a:gd name="T20" fmla="*/ 41275 w 122"/>
              <a:gd name="T21" fmla="*/ 1587 h 12"/>
              <a:gd name="T22" fmla="*/ 41275 w 122"/>
              <a:gd name="T23" fmla="*/ 1587 h 12"/>
              <a:gd name="T24" fmla="*/ 0 w 122"/>
              <a:gd name="T25" fmla="*/ 1587 h 12"/>
              <a:gd name="T26" fmla="*/ 0 w 122"/>
              <a:gd name="T27" fmla="*/ 1984 h 12"/>
              <a:gd name="T28" fmla="*/ 41275 w 122"/>
              <a:gd name="T29" fmla="*/ 1984 h 12"/>
              <a:gd name="T30" fmla="*/ 41275 w 122"/>
              <a:gd name="T31" fmla="*/ 1984 h 12"/>
              <a:gd name="T32" fmla="*/ 0 w 122"/>
              <a:gd name="T33" fmla="*/ 1984 h 12"/>
              <a:gd name="T34" fmla="*/ 0 w 122"/>
              <a:gd name="T35" fmla="*/ 2778 h 12"/>
              <a:gd name="T36" fmla="*/ 41275 w 122"/>
              <a:gd name="T37" fmla="*/ 2778 h 12"/>
              <a:gd name="T38" fmla="*/ 41275 w 122"/>
              <a:gd name="T39" fmla="*/ 3175 h 12"/>
              <a:gd name="T40" fmla="*/ 0 w 122"/>
              <a:gd name="T41" fmla="*/ 3175 h 12"/>
              <a:gd name="T42" fmla="*/ 0 w 122"/>
              <a:gd name="T43" fmla="*/ 3175 h 12"/>
              <a:gd name="T44" fmla="*/ 41275 w 122"/>
              <a:gd name="T45" fmla="*/ 3175 h 12"/>
              <a:gd name="T46" fmla="*/ 41275 w 122"/>
              <a:gd name="T47" fmla="*/ 3572 h 12"/>
              <a:gd name="T48" fmla="*/ 0 w 122"/>
              <a:gd name="T49" fmla="*/ 3572 h 12"/>
              <a:gd name="T50" fmla="*/ 0 w 122"/>
              <a:gd name="T51" fmla="*/ 3572 h 12"/>
              <a:gd name="T52" fmla="*/ 41275 w 122"/>
              <a:gd name="T53" fmla="*/ 3572 h 12"/>
              <a:gd name="T54" fmla="*/ 41275 w 122"/>
              <a:gd name="T55" fmla="*/ 4365 h 12"/>
              <a:gd name="T56" fmla="*/ 0 w 122"/>
              <a:gd name="T57" fmla="*/ 4365 h 12"/>
              <a:gd name="T58" fmla="*/ 0 w 122"/>
              <a:gd name="T59" fmla="*/ 4365 h 12"/>
              <a:gd name="T60" fmla="*/ 41275 w 122"/>
              <a:gd name="T61" fmla="*/ 4365 h 12"/>
              <a:gd name="T62" fmla="*/ 41275 w 122"/>
              <a:gd name="T63" fmla="*/ 4762 h 12"/>
              <a:gd name="T64" fmla="*/ 0 w 122"/>
              <a:gd name="T65" fmla="*/ 4762 h 12"/>
              <a:gd name="T66" fmla="*/ 41275 w 122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2"/>
                </a:lnTo>
                <a:lnTo>
                  <a:pt x="0" y="2"/>
                </a:lnTo>
                <a:lnTo>
                  <a:pt x="122" y="2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1"/>
                </a:lnTo>
                <a:lnTo>
                  <a:pt x="0" y="11"/>
                </a:lnTo>
                <a:lnTo>
                  <a:pt x="122" y="11"/>
                </a:lnTo>
                <a:lnTo>
                  <a:pt x="122" y="12"/>
                </a:lnTo>
                <a:lnTo>
                  <a:pt x="0" y="12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8" name="Freeform 486"/>
          <p:cNvSpPr>
            <a:spLocks/>
          </p:cNvSpPr>
          <p:nvPr/>
        </p:nvSpPr>
        <p:spPr bwMode="auto">
          <a:xfrm>
            <a:off x="4920615" y="3535363"/>
            <a:ext cx="41275" cy="4762"/>
          </a:xfrm>
          <a:custGeom>
            <a:avLst/>
            <a:gdLst>
              <a:gd name="T0" fmla="*/ 0 w 121"/>
              <a:gd name="T1" fmla="*/ 2165 h 11"/>
              <a:gd name="T2" fmla="*/ 0 w 121"/>
              <a:gd name="T3" fmla="*/ 0 h 11"/>
              <a:gd name="T4" fmla="*/ 41275 w 121"/>
              <a:gd name="T5" fmla="*/ 0 h 11"/>
              <a:gd name="T6" fmla="*/ 41275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1275 w 121"/>
              <a:gd name="T13" fmla="*/ 433 h 11"/>
              <a:gd name="T14" fmla="*/ 41275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1275 w 121"/>
              <a:gd name="T21" fmla="*/ 1299 h 11"/>
              <a:gd name="T22" fmla="*/ 41275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1275 w 121"/>
              <a:gd name="T29" fmla="*/ 2165 h 11"/>
              <a:gd name="T30" fmla="*/ 41275 w 121"/>
              <a:gd name="T31" fmla="*/ 2165 h 11"/>
              <a:gd name="T32" fmla="*/ 0 w 121"/>
              <a:gd name="T33" fmla="*/ 2165 h 11"/>
              <a:gd name="T34" fmla="*/ 0 w 121"/>
              <a:gd name="T35" fmla="*/ 2597 h 11"/>
              <a:gd name="T36" fmla="*/ 41275 w 121"/>
              <a:gd name="T37" fmla="*/ 2597 h 11"/>
              <a:gd name="T38" fmla="*/ 41275 w 121"/>
              <a:gd name="T39" fmla="*/ 3030 h 11"/>
              <a:gd name="T40" fmla="*/ 0 w 121"/>
              <a:gd name="T41" fmla="*/ 3030 h 11"/>
              <a:gd name="T42" fmla="*/ 0 w 121"/>
              <a:gd name="T43" fmla="*/ 3030 h 11"/>
              <a:gd name="T44" fmla="*/ 41275 w 121"/>
              <a:gd name="T45" fmla="*/ 3030 h 11"/>
              <a:gd name="T46" fmla="*/ 41275 w 121"/>
              <a:gd name="T47" fmla="*/ 3463 h 11"/>
              <a:gd name="T48" fmla="*/ 0 w 121"/>
              <a:gd name="T49" fmla="*/ 3463 h 11"/>
              <a:gd name="T50" fmla="*/ 0 w 121"/>
              <a:gd name="T51" fmla="*/ 3463 h 11"/>
              <a:gd name="T52" fmla="*/ 41275 w 121"/>
              <a:gd name="T53" fmla="*/ 3463 h 11"/>
              <a:gd name="T54" fmla="*/ 41275 w 121"/>
              <a:gd name="T55" fmla="*/ 4329 h 11"/>
              <a:gd name="T56" fmla="*/ 0 w 121"/>
              <a:gd name="T57" fmla="*/ 4329 h 11"/>
              <a:gd name="T58" fmla="*/ 0 w 121"/>
              <a:gd name="T59" fmla="*/ 4329 h 11"/>
              <a:gd name="T60" fmla="*/ 41275 w 121"/>
              <a:gd name="T61" fmla="*/ 4329 h 11"/>
              <a:gd name="T62" fmla="*/ 41275 w 121"/>
              <a:gd name="T63" fmla="*/ 4762 h 11"/>
              <a:gd name="T64" fmla="*/ 0 w 121"/>
              <a:gd name="T65" fmla="*/ 4762 h 11"/>
              <a:gd name="T66" fmla="*/ 41275 w 12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121" y="7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9" name="Freeform 487"/>
          <p:cNvSpPr>
            <a:spLocks/>
          </p:cNvSpPr>
          <p:nvPr/>
        </p:nvSpPr>
        <p:spPr bwMode="auto">
          <a:xfrm>
            <a:off x="5004753" y="3535363"/>
            <a:ext cx="44450" cy="4762"/>
          </a:xfrm>
          <a:custGeom>
            <a:avLst/>
            <a:gdLst>
              <a:gd name="T0" fmla="*/ 0 w 122"/>
              <a:gd name="T1" fmla="*/ 2165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4450 w 122"/>
              <a:gd name="T21" fmla="*/ 1299 h 11"/>
              <a:gd name="T22" fmla="*/ 44450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4450 w 122"/>
              <a:gd name="T29" fmla="*/ 2165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7 h 11"/>
              <a:gd name="T36" fmla="*/ 44450 w 122"/>
              <a:gd name="T37" fmla="*/ 2597 h 11"/>
              <a:gd name="T38" fmla="*/ 44450 w 122"/>
              <a:gd name="T39" fmla="*/ 3030 h 11"/>
              <a:gd name="T40" fmla="*/ 0 w 122"/>
              <a:gd name="T41" fmla="*/ 3030 h 11"/>
              <a:gd name="T42" fmla="*/ 0 w 122"/>
              <a:gd name="T43" fmla="*/ 3030 h 11"/>
              <a:gd name="T44" fmla="*/ 44450 w 122"/>
              <a:gd name="T45" fmla="*/ 3030 h 11"/>
              <a:gd name="T46" fmla="*/ 44450 w 122"/>
              <a:gd name="T47" fmla="*/ 3463 h 11"/>
              <a:gd name="T48" fmla="*/ 0 w 122"/>
              <a:gd name="T49" fmla="*/ 3463 h 11"/>
              <a:gd name="T50" fmla="*/ 0 w 122"/>
              <a:gd name="T51" fmla="*/ 3463 h 11"/>
              <a:gd name="T52" fmla="*/ 44450 w 122"/>
              <a:gd name="T53" fmla="*/ 3463 h 11"/>
              <a:gd name="T54" fmla="*/ 44450 w 122"/>
              <a:gd name="T55" fmla="*/ 4329 h 11"/>
              <a:gd name="T56" fmla="*/ 0 w 122"/>
              <a:gd name="T57" fmla="*/ 4329 h 11"/>
              <a:gd name="T58" fmla="*/ 0 w 122"/>
              <a:gd name="T59" fmla="*/ 4329 h 11"/>
              <a:gd name="T60" fmla="*/ 44450 w 122"/>
              <a:gd name="T61" fmla="*/ 4329 h 11"/>
              <a:gd name="T62" fmla="*/ 44450 w 122"/>
              <a:gd name="T63" fmla="*/ 4762 h 11"/>
              <a:gd name="T64" fmla="*/ 0 w 122"/>
              <a:gd name="T65" fmla="*/ 4762 h 11"/>
              <a:gd name="T66" fmla="*/ 44450 w 122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122" y="7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0" name="Freeform 488"/>
          <p:cNvSpPr>
            <a:spLocks/>
          </p:cNvSpPr>
          <p:nvPr/>
        </p:nvSpPr>
        <p:spPr bwMode="auto">
          <a:xfrm>
            <a:off x="5092065" y="3535363"/>
            <a:ext cx="42863" cy="4762"/>
          </a:xfrm>
          <a:custGeom>
            <a:avLst/>
            <a:gdLst>
              <a:gd name="T0" fmla="*/ 0 w 121"/>
              <a:gd name="T1" fmla="*/ 2165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3 w 121"/>
              <a:gd name="T13" fmla="*/ 433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2863 w 121"/>
              <a:gd name="T21" fmla="*/ 1299 h 11"/>
              <a:gd name="T22" fmla="*/ 42863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2863 w 121"/>
              <a:gd name="T29" fmla="*/ 2165 h 11"/>
              <a:gd name="T30" fmla="*/ 42863 w 121"/>
              <a:gd name="T31" fmla="*/ 2165 h 11"/>
              <a:gd name="T32" fmla="*/ 0 w 121"/>
              <a:gd name="T33" fmla="*/ 2165 h 11"/>
              <a:gd name="T34" fmla="*/ 0 w 121"/>
              <a:gd name="T35" fmla="*/ 2597 h 11"/>
              <a:gd name="T36" fmla="*/ 42863 w 121"/>
              <a:gd name="T37" fmla="*/ 2597 h 11"/>
              <a:gd name="T38" fmla="*/ 42863 w 121"/>
              <a:gd name="T39" fmla="*/ 3030 h 11"/>
              <a:gd name="T40" fmla="*/ 0 w 121"/>
              <a:gd name="T41" fmla="*/ 3030 h 11"/>
              <a:gd name="T42" fmla="*/ 0 w 121"/>
              <a:gd name="T43" fmla="*/ 3030 h 11"/>
              <a:gd name="T44" fmla="*/ 42863 w 121"/>
              <a:gd name="T45" fmla="*/ 3030 h 11"/>
              <a:gd name="T46" fmla="*/ 42863 w 121"/>
              <a:gd name="T47" fmla="*/ 3463 h 11"/>
              <a:gd name="T48" fmla="*/ 0 w 121"/>
              <a:gd name="T49" fmla="*/ 3463 h 11"/>
              <a:gd name="T50" fmla="*/ 0 w 121"/>
              <a:gd name="T51" fmla="*/ 3463 h 11"/>
              <a:gd name="T52" fmla="*/ 42863 w 121"/>
              <a:gd name="T53" fmla="*/ 3463 h 11"/>
              <a:gd name="T54" fmla="*/ 42863 w 121"/>
              <a:gd name="T55" fmla="*/ 4329 h 11"/>
              <a:gd name="T56" fmla="*/ 0 w 121"/>
              <a:gd name="T57" fmla="*/ 4329 h 11"/>
              <a:gd name="T58" fmla="*/ 0 w 121"/>
              <a:gd name="T59" fmla="*/ 4329 h 11"/>
              <a:gd name="T60" fmla="*/ 42863 w 121"/>
              <a:gd name="T61" fmla="*/ 4329 h 11"/>
              <a:gd name="T62" fmla="*/ 42863 w 121"/>
              <a:gd name="T63" fmla="*/ 4762 h 11"/>
              <a:gd name="T64" fmla="*/ 0 w 121"/>
              <a:gd name="T65" fmla="*/ 4762 h 11"/>
              <a:gd name="T66" fmla="*/ 42863 w 12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121" y="7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" name="Freeform 489"/>
          <p:cNvSpPr>
            <a:spLocks/>
          </p:cNvSpPr>
          <p:nvPr/>
        </p:nvSpPr>
        <p:spPr bwMode="auto">
          <a:xfrm>
            <a:off x="5177790" y="3535363"/>
            <a:ext cx="42863" cy="4762"/>
          </a:xfrm>
          <a:custGeom>
            <a:avLst/>
            <a:gdLst>
              <a:gd name="T0" fmla="*/ 0 w 122"/>
              <a:gd name="T1" fmla="*/ 2165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3 w 122"/>
              <a:gd name="T13" fmla="*/ 433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2863 w 122"/>
              <a:gd name="T21" fmla="*/ 1299 h 11"/>
              <a:gd name="T22" fmla="*/ 42863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2863 w 122"/>
              <a:gd name="T29" fmla="*/ 2165 h 11"/>
              <a:gd name="T30" fmla="*/ 42863 w 122"/>
              <a:gd name="T31" fmla="*/ 2165 h 11"/>
              <a:gd name="T32" fmla="*/ 0 w 122"/>
              <a:gd name="T33" fmla="*/ 2165 h 11"/>
              <a:gd name="T34" fmla="*/ 0 w 122"/>
              <a:gd name="T35" fmla="*/ 2597 h 11"/>
              <a:gd name="T36" fmla="*/ 42863 w 122"/>
              <a:gd name="T37" fmla="*/ 2597 h 11"/>
              <a:gd name="T38" fmla="*/ 42863 w 122"/>
              <a:gd name="T39" fmla="*/ 3030 h 11"/>
              <a:gd name="T40" fmla="*/ 0 w 122"/>
              <a:gd name="T41" fmla="*/ 3030 h 11"/>
              <a:gd name="T42" fmla="*/ 0 w 122"/>
              <a:gd name="T43" fmla="*/ 3030 h 11"/>
              <a:gd name="T44" fmla="*/ 42863 w 122"/>
              <a:gd name="T45" fmla="*/ 3030 h 11"/>
              <a:gd name="T46" fmla="*/ 42863 w 122"/>
              <a:gd name="T47" fmla="*/ 3463 h 11"/>
              <a:gd name="T48" fmla="*/ 0 w 122"/>
              <a:gd name="T49" fmla="*/ 3463 h 11"/>
              <a:gd name="T50" fmla="*/ 0 w 122"/>
              <a:gd name="T51" fmla="*/ 3463 h 11"/>
              <a:gd name="T52" fmla="*/ 42863 w 122"/>
              <a:gd name="T53" fmla="*/ 3463 h 11"/>
              <a:gd name="T54" fmla="*/ 42863 w 122"/>
              <a:gd name="T55" fmla="*/ 4329 h 11"/>
              <a:gd name="T56" fmla="*/ 0 w 122"/>
              <a:gd name="T57" fmla="*/ 4329 h 11"/>
              <a:gd name="T58" fmla="*/ 0 w 122"/>
              <a:gd name="T59" fmla="*/ 4329 h 11"/>
              <a:gd name="T60" fmla="*/ 42863 w 122"/>
              <a:gd name="T61" fmla="*/ 4329 h 11"/>
              <a:gd name="T62" fmla="*/ 42863 w 122"/>
              <a:gd name="T63" fmla="*/ 4762 h 11"/>
              <a:gd name="T64" fmla="*/ 0 w 122"/>
              <a:gd name="T65" fmla="*/ 4762 h 11"/>
              <a:gd name="T66" fmla="*/ 42863 w 122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122" y="7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2" name="Freeform 490"/>
          <p:cNvSpPr>
            <a:spLocks/>
          </p:cNvSpPr>
          <p:nvPr/>
        </p:nvSpPr>
        <p:spPr bwMode="auto">
          <a:xfrm>
            <a:off x="5263515" y="3535363"/>
            <a:ext cx="42863" cy="4762"/>
          </a:xfrm>
          <a:custGeom>
            <a:avLst/>
            <a:gdLst>
              <a:gd name="T0" fmla="*/ 0 w 121"/>
              <a:gd name="T1" fmla="*/ 2165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3 w 121"/>
              <a:gd name="T13" fmla="*/ 433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2863 w 121"/>
              <a:gd name="T21" fmla="*/ 1299 h 11"/>
              <a:gd name="T22" fmla="*/ 42863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2863 w 121"/>
              <a:gd name="T29" fmla="*/ 2165 h 11"/>
              <a:gd name="T30" fmla="*/ 42863 w 121"/>
              <a:gd name="T31" fmla="*/ 2165 h 11"/>
              <a:gd name="T32" fmla="*/ 0 w 121"/>
              <a:gd name="T33" fmla="*/ 2165 h 11"/>
              <a:gd name="T34" fmla="*/ 0 w 121"/>
              <a:gd name="T35" fmla="*/ 2597 h 11"/>
              <a:gd name="T36" fmla="*/ 42863 w 121"/>
              <a:gd name="T37" fmla="*/ 2597 h 11"/>
              <a:gd name="T38" fmla="*/ 42863 w 121"/>
              <a:gd name="T39" fmla="*/ 3030 h 11"/>
              <a:gd name="T40" fmla="*/ 0 w 121"/>
              <a:gd name="T41" fmla="*/ 3030 h 11"/>
              <a:gd name="T42" fmla="*/ 0 w 121"/>
              <a:gd name="T43" fmla="*/ 3030 h 11"/>
              <a:gd name="T44" fmla="*/ 42863 w 121"/>
              <a:gd name="T45" fmla="*/ 3030 h 11"/>
              <a:gd name="T46" fmla="*/ 42863 w 121"/>
              <a:gd name="T47" fmla="*/ 3463 h 11"/>
              <a:gd name="T48" fmla="*/ 0 w 121"/>
              <a:gd name="T49" fmla="*/ 3463 h 11"/>
              <a:gd name="T50" fmla="*/ 0 w 121"/>
              <a:gd name="T51" fmla="*/ 3463 h 11"/>
              <a:gd name="T52" fmla="*/ 42863 w 121"/>
              <a:gd name="T53" fmla="*/ 3463 h 11"/>
              <a:gd name="T54" fmla="*/ 42863 w 121"/>
              <a:gd name="T55" fmla="*/ 4329 h 11"/>
              <a:gd name="T56" fmla="*/ 0 w 121"/>
              <a:gd name="T57" fmla="*/ 4329 h 11"/>
              <a:gd name="T58" fmla="*/ 0 w 121"/>
              <a:gd name="T59" fmla="*/ 4329 h 11"/>
              <a:gd name="T60" fmla="*/ 42863 w 121"/>
              <a:gd name="T61" fmla="*/ 4329 h 11"/>
              <a:gd name="T62" fmla="*/ 42863 w 121"/>
              <a:gd name="T63" fmla="*/ 4762 h 11"/>
              <a:gd name="T64" fmla="*/ 0 w 121"/>
              <a:gd name="T65" fmla="*/ 4762 h 11"/>
              <a:gd name="T66" fmla="*/ 42863 w 12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121" y="7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" name="Rectangle 491"/>
          <p:cNvSpPr>
            <a:spLocks noChangeArrowheads="1"/>
          </p:cNvSpPr>
          <p:nvPr/>
        </p:nvSpPr>
        <p:spPr bwMode="auto">
          <a:xfrm rot="16200000">
            <a:off x="116778" y="3552131"/>
            <a:ext cx="145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% Responding</a:t>
            </a:r>
          </a:p>
        </p:txBody>
      </p:sp>
      <p:sp>
        <p:nvSpPr>
          <p:cNvPr id="494" name="Rectangle 492"/>
          <p:cNvSpPr>
            <a:spLocks noChangeArrowheads="1"/>
          </p:cNvSpPr>
          <p:nvPr/>
        </p:nvSpPr>
        <p:spPr bwMode="auto">
          <a:xfrm>
            <a:off x="2928303" y="6172200"/>
            <a:ext cx="3038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Months Since Randomization</a:t>
            </a:r>
          </a:p>
        </p:txBody>
      </p:sp>
      <p:sp>
        <p:nvSpPr>
          <p:cNvPr id="495" name="Rectangle 493"/>
          <p:cNvSpPr>
            <a:spLocks noChangeArrowheads="1"/>
          </p:cNvSpPr>
          <p:nvPr/>
        </p:nvSpPr>
        <p:spPr bwMode="auto">
          <a:xfrm>
            <a:off x="5039678" y="2133600"/>
            <a:ext cx="1860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Imatinib mesylate</a:t>
            </a:r>
          </a:p>
        </p:txBody>
      </p:sp>
      <p:sp>
        <p:nvSpPr>
          <p:cNvPr id="496" name="Rectangle 494"/>
          <p:cNvSpPr>
            <a:spLocks noChangeArrowheads="1"/>
          </p:cNvSpPr>
          <p:nvPr/>
        </p:nvSpPr>
        <p:spPr bwMode="auto">
          <a:xfrm>
            <a:off x="5468303" y="3657600"/>
            <a:ext cx="13781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IFN-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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+ ara-C</a:t>
            </a:r>
          </a:p>
        </p:txBody>
      </p:sp>
    </p:spTree>
    <p:extLst>
      <p:ext uri="{BB962C8B-B14F-4D97-AF65-F5344CB8AC3E}">
        <p14:creationId xmlns:p14="http://schemas.microsoft.com/office/powerpoint/2010/main" xmlns="" val="1316374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252413"/>
            <a:ext cx="8293735" cy="9985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0" dirty="0" smtClean="0">
                <a:latin typeface="+mn-lt"/>
                <a:cs typeface="Arial" panose="020B0604020202020204" pitchFamily="34" charset="0"/>
              </a:rPr>
              <a:t>Cytogenic Responses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27800" y="2590800"/>
            <a:ext cx="1860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Imatinib mesylate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81763" y="5029200"/>
            <a:ext cx="13781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IFN-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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+ ara-C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30325" y="1676400"/>
            <a:ext cx="1588" cy="4016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76350" y="1762125"/>
            <a:ext cx="6332538" cy="4005263"/>
            <a:chOff x="1175" y="1110"/>
            <a:chExt cx="4487" cy="2523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175" y="3575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175" y="3328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175" y="3082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175" y="2835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175" y="2589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175" y="2342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175" y="2096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175" y="1849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175" y="1603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175" y="1356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175" y="1110"/>
              <a:ext cx="3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213" y="3586"/>
              <a:ext cx="444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224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854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484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114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745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375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005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5635" y="3586"/>
              <a:ext cx="1" cy="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722563" y="6172200"/>
            <a:ext cx="3038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Months Since Randomization</a:t>
            </a: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344613" y="5673725"/>
            <a:ext cx="666750" cy="3175"/>
          </a:xfrm>
          <a:custGeom>
            <a:avLst/>
            <a:gdLst>
              <a:gd name="T0" fmla="*/ 1766 w 1888"/>
              <a:gd name="T1" fmla="*/ 1443 h 11"/>
              <a:gd name="T2" fmla="*/ 1766 w 1888"/>
              <a:gd name="T3" fmla="*/ 0 h 11"/>
              <a:gd name="T4" fmla="*/ 664984 w 1888"/>
              <a:gd name="T5" fmla="*/ 0 h 11"/>
              <a:gd name="T6" fmla="*/ 664984 w 1888"/>
              <a:gd name="T7" fmla="*/ 0 h 11"/>
              <a:gd name="T8" fmla="*/ 1766 w 1888"/>
              <a:gd name="T9" fmla="*/ 0 h 11"/>
              <a:gd name="T10" fmla="*/ 1413 w 1888"/>
              <a:gd name="T11" fmla="*/ 0 h 11"/>
              <a:gd name="T12" fmla="*/ 665337 w 1888"/>
              <a:gd name="T13" fmla="*/ 0 h 11"/>
              <a:gd name="T14" fmla="*/ 665337 w 1888"/>
              <a:gd name="T15" fmla="*/ 0 h 11"/>
              <a:gd name="T16" fmla="*/ 1413 w 1888"/>
              <a:gd name="T17" fmla="*/ 0 h 11"/>
              <a:gd name="T18" fmla="*/ 1413 w 1888"/>
              <a:gd name="T19" fmla="*/ 0 h 11"/>
              <a:gd name="T20" fmla="*/ 665337 w 1888"/>
              <a:gd name="T21" fmla="*/ 0 h 11"/>
              <a:gd name="T22" fmla="*/ 665691 w 1888"/>
              <a:gd name="T23" fmla="*/ 0 h 11"/>
              <a:gd name="T24" fmla="*/ 706 w 1888"/>
              <a:gd name="T25" fmla="*/ 0 h 11"/>
              <a:gd name="T26" fmla="*/ 706 w 1888"/>
              <a:gd name="T27" fmla="*/ 0 h 11"/>
              <a:gd name="T28" fmla="*/ 665691 w 1888"/>
              <a:gd name="T29" fmla="*/ 0 h 11"/>
              <a:gd name="T30" fmla="*/ 665691 w 1888"/>
              <a:gd name="T31" fmla="*/ 289 h 11"/>
              <a:gd name="T32" fmla="*/ 706 w 1888"/>
              <a:gd name="T33" fmla="*/ 289 h 11"/>
              <a:gd name="T34" fmla="*/ 353 w 1888"/>
              <a:gd name="T35" fmla="*/ 289 h 11"/>
              <a:gd name="T36" fmla="*/ 666397 w 1888"/>
              <a:gd name="T37" fmla="*/ 289 h 11"/>
              <a:gd name="T38" fmla="*/ 666397 w 1888"/>
              <a:gd name="T39" fmla="*/ 866 h 11"/>
              <a:gd name="T40" fmla="*/ 353 w 1888"/>
              <a:gd name="T41" fmla="*/ 866 h 11"/>
              <a:gd name="T42" fmla="*/ 0 w 1888"/>
              <a:gd name="T43" fmla="*/ 866 h 11"/>
              <a:gd name="T44" fmla="*/ 666750 w 1888"/>
              <a:gd name="T45" fmla="*/ 866 h 11"/>
              <a:gd name="T46" fmla="*/ 666750 w 1888"/>
              <a:gd name="T47" fmla="*/ 866 h 11"/>
              <a:gd name="T48" fmla="*/ 0 w 1888"/>
              <a:gd name="T49" fmla="*/ 866 h 11"/>
              <a:gd name="T50" fmla="*/ 0 w 1888"/>
              <a:gd name="T51" fmla="*/ 1155 h 11"/>
              <a:gd name="T52" fmla="*/ 666750 w 1888"/>
              <a:gd name="T53" fmla="*/ 1155 h 11"/>
              <a:gd name="T54" fmla="*/ 666750 w 1888"/>
              <a:gd name="T55" fmla="*/ 1155 h 11"/>
              <a:gd name="T56" fmla="*/ 0 w 1888"/>
              <a:gd name="T57" fmla="*/ 1155 h 11"/>
              <a:gd name="T58" fmla="*/ 0 w 1888"/>
              <a:gd name="T59" fmla="*/ 1155 h 11"/>
              <a:gd name="T60" fmla="*/ 666750 w 1888"/>
              <a:gd name="T61" fmla="*/ 1155 h 11"/>
              <a:gd name="T62" fmla="*/ 666750 w 1888"/>
              <a:gd name="T63" fmla="*/ 1443 h 11"/>
              <a:gd name="T64" fmla="*/ 0 w 1888"/>
              <a:gd name="T65" fmla="*/ 1443 h 11"/>
              <a:gd name="T66" fmla="*/ 0 w 1888"/>
              <a:gd name="T67" fmla="*/ 1443 h 11"/>
              <a:gd name="T68" fmla="*/ 666750 w 1888"/>
              <a:gd name="T69" fmla="*/ 1443 h 11"/>
              <a:gd name="T70" fmla="*/ 666750 w 1888"/>
              <a:gd name="T71" fmla="*/ 1732 h 11"/>
              <a:gd name="T72" fmla="*/ 0 w 1888"/>
              <a:gd name="T73" fmla="*/ 1732 h 11"/>
              <a:gd name="T74" fmla="*/ 0 w 1888"/>
              <a:gd name="T75" fmla="*/ 1732 h 11"/>
              <a:gd name="T76" fmla="*/ 666750 w 1888"/>
              <a:gd name="T77" fmla="*/ 1732 h 11"/>
              <a:gd name="T78" fmla="*/ 666750 w 1888"/>
              <a:gd name="T79" fmla="*/ 2309 h 11"/>
              <a:gd name="T80" fmla="*/ 0 w 1888"/>
              <a:gd name="T81" fmla="*/ 2309 h 11"/>
              <a:gd name="T82" fmla="*/ 0 w 1888"/>
              <a:gd name="T83" fmla="*/ 2309 h 11"/>
              <a:gd name="T84" fmla="*/ 666750 w 1888"/>
              <a:gd name="T85" fmla="*/ 2309 h 11"/>
              <a:gd name="T86" fmla="*/ 666397 w 1888"/>
              <a:gd name="T87" fmla="*/ 2598 h 11"/>
              <a:gd name="T88" fmla="*/ 353 w 1888"/>
              <a:gd name="T89" fmla="*/ 2598 h 11"/>
              <a:gd name="T90" fmla="*/ 353 w 1888"/>
              <a:gd name="T91" fmla="*/ 2598 h 11"/>
              <a:gd name="T92" fmla="*/ 666397 w 1888"/>
              <a:gd name="T93" fmla="*/ 2598 h 11"/>
              <a:gd name="T94" fmla="*/ 665691 w 1888"/>
              <a:gd name="T95" fmla="*/ 2598 h 11"/>
              <a:gd name="T96" fmla="*/ 706 w 1888"/>
              <a:gd name="T97" fmla="*/ 2598 h 11"/>
              <a:gd name="T98" fmla="*/ 706 w 1888"/>
              <a:gd name="T99" fmla="*/ 2598 h 11"/>
              <a:gd name="T100" fmla="*/ 665691 w 1888"/>
              <a:gd name="T101" fmla="*/ 2598 h 11"/>
              <a:gd name="T102" fmla="*/ 665691 w 1888"/>
              <a:gd name="T103" fmla="*/ 2886 h 11"/>
              <a:gd name="T104" fmla="*/ 706 w 1888"/>
              <a:gd name="T105" fmla="*/ 2886 h 11"/>
              <a:gd name="T106" fmla="*/ 1413 w 1888"/>
              <a:gd name="T107" fmla="*/ 2886 h 11"/>
              <a:gd name="T108" fmla="*/ 665337 w 1888"/>
              <a:gd name="T109" fmla="*/ 2886 h 11"/>
              <a:gd name="T110" fmla="*/ 665337 w 1888"/>
              <a:gd name="T111" fmla="*/ 2886 h 11"/>
              <a:gd name="T112" fmla="*/ 1413 w 1888"/>
              <a:gd name="T113" fmla="*/ 2886 h 11"/>
              <a:gd name="T114" fmla="*/ 1413 w 1888"/>
              <a:gd name="T115" fmla="*/ 3175 h 11"/>
              <a:gd name="T116" fmla="*/ 665337 w 1888"/>
              <a:gd name="T117" fmla="*/ 3175 h 11"/>
              <a:gd name="T118" fmla="*/ 664984 w 1888"/>
              <a:gd name="T119" fmla="*/ 3175 h 11"/>
              <a:gd name="T120" fmla="*/ 1766 w 1888"/>
              <a:gd name="T121" fmla="*/ 3175 h 11"/>
              <a:gd name="T122" fmla="*/ 1766 w 1888"/>
              <a:gd name="T123" fmla="*/ 3175 h 11"/>
              <a:gd name="T124" fmla="*/ 664984 w 1888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88" h="11">
                <a:moveTo>
                  <a:pt x="5" y="5"/>
                </a:moveTo>
                <a:lnTo>
                  <a:pt x="5" y="0"/>
                </a:lnTo>
                <a:lnTo>
                  <a:pt x="1883" y="0"/>
                </a:lnTo>
                <a:lnTo>
                  <a:pt x="5" y="0"/>
                </a:lnTo>
                <a:lnTo>
                  <a:pt x="4" y="0"/>
                </a:lnTo>
                <a:lnTo>
                  <a:pt x="1884" y="0"/>
                </a:lnTo>
                <a:lnTo>
                  <a:pt x="4" y="0"/>
                </a:lnTo>
                <a:lnTo>
                  <a:pt x="1884" y="0"/>
                </a:lnTo>
                <a:lnTo>
                  <a:pt x="1885" y="0"/>
                </a:lnTo>
                <a:lnTo>
                  <a:pt x="2" y="0"/>
                </a:lnTo>
                <a:lnTo>
                  <a:pt x="1885" y="0"/>
                </a:lnTo>
                <a:lnTo>
                  <a:pt x="1885" y="1"/>
                </a:lnTo>
                <a:lnTo>
                  <a:pt x="2" y="1"/>
                </a:lnTo>
                <a:lnTo>
                  <a:pt x="1" y="1"/>
                </a:lnTo>
                <a:lnTo>
                  <a:pt x="1887" y="1"/>
                </a:lnTo>
                <a:lnTo>
                  <a:pt x="1887" y="3"/>
                </a:lnTo>
                <a:lnTo>
                  <a:pt x="1" y="3"/>
                </a:lnTo>
                <a:lnTo>
                  <a:pt x="0" y="3"/>
                </a:lnTo>
                <a:lnTo>
                  <a:pt x="1888" y="3"/>
                </a:lnTo>
                <a:lnTo>
                  <a:pt x="0" y="3"/>
                </a:lnTo>
                <a:lnTo>
                  <a:pt x="0" y="4"/>
                </a:lnTo>
                <a:lnTo>
                  <a:pt x="1888" y="4"/>
                </a:lnTo>
                <a:lnTo>
                  <a:pt x="0" y="4"/>
                </a:lnTo>
                <a:lnTo>
                  <a:pt x="1888" y="4"/>
                </a:lnTo>
                <a:lnTo>
                  <a:pt x="1888" y="5"/>
                </a:lnTo>
                <a:lnTo>
                  <a:pt x="0" y="5"/>
                </a:lnTo>
                <a:lnTo>
                  <a:pt x="1888" y="5"/>
                </a:lnTo>
                <a:lnTo>
                  <a:pt x="1888" y="6"/>
                </a:lnTo>
                <a:lnTo>
                  <a:pt x="0" y="6"/>
                </a:lnTo>
                <a:lnTo>
                  <a:pt x="1888" y="6"/>
                </a:lnTo>
                <a:lnTo>
                  <a:pt x="1888" y="8"/>
                </a:lnTo>
                <a:lnTo>
                  <a:pt x="0" y="8"/>
                </a:lnTo>
                <a:lnTo>
                  <a:pt x="1888" y="8"/>
                </a:lnTo>
                <a:lnTo>
                  <a:pt x="1887" y="9"/>
                </a:lnTo>
                <a:lnTo>
                  <a:pt x="1" y="9"/>
                </a:lnTo>
                <a:lnTo>
                  <a:pt x="1887" y="9"/>
                </a:lnTo>
                <a:lnTo>
                  <a:pt x="1885" y="9"/>
                </a:lnTo>
                <a:lnTo>
                  <a:pt x="2" y="9"/>
                </a:lnTo>
                <a:lnTo>
                  <a:pt x="1885" y="9"/>
                </a:lnTo>
                <a:lnTo>
                  <a:pt x="1885" y="10"/>
                </a:lnTo>
                <a:lnTo>
                  <a:pt x="2" y="10"/>
                </a:lnTo>
                <a:lnTo>
                  <a:pt x="4" y="10"/>
                </a:lnTo>
                <a:lnTo>
                  <a:pt x="1884" y="10"/>
                </a:lnTo>
                <a:lnTo>
                  <a:pt x="4" y="10"/>
                </a:lnTo>
                <a:lnTo>
                  <a:pt x="4" y="11"/>
                </a:lnTo>
                <a:lnTo>
                  <a:pt x="1884" y="11"/>
                </a:lnTo>
                <a:lnTo>
                  <a:pt x="1883" y="11"/>
                </a:lnTo>
                <a:lnTo>
                  <a:pt x="5" y="11"/>
                </a:lnTo>
                <a:lnTo>
                  <a:pt x="188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006600" y="5665788"/>
            <a:ext cx="4763" cy="11112"/>
          </a:xfrm>
          <a:custGeom>
            <a:avLst/>
            <a:gdLst>
              <a:gd name="T0" fmla="*/ 2598 w 11"/>
              <a:gd name="T1" fmla="*/ 8813 h 29"/>
              <a:gd name="T2" fmla="*/ 0 w 11"/>
              <a:gd name="T3" fmla="*/ 8813 h 29"/>
              <a:gd name="T4" fmla="*/ 0 w 11"/>
              <a:gd name="T5" fmla="*/ 1916 h 29"/>
              <a:gd name="T6" fmla="*/ 0 w 11"/>
              <a:gd name="T7" fmla="*/ 1533 h 29"/>
              <a:gd name="T8" fmla="*/ 0 w 11"/>
              <a:gd name="T9" fmla="*/ 8813 h 29"/>
              <a:gd name="T10" fmla="*/ 0 w 11"/>
              <a:gd name="T11" fmla="*/ 9196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196 h 29"/>
              <a:gd name="T18" fmla="*/ 0 w 11"/>
              <a:gd name="T19" fmla="*/ 9962 h 29"/>
              <a:gd name="T20" fmla="*/ 0 w 11"/>
              <a:gd name="T21" fmla="*/ 1150 h 29"/>
              <a:gd name="T22" fmla="*/ 433 w 11"/>
              <a:gd name="T23" fmla="*/ 1150 h 29"/>
              <a:gd name="T24" fmla="*/ 433 w 11"/>
              <a:gd name="T25" fmla="*/ 9962 h 29"/>
              <a:gd name="T26" fmla="*/ 433 w 11"/>
              <a:gd name="T27" fmla="*/ 10346 h 29"/>
              <a:gd name="T28" fmla="*/ 433 w 11"/>
              <a:gd name="T29" fmla="*/ 1150 h 29"/>
              <a:gd name="T30" fmla="*/ 866 w 11"/>
              <a:gd name="T31" fmla="*/ 766 h 29"/>
              <a:gd name="T32" fmla="*/ 866 w 11"/>
              <a:gd name="T33" fmla="*/ 10346 h 29"/>
              <a:gd name="T34" fmla="*/ 866 w 11"/>
              <a:gd name="T35" fmla="*/ 10346 h 29"/>
              <a:gd name="T36" fmla="*/ 866 w 11"/>
              <a:gd name="T37" fmla="*/ 0 h 29"/>
              <a:gd name="T38" fmla="*/ 866 w 11"/>
              <a:gd name="T39" fmla="*/ 0 h 29"/>
              <a:gd name="T40" fmla="*/ 866 w 11"/>
              <a:gd name="T41" fmla="*/ 10346 h 29"/>
              <a:gd name="T42" fmla="*/ 866 w 11"/>
              <a:gd name="T43" fmla="*/ 10729 h 29"/>
              <a:gd name="T44" fmla="*/ 866 w 11"/>
              <a:gd name="T45" fmla="*/ 0 h 29"/>
              <a:gd name="T46" fmla="*/ 1299 w 11"/>
              <a:gd name="T47" fmla="*/ 0 h 29"/>
              <a:gd name="T48" fmla="*/ 1299 w 11"/>
              <a:gd name="T49" fmla="*/ 10729 h 29"/>
              <a:gd name="T50" fmla="*/ 1299 w 11"/>
              <a:gd name="T51" fmla="*/ 10729 h 29"/>
              <a:gd name="T52" fmla="*/ 1299 w 11"/>
              <a:gd name="T53" fmla="*/ 0 h 29"/>
              <a:gd name="T54" fmla="*/ 2165 w 11"/>
              <a:gd name="T55" fmla="*/ 0 h 29"/>
              <a:gd name="T56" fmla="*/ 2165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598 w 11"/>
              <a:gd name="T63" fmla="*/ 0 h 29"/>
              <a:gd name="T64" fmla="*/ 2598 w 11"/>
              <a:gd name="T65" fmla="*/ 11112 h 29"/>
              <a:gd name="T66" fmla="*/ 2598 w 11"/>
              <a:gd name="T67" fmla="*/ 11112 h 29"/>
              <a:gd name="T68" fmla="*/ 2598 w 11"/>
              <a:gd name="T69" fmla="*/ 0 h 29"/>
              <a:gd name="T70" fmla="*/ 3031 w 11"/>
              <a:gd name="T71" fmla="*/ 0 h 29"/>
              <a:gd name="T72" fmla="*/ 3031 w 11"/>
              <a:gd name="T73" fmla="*/ 11112 h 29"/>
              <a:gd name="T74" fmla="*/ 3031 w 11"/>
              <a:gd name="T75" fmla="*/ 10729 h 29"/>
              <a:gd name="T76" fmla="*/ 3031 w 11"/>
              <a:gd name="T77" fmla="*/ 0 h 29"/>
              <a:gd name="T78" fmla="*/ 3031 w 11"/>
              <a:gd name="T79" fmla="*/ 0 h 29"/>
              <a:gd name="T80" fmla="*/ 3031 w 11"/>
              <a:gd name="T81" fmla="*/ 10729 h 29"/>
              <a:gd name="T82" fmla="*/ 3464 w 11"/>
              <a:gd name="T83" fmla="*/ 10729 h 29"/>
              <a:gd name="T84" fmla="*/ 3464 w 11"/>
              <a:gd name="T85" fmla="*/ 0 h 29"/>
              <a:gd name="T86" fmla="*/ 3464 w 11"/>
              <a:gd name="T87" fmla="*/ 0 h 29"/>
              <a:gd name="T88" fmla="*/ 3464 w 11"/>
              <a:gd name="T89" fmla="*/ 10346 h 29"/>
              <a:gd name="T90" fmla="*/ 3464 w 11"/>
              <a:gd name="T91" fmla="*/ 10346 h 29"/>
              <a:gd name="T92" fmla="*/ 3464 w 11"/>
              <a:gd name="T93" fmla="*/ 0 h 29"/>
              <a:gd name="T94" fmla="*/ 4330 w 11"/>
              <a:gd name="T95" fmla="*/ 766 h 29"/>
              <a:gd name="T96" fmla="*/ 4330 w 11"/>
              <a:gd name="T97" fmla="*/ 10346 h 29"/>
              <a:gd name="T98" fmla="*/ 4330 w 11"/>
              <a:gd name="T99" fmla="*/ 10346 h 29"/>
              <a:gd name="T100" fmla="*/ 4330 w 11"/>
              <a:gd name="T101" fmla="*/ 1150 h 29"/>
              <a:gd name="T102" fmla="*/ 4763 w 11"/>
              <a:gd name="T103" fmla="*/ 1150 h 29"/>
              <a:gd name="T104" fmla="*/ 4763 w 11"/>
              <a:gd name="T105" fmla="*/ 9962 h 29"/>
              <a:gd name="T106" fmla="*/ 4763 w 11"/>
              <a:gd name="T107" fmla="*/ 9962 h 29"/>
              <a:gd name="T108" fmla="*/ 4763 w 11"/>
              <a:gd name="T109" fmla="*/ 1150 h 29"/>
              <a:gd name="T110" fmla="*/ 4763 w 11"/>
              <a:gd name="T111" fmla="*/ 1533 h 29"/>
              <a:gd name="T112" fmla="*/ 4763 w 11"/>
              <a:gd name="T113" fmla="*/ 9196 h 29"/>
              <a:gd name="T114" fmla="*/ 4763 w 11"/>
              <a:gd name="T115" fmla="*/ 9196 h 29"/>
              <a:gd name="T116" fmla="*/ 4763 w 11"/>
              <a:gd name="T117" fmla="*/ 1533 h 29"/>
              <a:gd name="T118" fmla="*/ 4763 w 11"/>
              <a:gd name="T119" fmla="*/ 1533 h 29"/>
              <a:gd name="T120" fmla="*/ 4763 w 11"/>
              <a:gd name="T121" fmla="*/ 8813 h 29"/>
              <a:gd name="T122" fmla="*/ 4763 w 11"/>
              <a:gd name="T123" fmla="*/ 8813 h 29"/>
              <a:gd name="T124" fmla="*/ 4763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6"/>
                </a:lnTo>
                <a:lnTo>
                  <a:pt x="0" y="3"/>
                </a:lnTo>
                <a:lnTo>
                  <a:pt x="1" y="3"/>
                </a:lnTo>
                <a:lnTo>
                  <a:pt x="1" y="26"/>
                </a:lnTo>
                <a:lnTo>
                  <a:pt x="1" y="27"/>
                </a:lnTo>
                <a:lnTo>
                  <a:pt x="1" y="3"/>
                </a:lnTo>
                <a:lnTo>
                  <a:pt x="2" y="2"/>
                </a:lnTo>
                <a:lnTo>
                  <a:pt x="2" y="27"/>
                </a:lnTo>
                <a:lnTo>
                  <a:pt x="2" y="0"/>
                </a:lnTo>
                <a:lnTo>
                  <a:pt x="2" y="27"/>
                </a:lnTo>
                <a:lnTo>
                  <a:pt x="2" y="28"/>
                </a:lnTo>
                <a:lnTo>
                  <a:pt x="2" y="0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7"/>
                </a:lnTo>
                <a:lnTo>
                  <a:pt x="8" y="0"/>
                </a:lnTo>
                <a:lnTo>
                  <a:pt x="10" y="2"/>
                </a:lnTo>
                <a:lnTo>
                  <a:pt x="10" y="27"/>
                </a:lnTo>
                <a:lnTo>
                  <a:pt x="10" y="3"/>
                </a:lnTo>
                <a:lnTo>
                  <a:pt x="11" y="3"/>
                </a:lnTo>
                <a:lnTo>
                  <a:pt x="11" y="26"/>
                </a:lnTo>
                <a:lnTo>
                  <a:pt x="11" y="3"/>
                </a:lnTo>
                <a:lnTo>
                  <a:pt x="11" y="4"/>
                </a:lnTo>
                <a:lnTo>
                  <a:pt x="11" y="24"/>
                </a:lnTo>
                <a:lnTo>
                  <a:pt x="11" y="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2006600" y="5665788"/>
            <a:ext cx="111125" cy="4762"/>
          </a:xfrm>
          <a:custGeom>
            <a:avLst/>
            <a:gdLst>
              <a:gd name="T0" fmla="*/ 2123 w 314"/>
              <a:gd name="T1" fmla="*/ 1984 h 12"/>
              <a:gd name="T2" fmla="*/ 2123 w 314"/>
              <a:gd name="T3" fmla="*/ 0 h 12"/>
              <a:gd name="T4" fmla="*/ 109355 w 314"/>
              <a:gd name="T5" fmla="*/ 0 h 12"/>
              <a:gd name="T6" fmla="*/ 109355 w 314"/>
              <a:gd name="T7" fmla="*/ 0 h 12"/>
              <a:gd name="T8" fmla="*/ 1770 w 314"/>
              <a:gd name="T9" fmla="*/ 0 h 12"/>
              <a:gd name="T10" fmla="*/ 1770 w 314"/>
              <a:gd name="T11" fmla="*/ 0 h 12"/>
              <a:gd name="T12" fmla="*/ 109709 w 314"/>
              <a:gd name="T13" fmla="*/ 0 h 12"/>
              <a:gd name="T14" fmla="*/ 109709 w 314"/>
              <a:gd name="T15" fmla="*/ 0 h 12"/>
              <a:gd name="T16" fmla="*/ 1062 w 314"/>
              <a:gd name="T17" fmla="*/ 0 h 12"/>
              <a:gd name="T18" fmla="*/ 1062 w 314"/>
              <a:gd name="T19" fmla="*/ 0 h 12"/>
              <a:gd name="T20" fmla="*/ 109709 w 314"/>
              <a:gd name="T21" fmla="*/ 0 h 12"/>
              <a:gd name="T22" fmla="*/ 110417 w 314"/>
              <a:gd name="T23" fmla="*/ 0 h 12"/>
              <a:gd name="T24" fmla="*/ 708 w 314"/>
              <a:gd name="T25" fmla="*/ 0 h 12"/>
              <a:gd name="T26" fmla="*/ 708 w 314"/>
              <a:gd name="T27" fmla="*/ 0 h 12"/>
              <a:gd name="T28" fmla="*/ 110771 w 314"/>
              <a:gd name="T29" fmla="*/ 0 h 12"/>
              <a:gd name="T30" fmla="*/ 110771 w 314"/>
              <a:gd name="T31" fmla="*/ 0 h 12"/>
              <a:gd name="T32" fmla="*/ 708 w 314"/>
              <a:gd name="T33" fmla="*/ 0 h 12"/>
              <a:gd name="T34" fmla="*/ 708 w 314"/>
              <a:gd name="T35" fmla="*/ 794 h 12"/>
              <a:gd name="T36" fmla="*/ 110771 w 314"/>
              <a:gd name="T37" fmla="*/ 794 h 12"/>
              <a:gd name="T38" fmla="*/ 110771 w 314"/>
              <a:gd name="T39" fmla="*/ 1191 h 12"/>
              <a:gd name="T40" fmla="*/ 354 w 314"/>
              <a:gd name="T41" fmla="*/ 1191 h 12"/>
              <a:gd name="T42" fmla="*/ 354 w 314"/>
              <a:gd name="T43" fmla="*/ 1191 h 12"/>
              <a:gd name="T44" fmla="*/ 111125 w 314"/>
              <a:gd name="T45" fmla="*/ 1191 h 12"/>
              <a:gd name="T46" fmla="*/ 111125 w 314"/>
              <a:gd name="T47" fmla="*/ 1191 h 12"/>
              <a:gd name="T48" fmla="*/ 0 w 314"/>
              <a:gd name="T49" fmla="*/ 1191 h 12"/>
              <a:gd name="T50" fmla="*/ 0 w 314"/>
              <a:gd name="T51" fmla="*/ 1587 h 12"/>
              <a:gd name="T52" fmla="*/ 111125 w 314"/>
              <a:gd name="T53" fmla="*/ 1587 h 12"/>
              <a:gd name="T54" fmla="*/ 111125 w 314"/>
              <a:gd name="T55" fmla="*/ 1587 h 12"/>
              <a:gd name="T56" fmla="*/ 0 w 314"/>
              <a:gd name="T57" fmla="*/ 1587 h 12"/>
              <a:gd name="T58" fmla="*/ 0 w 314"/>
              <a:gd name="T59" fmla="*/ 1587 h 12"/>
              <a:gd name="T60" fmla="*/ 111125 w 314"/>
              <a:gd name="T61" fmla="*/ 1587 h 12"/>
              <a:gd name="T62" fmla="*/ 111125 w 314"/>
              <a:gd name="T63" fmla="*/ 1984 h 12"/>
              <a:gd name="T64" fmla="*/ 0 w 314"/>
              <a:gd name="T65" fmla="*/ 1984 h 12"/>
              <a:gd name="T66" fmla="*/ 0 w 314"/>
              <a:gd name="T67" fmla="*/ 1984 h 12"/>
              <a:gd name="T68" fmla="*/ 111125 w 314"/>
              <a:gd name="T69" fmla="*/ 1984 h 12"/>
              <a:gd name="T70" fmla="*/ 111125 w 314"/>
              <a:gd name="T71" fmla="*/ 2778 h 12"/>
              <a:gd name="T72" fmla="*/ 0 w 314"/>
              <a:gd name="T73" fmla="*/ 2778 h 12"/>
              <a:gd name="T74" fmla="*/ 0 w 314"/>
              <a:gd name="T75" fmla="*/ 2778 h 12"/>
              <a:gd name="T76" fmla="*/ 111125 w 314"/>
              <a:gd name="T77" fmla="*/ 2778 h 12"/>
              <a:gd name="T78" fmla="*/ 111125 w 314"/>
              <a:gd name="T79" fmla="*/ 3175 h 12"/>
              <a:gd name="T80" fmla="*/ 0 w 314"/>
              <a:gd name="T81" fmla="*/ 3175 h 12"/>
              <a:gd name="T82" fmla="*/ 354 w 314"/>
              <a:gd name="T83" fmla="*/ 3175 h 12"/>
              <a:gd name="T84" fmla="*/ 111125 w 314"/>
              <a:gd name="T85" fmla="*/ 3175 h 12"/>
              <a:gd name="T86" fmla="*/ 110771 w 314"/>
              <a:gd name="T87" fmla="*/ 3175 h 12"/>
              <a:gd name="T88" fmla="*/ 354 w 314"/>
              <a:gd name="T89" fmla="*/ 3175 h 12"/>
              <a:gd name="T90" fmla="*/ 708 w 314"/>
              <a:gd name="T91" fmla="*/ 3572 h 12"/>
              <a:gd name="T92" fmla="*/ 110771 w 314"/>
              <a:gd name="T93" fmla="*/ 3572 h 12"/>
              <a:gd name="T94" fmla="*/ 110771 w 314"/>
              <a:gd name="T95" fmla="*/ 3572 h 12"/>
              <a:gd name="T96" fmla="*/ 708 w 314"/>
              <a:gd name="T97" fmla="*/ 3572 h 12"/>
              <a:gd name="T98" fmla="*/ 708 w 314"/>
              <a:gd name="T99" fmla="*/ 3572 h 12"/>
              <a:gd name="T100" fmla="*/ 110771 w 314"/>
              <a:gd name="T101" fmla="*/ 3572 h 12"/>
              <a:gd name="T102" fmla="*/ 110417 w 314"/>
              <a:gd name="T103" fmla="*/ 3968 h 12"/>
              <a:gd name="T104" fmla="*/ 708 w 314"/>
              <a:gd name="T105" fmla="*/ 3968 h 12"/>
              <a:gd name="T106" fmla="*/ 1062 w 314"/>
              <a:gd name="T107" fmla="*/ 3968 h 12"/>
              <a:gd name="T108" fmla="*/ 109709 w 314"/>
              <a:gd name="T109" fmla="*/ 3968 h 12"/>
              <a:gd name="T110" fmla="*/ 109709 w 314"/>
              <a:gd name="T111" fmla="*/ 3968 h 12"/>
              <a:gd name="T112" fmla="*/ 1062 w 314"/>
              <a:gd name="T113" fmla="*/ 3968 h 12"/>
              <a:gd name="T114" fmla="*/ 1770 w 314"/>
              <a:gd name="T115" fmla="*/ 3968 h 12"/>
              <a:gd name="T116" fmla="*/ 109709 w 314"/>
              <a:gd name="T117" fmla="*/ 3968 h 12"/>
              <a:gd name="T118" fmla="*/ 109355 w 314"/>
              <a:gd name="T119" fmla="*/ 3968 h 12"/>
              <a:gd name="T120" fmla="*/ 1770 w 314"/>
              <a:gd name="T121" fmla="*/ 3968 h 12"/>
              <a:gd name="T122" fmla="*/ 2123 w 314"/>
              <a:gd name="T123" fmla="*/ 4762 h 12"/>
              <a:gd name="T124" fmla="*/ 109355 w 314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14" h="12">
                <a:moveTo>
                  <a:pt x="6" y="5"/>
                </a:moveTo>
                <a:lnTo>
                  <a:pt x="6" y="0"/>
                </a:lnTo>
                <a:lnTo>
                  <a:pt x="309" y="0"/>
                </a:lnTo>
                <a:lnTo>
                  <a:pt x="5" y="0"/>
                </a:lnTo>
                <a:lnTo>
                  <a:pt x="310" y="0"/>
                </a:lnTo>
                <a:lnTo>
                  <a:pt x="3" y="0"/>
                </a:lnTo>
                <a:lnTo>
                  <a:pt x="310" y="0"/>
                </a:lnTo>
                <a:lnTo>
                  <a:pt x="312" y="0"/>
                </a:lnTo>
                <a:lnTo>
                  <a:pt x="2" y="0"/>
                </a:lnTo>
                <a:lnTo>
                  <a:pt x="313" y="0"/>
                </a:lnTo>
                <a:lnTo>
                  <a:pt x="2" y="0"/>
                </a:lnTo>
                <a:lnTo>
                  <a:pt x="2" y="2"/>
                </a:lnTo>
                <a:lnTo>
                  <a:pt x="313" y="2"/>
                </a:lnTo>
                <a:lnTo>
                  <a:pt x="313" y="3"/>
                </a:lnTo>
                <a:lnTo>
                  <a:pt x="1" y="3"/>
                </a:lnTo>
                <a:lnTo>
                  <a:pt x="314" y="3"/>
                </a:lnTo>
                <a:lnTo>
                  <a:pt x="0" y="3"/>
                </a:lnTo>
                <a:lnTo>
                  <a:pt x="0" y="4"/>
                </a:lnTo>
                <a:lnTo>
                  <a:pt x="314" y="4"/>
                </a:lnTo>
                <a:lnTo>
                  <a:pt x="0" y="4"/>
                </a:lnTo>
                <a:lnTo>
                  <a:pt x="314" y="4"/>
                </a:lnTo>
                <a:lnTo>
                  <a:pt x="314" y="5"/>
                </a:lnTo>
                <a:lnTo>
                  <a:pt x="0" y="5"/>
                </a:lnTo>
                <a:lnTo>
                  <a:pt x="314" y="5"/>
                </a:lnTo>
                <a:lnTo>
                  <a:pt x="314" y="7"/>
                </a:lnTo>
                <a:lnTo>
                  <a:pt x="0" y="7"/>
                </a:lnTo>
                <a:lnTo>
                  <a:pt x="314" y="7"/>
                </a:lnTo>
                <a:lnTo>
                  <a:pt x="314" y="8"/>
                </a:lnTo>
                <a:lnTo>
                  <a:pt x="0" y="8"/>
                </a:lnTo>
                <a:lnTo>
                  <a:pt x="1" y="8"/>
                </a:lnTo>
                <a:lnTo>
                  <a:pt x="314" y="8"/>
                </a:lnTo>
                <a:lnTo>
                  <a:pt x="313" y="8"/>
                </a:lnTo>
                <a:lnTo>
                  <a:pt x="1" y="8"/>
                </a:lnTo>
                <a:lnTo>
                  <a:pt x="2" y="9"/>
                </a:lnTo>
                <a:lnTo>
                  <a:pt x="313" y="9"/>
                </a:lnTo>
                <a:lnTo>
                  <a:pt x="2" y="9"/>
                </a:lnTo>
                <a:lnTo>
                  <a:pt x="313" y="9"/>
                </a:lnTo>
                <a:lnTo>
                  <a:pt x="312" y="10"/>
                </a:lnTo>
                <a:lnTo>
                  <a:pt x="2" y="10"/>
                </a:lnTo>
                <a:lnTo>
                  <a:pt x="3" y="10"/>
                </a:lnTo>
                <a:lnTo>
                  <a:pt x="310" y="10"/>
                </a:lnTo>
                <a:lnTo>
                  <a:pt x="3" y="10"/>
                </a:lnTo>
                <a:lnTo>
                  <a:pt x="5" y="10"/>
                </a:lnTo>
                <a:lnTo>
                  <a:pt x="310" y="10"/>
                </a:lnTo>
                <a:lnTo>
                  <a:pt x="309" y="10"/>
                </a:lnTo>
                <a:lnTo>
                  <a:pt x="5" y="10"/>
                </a:lnTo>
                <a:lnTo>
                  <a:pt x="6" y="12"/>
                </a:lnTo>
                <a:lnTo>
                  <a:pt x="309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2114550" y="5657850"/>
            <a:ext cx="3175" cy="12700"/>
          </a:xfrm>
          <a:custGeom>
            <a:avLst/>
            <a:gdLst>
              <a:gd name="T0" fmla="*/ 1588 w 10"/>
              <a:gd name="T1" fmla="*/ 9832 h 31"/>
              <a:gd name="T2" fmla="*/ 0 w 10"/>
              <a:gd name="T3" fmla="*/ 9832 h 31"/>
              <a:gd name="T4" fmla="*/ 0 w 10"/>
              <a:gd name="T5" fmla="*/ 2868 h 31"/>
              <a:gd name="T6" fmla="*/ 0 w 10"/>
              <a:gd name="T7" fmla="*/ 2048 h 31"/>
              <a:gd name="T8" fmla="*/ 0 w 10"/>
              <a:gd name="T9" fmla="*/ 9832 h 31"/>
              <a:gd name="T10" fmla="*/ 0 w 10"/>
              <a:gd name="T11" fmla="*/ 10652 h 31"/>
              <a:gd name="T12" fmla="*/ 0 w 10"/>
              <a:gd name="T13" fmla="*/ 2048 h 31"/>
              <a:gd name="T14" fmla="*/ 0 w 10"/>
              <a:gd name="T15" fmla="*/ 2048 h 31"/>
              <a:gd name="T16" fmla="*/ 0 w 10"/>
              <a:gd name="T17" fmla="*/ 10652 h 31"/>
              <a:gd name="T18" fmla="*/ 0 w 10"/>
              <a:gd name="T19" fmla="*/ 11061 h 31"/>
              <a:gd name="T20" fmla="*/ 0 w 10"/>
              <a:gd name="T21" fmla="*/ 1639 h 31"/>
              <a:gd name="T22" fmla="*/ 0 w 10"/>
              <a:gd name="T23" fmla="*/ 1639 h 31"/>
              <a:gd name="T24" fmla="*/ 0 w 10"/>
              <a:gd name="T25" fmla="*/ 11061 h 31"/>
              <a:gd name="T26" fmla="*/ 0 w 10"/>
              <a:gd name="T27" fmla="*/ 11061 h 31"/>
              <a:gd name="T28" fmla="*/ 0 w 10"/>
              <a:gd name="T29" fmla="*/ 1229 h 31"/>
              <a:gd name="T30" fmla="*/ 318 w 10"/>
              <a:gd name="T31" fmla="*/ 1229 h 31"/>
              <a:gd name="T32" fmla="*/ 318 w 10"/>
              <a:gd name="T33" fmla="*/ 11471 h 31"/>
              <a:gd name="T34" fmla="*/ 318 w 10"/>
              <a:gd name="T35" fmla="*/ 11471 h 31"/>
              <a:gd name="T36" fmla="*/ 318 w 10"/>
              <a:gd name="T37" fmla="*/ 819 h 31"/>
              <a:gd name="T38" fmla="*/ 318 w 10"/>
              <a:gd name="T39" fmla="*/ 819 h 31"/>
              <a:gd name="T40" fmla="*/ 318 w 10"/>
              <a:gd name="T41" fmla="*/ 11471 h 31"/>
              <a:gd name="T42" fmla="*/ 953 w 10"/>
              <a:gd name="T43" fmla="*/ 11881 h 31"/>
              <a:gd name="T44" fmla="*/ 953 w 10"/>
              <a:gd name="T45" fmla="*/ 819 h 31"/>
              <a:gd name="T46" fmla="*/ 953 w 10"/>
              <a:gd name="T47" fmla="*/ 819 h 31"/>
              <a:gd name="T48" fmla="*/ 953 w 10"/>
              <a:gd name="T49" fmla="*/ 11881 h 31"/>
              <a:gd name="T50" fmla="*/ 1270 w 10"/>
              <a:gd name="T51" fmla="*/ 11881 h 31"/>
              <a:gd name="T52" fmla="*/ 1270 w 10"/>
              <a:gd name="T53" fmla="*/ 819 h 31"/>
              <a:gd name="T54" fmla="*/ 1270 w 10"/>
              <a:gd name="T55" fmla="*/ 819 h 31"/>
              <a:gd name="T56" fmla="*/ 1270 w 10"/>
              <a:gd name="T57" fmla="*/ 11881 h 31"/>
              <a:gd name="T58" fmla="*/ 1588 w 10"/>
              <a:gd name="T59" fmla="*/ 11881 h 31"/>
              <a:gd name="T60" fmla="*/ 1588 w 10"/>
              <a:gd name="T61" fmla="*/ 0 h 31"/>
              <a:gd name="T62" fmla="*/ 1588 w 10"/>
              <a:gd name="T63" fmla="*/ 0 h 31"/>
              <a:gd name="T64" fmla="*/ 1588 w 10"/>
              <a:gd name="T65" fmla="*/ 12700 h 31"/>
              <a:gd name="T66" fmla="*/ 1588 w 10"/>
              <a:gd name="T67" fmla="*/ 11881 h 31"/>
              <a:gd name="T68" fmla="*/ 1588 w 10"/>
              <a:gd name="T69" fmla="*/ 0 h 31"/>
              <a:gd name="T70" fmla="*/ 1905 w 10"/>
              <a:gd name="T71" fmla="*/ 819 h 31"/>
              <a:gd name="T72" fmla="*/ 1905 w 10"/>
              <a:gd name="T73" fmla="*/ 11881 h 31"/>
              <a:gd name="T74" fmla="*/ 1905 w 10"/>
              <a:gd name="T75" fmla="*/ 11881 h 31"/>
              <a:gd name="T76" fmla="*/ 1905 w 10"/>
              <a:gd name="T77" fmla="*/ 819 h 31"/>
              <a:gd name="T78" fmla="*/ 1905 w 10"/>
              <a:gd name="T79" fmla="*/ 819 h 31"/>
              <a:gd name="T80" fmla="*/ 1905 w 10"/>
              <a:gd name="T81" fmla="*/ 11881 h 31"/>
              <a:gd name="T82" fmla="*/ 2540 w 10"/>
              <a:gd name="T83" fmla="*/ 11881 h 31"/>
              <a:gd name="T84" fmla="*/ 2540 w 10"/>
              <a:gd name="T85" fmla="*/ 819 h 31"/>
              <a:gd name="T86" fmla="*/ 2858 w 10"/>
              <a:gd name="T87" fmla="*/ 819 h 31"/>
              <a:gd name="T88" fmla="*/ 2858 w 10"/>
              <a:gd name="T89" fmla="*/ 11471 h 31"/>
              <a:gd name="T90" fmla="*/ 2858 w 10"/>
              <a:gd name="T91" fmla="*/ 11471 h 31"/>
              <a:gd name="T92" fmla="*/ 2858 w 10"/>
              <a:gd name="T93" fmla="*/ 819 h 31"/>
              <a:gd name="T94" fmla="*/ 2858 w 10"/>
              <a:gd name="T95" fmla="*/ 1229 h 31"/>
              <a:gd name="T96" fmla="*/ 2858 w 10"/>
              <a:gd name="T97" fmla="*/ 11471 h 31"/>
              <a:gd name="T98" fmla="*/ 2858 w 10"/>
              <a:gd name="T99" fmla="*/ 11061 h 31"/>
              <a:gd name="T100" fmla="*/ 2858 w 10"/>
              <a:gd name="T101" fmla="*/ 1229 h 31"/>
              <a:gd name="T102" fmla="*/ 3175 w 10"/>
              <a:gd name="T103" fmla="*/ 1639 h 31"/>
              <a:gd name="T104" fmla="*/ 3175 w 10"/>
              <a:gd name="T105" fmla="*/ 11061 h 31"/>
              <a:gd name="T106" fmla="*/ 3175 w 10"/>
              <a:gd name="T107" fmla="*/ 11061 h 31"/>
              <a:gd name="T108" fmla="*/ 3175 w 10"/>
              <a:gd name="T109" fmla="*/ 1639 h 31"/>
              <a:gd name="T110" fmla="*/ 3175 w 10"/>
              <a:gd name="T111" fmla="*/ 2048 h 31"/>
              <a:gd name="T112" fmla="*/ 3175 w 10"/>
              <a:gd name="T113" fmla="*/ 10652 h 31"/>
              <a:gd name="T114" fmla="*/ 3175 w 10"/>
              <a:gd name="T115" fmla="*/ 10652 h 31"/>
              <a:gd name="T116" fmla="*/ 3175 w 10"/>
              <a:gd name="T117" fmla="*/ 2048 h 31"/>
              <a:gd name="T118" fmla="*/ 3175 w 10"/>
              <a:gd name="T119" fmla="*/ 2048 h 31"/>
              <a:gd name="T120" fmla="*/ 3175 w 10"/>
              <a:gd name="T121" fmla="*/ 9832 h 31"/>
              <a:gd name="T122" fmla="*/ 3175 w 10"/>
              <a:gd name="T123" fmla="*/ 9832 h 31"/>
              <a:gd name="T124" fmla="*/ 3175 w 10"/>
              <a:gd name="T125" fmla="*/ 2868 h 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31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1" y="3"/>
                </a:lnTo>
                <a:lnTo>
                  <a:pt x="1" y="28"/>
                </a:lnTo>
                <a:lnTo>
                  <a:pt x="1" y="2"/>
                </a:lnTo>
                <a:lnTo>
                  <a:pt x="1" y="28"/>
                </a:lnTo>
                <a:lnTo>
                  <a:pt x="3" y="29"/>
                </a:lnTo>
                <a:lnTo>
                  <a:pt x="3" y="2"/>
                </a:lnTo>
                <a:lnTo>
                  <a:pt x="3" y="29"/>
                </a:lnTo>
                <a:lnTo>
                  <a:pt x="4" y="29"/>
                </a:lnTo>
                <a:lnTo>
                  <a:pt x="4" y="2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31"/>
                </a:lnTo>
                <a:lnTo>
                  <a:pt x="5" y="29"/>
                </a:lnTo>
                <a:lnTo>
                  <a:pt x="5" y="0"/>
                </a:lnTo>
                <a:lnTo>
                  <a:pt x="6" y="2"/>
                </a:lnTo>
                <a:lnTo>
                  <a:pt x="6" y="29"/>
                </a:lnTo>
                <a:lnTo>
                  <a:pt x="6" y="2"/>
                </a:lnTo>
                <a:lnTo>
                  <a:pt x="6" y="29"/>
                </a:lnTo>
                <a:lnTo>
                  <a:pt x="8" y="29"/>
                </a:lnTo>
                <a:lnTo>
                  <a:pt x="8" y="2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0" y="5"/>
                </a:lnTo>
                <a:lnTo>
                  <a:pt x="10" y="26"/>
                </a:lnTo>
                <a:lnTo>
                  <a:pt x="10" y="5"/>
                </a:lnTo>
                <a:lnTo>
                  <a:pt x="10" y="24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2114550" y="5657850"/>
            <a:ext cx="12700" cy="4763"/>
          </a:xfrm>
          <a:custGeom>
            <a:avLst/>
            <a:gdLst>
              <a:gd name="T0" fmla="*/ 1671 w 38"/>
              <a:gd name="T1" fmla="*/ 2778 h 12"/>
              <a:gd name="T2" fmla="*/ 1671 w 38"/>
              <a:gd name="T3" fmla="*/ 0 h 12"/>
              <a:gd name="T4" fmla="*/ 11029 w 38"/>
              <a:gd name="T5" fmla="*/ 0 h 12"/>
              <a:gd name="T6" fmla="*/ 11029 w 38"/>
              <a:gd name="T7" fmla="*/ 0 h 12"/>
              <a:gd name="T8" fmla="*/ 1671 w 38"/>
              <a:gd name="T9" fmla="*/ 0 h 12"/>
              <a:gd name="T10" fmla="*/ 1337 w 38"/>
              <a:gd name="T11" fmla="*/ 794 h 12"/>
              <a:gd name="T12" fmla="*/ 11029 w 38"/>
              <a:gd name="T13" fmla="*/ 794 h 12"/>
              <a:gd name="T14" fmla="*/ 11363 w 38"/>
              <a:gd name="T15" fmla="*/ 794 h 12"/>
              <a:gd name="T16" fmla="*/ 1337 w 38"/>
              <a:gd name="T17" fmla="*/ 794 h 12"/>
              <a:gd name="T18" fmla="*/ 1003 w 38"/>
              <a:gd name="T19" fmla="*/ 794 h 12"/>
              <a:gd name="T20" fmla="*/ 12032 w 38"/>
              <a:gd name="T21" fmla="*/ 794 h 12"/>
              <a:gd name="T22" fmla="*/ 12032 w 38"/>
              <a:gd name="T23" fmla="*/ 794 h 12"/>
              <a:gd name="T24" fmla="*/ 1003 w 38"/>
              <a:gd name="T25" fmla="*/ 794 h 12"/>
              <a:gd name="T26" fmla="*/ 334 w 38"/>
              <a:gd name="T27" fmla="*/ 794 h 12"/>
              <a:gd name="T28" fmla="*/ 12032 w 38"/>
              <a:gd name="T29" fmla="*/ 794 h 12"/>
              <a:gd name="T30" fmla="*/ 12366 w 38"/>
              <a:gd name="T31" fmla="*/ 794 h 12"/>
              <a:gd name="T32" fmla="*/ 334 w 38"/>
              <a:gd name="T33" fmla="*/ 794 h 12"/>
              <a:gd name="T34" fmla="*/ 334 w 38"/>
              <a:gd name="T35" fmla="*/ 1191 h 12"/>
              <a:gd name="T36" fmla="*/ 12366 w 38"/>
              <a:gd name="T37" fmla="*/ 1191 h 12"/>
              <a:gd name="T38" fmla="*/ 12366 w 38"/>
              <a:gd name="T39" fmla="*/ 1191 h 12"/>
              <a:gd name="T40" fmla="*/ 0 w 38"/>
              <a:gd name="T41" fmla="*/ 1191 h 12"/>
              <a:gd name="T42" fmla="*/ 0 w 38"/>
              <a:gd name="T43" fmla="*/ 1588 h 12"/>
              <a:gd name="T44" fmla="*/ 12366 w 38"/>
              <a:gd name="T45" fmla="*/ 1588 h 12"/>
              <a:gd name="T46" fmla="*/ 12700 w 38"/>
              <a:gd name="T47" fmla="*/ 1588 h 12"/>
              <a:gd name="T48" fmla="*/ 0 w 38"/>
              <a:gd name="T49" fmla="*/ 1588 h 12"/>
              <a:gd name="T50" fmla="*/ 0 w 38"/>
              <a:gd name="T51" fmla="*/ 1985 h 12"/>
              <a:gd name="T52" fmla="*/ 12700 w 38"/>
              <a:gd name="T53" fmla="*/ 1985 h 12"/>
              <a:gd name="T54" fmla="*/ 12700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2700 w 38"/>
              <a:gd name="T61" fmla="*/ 1985 h 12"/>
              <a:gd name="T62" fmla="*/ 12700 w 38"/>
              <a:gd name="T63" fmla="*/ 2778 h 12"/>
              <a:gd name="T64" fmla="*/ 0 w 38"/>
              <a:gd name="T65" fmla="*/ 2778 h 12"/>
              <a:gd name="T66" fmla="*/ 0 w 38"/>
              <a:gd name="T67" fmla="*/ 3175 h 12"/>
              <a:gd name="T68" fmla="*/ 12700 w 38"/>
              <a:gd name="T69" fmla="*/ 3175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572 h 12"/>
              <a:gd name="T80" fmla="*/ 0 w 38"/>
              <a:gd name="T81" fmla="*/ 3572 h 12"/>
              <a:gd name="T82" fmla="*/ 0 w 38"/>
              <a:gd name="T83" fmla="*/ 3572 h 12"/>
              <a:gd name="T84" fmla="*/ 12366 w 38"/>
              <a:gd name="T85" fmla="*/ 3572 h 12"/>
              <a:gd name="T86" fmla="*/ 12366 w 38"/>
              <a:gd name="T87" fmla="*/ 3572 h 12"/>
              <a:gd name="T88" fmla="*/ 0 w 38"/>
              <a:gd name="T89" fmla="*/ 3572 h 12"/>
              <a:gd name="T90" fmla="*/ 334 w 38"/>
              <a:gd name="T91" fmla="*/ 3969 h 12"/>
              <a:gd name="T92" fmla="*/ 12366 w 38"/>
              <a:gd name="T93" fmla="*/ 3969 h 12"/>
              <a:gd name="T94" fmla="*/ 12366 w 38"/>
              <a:gd name="T95" fmla="*/ 3969 h 12"/>
              <a:gd name="T96" fmla="*/ 334 w 38"/>
              <a:gd name="T97" fmla="*/ 3969 h 12"/>
              <a:gd name="T98" fmla="*/ 334 w 38"/>
              <a:gd name="T99" fmla="*/ 3969 h 12"/>
              <a:gd name="T100" fmla="*/ 12032 w 38"/>
              <a:gd name="T101" fmla="*/ 3969 h 12"/>
              <a:gd name="T102" fmla="*/ 12032 w 38"/>
              <a:gd name="T103" fmla="*/ 3969 h 12"/>
              <a:gd name="T104" fmla="*/ 1003 w 38"/>
              <a:gd name="T105" fmla="*/ 3969 h 12"/>
              <a:gd name="T106" fmla="*/ 1003 w 38"/>
              <a:gd name="T107" fmla="*/ 4763 h 12"/>
              <a:gd name="T108" fmla="*/ 12032 w 38"/>
              <a:gd name="T109" fmla="*/ 4763 h 12"/>
              <a:gd name="T110" fmla="*/ 11363 w 38"/>
              <a:gd name="T111" fmla="*/ 4763 h 12"/>
              <a:gd name="T112" fmla="*/ 1337 w 38"/>
              <a:gd name="T113" fmla="*/ 4763 h 12"/>
              <a:gd name="T114" fmla="*/ 1337 w 38"/>
              <a:gd name="T115" fmla="*/ 4763 h 12"/>
              <a:gd name="T116" fmla="*/ 11029 w 38"/>
              <a:gd name="T117" fmla="*/ 4763 h 12"/>
              <a:gd name="T118" fmla="*/ 11029 w 38"/>
              <a:gd name="T119" fmla="*/ 4763 h 12"/>
              <a:gd name="T120" fmla="*/ 1671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2"/>
                </a:lnTo>
                <a:lnTo>
                  <a:pt x="33" y="2"/>
                </a:lnTo>
                <a:lnTo>
                  <a:pt x="34" y="2"/>
                </a:lnTo>
                <a:lnTo>
                  <a:pt x="4" y="2"/>
                </a:lnTo>
                <a:lnTo>
                  <a:pt x="3" y="2"/>
                </a:lnTo>
                <a:lnTo>
                  <a:pt x="36" y="2"/>
                </a:lnTo>
                <a:lnTo>
                  <a:pt x="3" y="2"/>
                </a:lnTo>
                <a:lnTo>
                  <a:pt x="1" y="2"/>
                </a:lnTo>
                <a:lnTo>
                  <a:pt x="36" y="2"/>
                </a:lnTo>
                <a:lnTo>
                  <a:pt x="37" y="2"/>
                </a:lnTo>
                <a:lnTo>
                  <a:pt x="1" y="2"/>
                </a:lnTo>
                <a:lnTo>
                  <a:pt x="1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6" y="10"/>
                </a:lnTo>
                <a:lnTo>
                  <a:pt x="3" y="10"/>
                </a:lnTo>
                <a:lnTo>
                  <a:pt x="3" y="12"/>
                </a:lnTo>
                <a:lnTo>
                  <a:pt x="36" y="12"/>
                </a:lnTo>
                <a:lnTo>
                  <a:pt x="34" y="12"/>
                </a:lnTo>
                <a:lnTo>
                  <a:pt x="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124075" y="5651500"/>
            <a:ext cx="3175" cy="11113"/>
          </a:xfrm>
          <a:custGeom>
            <a:avLst/>
            <a:gdLst>
              <a:gd name="T0" fmla="*/ 1732 w 11"/>
              <a:gd name="T1" fmla="*/ 9261 h 30"/>
              <a:gd name="T2" fmla="*/ 0 w 11"/>
              <a:gd name="T3" fmla="*/ 9261 h 30"/>
              <a:gd name="T4" fmla="*/ 0 w 11"/>
              <a:gd name="T5" fmla="*/ 2593 h 30"/>
              <a:gd name="T6" fmla="*/ 0 w 11"/>
              <a:gd name="T7" fmla="*/ 2223 h 30"/>
              <a:gd name="T8" fmla="*/ 0 w 11"/>
              <a:gd name="T9" fmla="*/ 9631 h 30"/>
              <a:gd name="T10" fmla="*/ 0 w 11"/>
              <a:gd name="T11" fmla="*/ 9631 h 30"/>
              <a:gd name="T12" fmla="*/ 0 w 11"/>
              <a:gd name="T13" fmla="*/ 2223 h 30"/>
              <a:gd name="T14" fmla="*/ 289 w 11"/>
              <a:gd name="T15" fmla="*/ 1482 h 30"/>
              <a:gd name="T16" fmla="*/ 289 w 11"/>
              <a:gd name="T17" fmla="*/ 9631 h 30"/>
              <a:gd name="T18" fmla="*/ 289 w 11"/>
              <a:gd name="T19" fmla="*/ 10002 h 30"/>
              <a:gd name="T20" fmla="*/ 289 w 11"/>
              <a:gd name="T21" fmla="*/ 1482 h 30"/>
              <a:gd name="T22" fmla="*/ 289 w 11"/>
              <a:gd name="T23" fmla="*/ 1482 h 30"/>
              <a:gd name="T24" fmla="*/ 289 w 11"/>
              <a:gd name="T25" fmla="*/ 10002 h 30"/>
              <a:gd name="T26" fmla="*/ 289 w 11"/>
              <a:gd name="T27" fmla="*/ 10002 h 30"/>
              <a:gd name="T28" fmla="*/ 289 w 11"/>
              <a:gd name="T29" fmla="*/ 1111 h 30"/>
              <a:gd name="T30" fmla="*/ 289 w 11"/>
              <a:gd name="T31" fmla="*/ 1111 h 30"/>
              <a:gd name="T32" fmla="*/ 289 w 11"/>
              <a:gd name="T33" fmla="*/ 10372 h 30"/>
              <a:gd name="T34" fmla="*/ 577 w 11"/>
              <a:gd name="T35" fmla="*/ 10372 h 30"/>
              <a:gd name="T36" fmla="*/ 577 w 11"/>
              <a:gd name="T37" fmla="*/ 741 h 30"/>
              <a:gd name="T38" fmla="*/ 577 w 11"/>
              <a:gd name="T39" fmla="*/ 741 h 30"/>
              <a:gd name="T40" fmla="*/ 577 w 11"/>
              <a:gd name="T41" fmla="*/ 10372 h 30"/>
              <a:gd name="T42" fmla="*/ 1155 w 11"/>
              <a:gd name="T43" fmla="*/ 10372 h 30"/>
              <a:gd name="T44" fmla="*/ 1155 w 11"/>
              <a:gd name="T45" fmla="*/ 741 h 30"/>
              <a:gd name="T46" fmla="*/ 1155 w 11"/>
              <a:gd name="T47" fmla="*/ 741 h 30"/>
              <a:gd name="T48" fmla="*/ 1155 w 11"/>
              <a:gd name="T49" fmla="*/ 11113 h 30"/>
              <a:gd name="T50" fmla="*/ 1155 w 11"/>
              <a:gd name="T51" fmla="*/ 11113 h 30"/>
              <a:gd name="T52" fmla="*/ 1155 w 11"/>
              <a:gd name="T53" fmla="*/ 741 h 30"/>
              <a:gd name="T54" fmla="*/ 1443 w 11"/>
              <a:gd name="T55" fmla="*/ 0 h 30"/>
              <a:gd name="T56" fmla="*/ 1443 w 11"/>
              <a:gd name="T57" fmla="*/ 11113 h 30"/>
              <a:gd name="T58" fmla="*/ 1443 w 11"/>
              <a:gd name="T59" fmla="*/ 11113 h 30"/>
              <a:gd name="T60" fmla="*/ 1443 w 11"/>
              <a:gd name="T61" fmla="*/ 0 h 30"/>
              <a:gd name="T62" fmla="*/ 1732 w 11"/>
              <a:gd name="T63" fmla="*/ 0 h 30"/>
              <a:gd name="T64" fmla="*/ 1732 w 11"/>
              <a:gd name="T65" fmla="*/ 11113 h 30"/>
              <a:gd name="T66" fmla="*/ 1732 w 11"/>
              <a:gd name="T67" fmla="*/ 11113 h 30"/>
              <a:gd name="T68" fmla="*/ 1732 w 11"/>
              <a:gd name="T69" fmla="*/ 0 h 30"/>
              <a:gd name="T70" fmla="*/ 1732 w 11"/>
              <a:gd name="T71" fmla="*/ 0 h 30"/>
              <a:gd name="T72" fmla="*/ 1732 w 11"/>
              <a:gd name="T73" fmla="*/ 11113 h 30"/>
              <a:gd name="T74" fmla="*/ 2020 w 11"/>
              <a:gd name="T75" fmla="*/ 11113 h 30"/>
              <a:gd name="T76" fmla="*/ 2020 w 11"/>
              <a:gd name="T77" fmla="*/ 741 h 30"/>
              <a:gd name="T78" fmla="*/ 2598 w 11"/>
              <a:gd name="T79" fmla="*/ 741 h 30"/>
              <a:gd name="T80" fmla="*/ 2598 w 11"/>
              <a:gd name="T81" fmla="*/ 11113 h 30"/>
              <a:gd name="T82" fmla="*/ 2598 w 11"/>
              <a:gd name="T83" fmla="*/ 10372 h 30"/>
              <a:gd name="T84" fmla="*/ 2598 w 11"/>
              <a:gd name="T85" fmla="*/ 741 h 30"/>
              <a:gd name="T86" fmla="*/ 2598 w 11"/>
              <a:gd name="T87" fmla="*/ 741 h 30"/>
              <a:gd name="T88" fmla="*/ 2598 w 11"/>
              <a:gd name="T89" fmla="*/ 10372 h 30"/>
              <a:gd name="T90" fmla="*/ 2886 w 11"/>
              <a:gd name="T91" fmla="*/ 10372 h 30"/>
              <a:gd name="T92" fmla="*/ 2886 w 11"/>
              <a:gd name="T93" fmla="*/ 741 h 30"/>
              <a:gd name="T94" fmla="*/ 2886 w 11"/>
              <a:gd name="T95" fmla="*/ 1111 h 30"/>
              <a:gd name="T96" fmla="*/ 2886 w 11"/>
              <a:gd name="T97" fmla="*/ 10372 h 30"/>
              <a:gd name="T98" fmla="*/ 2886 w 11"/>
              <a:gd name="T99" fmla="*/ 10002 h 30"/>
              <a:gd name="T100" fmla="*/ 2886 w 11"/>
              <a:gd name="T101" fmla="*/ 1111 h 30"/>
              <a:gd name="T102" fmla="*/ 2886 w 11"/>
              <a:gd name="T103" fmla="*/ 1482 h 30"/>
              <a:gd name="T104" fmla="*/ 2886 w 11"/>
              <a:gd name="T105" fmla="*/ 10002 h 30"/>
              <a:gd name="T106" fmla="*/ 3175 w 11"/>
              <a:gd name="T107" fmla="*/ 10002 h 30"/>
              <a:gd name="T108" fmla="*/ 3175 w 11"/>
              <a:gd name="T109" fmla="*/ 1482 h 30"/>
              <a:gd name="T110" fmla="*/ 3175 w 11"/>
              <a:gd name="T111" fmla="*/ 1482 h 30"/>
              <a:gd name="T112" fmla="*/ 3175 w 11"/>
              <a:gd name="T113" fmla="*/ 9631 h 30"/>
              <a:gd name="T114" fmla="*/ 3175 w 11"/>
              <a:gd name="T115" fmla="*/ 9631 h 30"/>
              <a:gd name="T116" fmla="*/ 3175 w 11"/>
              <a:gd name="T117" fmla="*/ 2223 h 30"/>
              <a:gd name="T118" fmla="*/ 3175 w 11"/>
              <a:gd name="T119" fmla="*/ 2223 h 30"/>
              <a:gd name="T120" fmla="*/ 3175 w 11"/>
              <a:gd name="T121" fmla="*/ 9631 h 30"/>
              <a:gd name="T122" fmla="*/ 3175 w 11"/>
              <a:gd name="T123" fmla="*/ 9261 h 30"/>
              <a:gd name="T124" fmla="*/ 3175 w 11"/>
              <a:gd name="T125" fmla="*/ 259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6" y="25"/>
                </a:moveTo>
                <a:lnTo>
                  <a:pt x="0" y="25"/>
                </a:lnTo>
                <a:lnTo>
                  <a:pt x="0" y="7"/>
                </a:lnTo>
                <a:lnTo>
                  <a:pt x="0" y="6"/>
                </a:lnTo>
                <a:lnTo>
                  <a:pt x="0" y="26"/>
                </a:lnTo>
                <a:lnTo>
                  <a:pt x="0" y="6"/>
                </a:lnTo>
                <a:lnTo>
                  <a:pt x="1" y="4"/>
                </a:lnTo>
                <a:lnTo>
                  <a:pt x="1" y="26"/>
                </a:lnTo>
                <a:lnTo>
                  <a:pt x="1" y="27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4" y="28"/>
                </a:lnTo>
                <a:lnTo>
                  <a:pt x="4" y="2"/>
                </a:lnTo>
                <a:lnTo>
                  <a:pt x="4" y="30"/>
                </a:lnTo>
                <a:lnTo>
                  <a:pt x="4" y="2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2"/>
                </a:lnTo>
                <a:lnTo>
                  <a:pt x="9" y="2"/>
                </a:lnTo>
                <a:lnTo>
                  <a:pt x="9" y="30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10" y="28"/>
                </a:lnTo>
                <a:lnTo>
                  <a:pt x="10" y="2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6"/>
                </a:lnTo>
                <a:lnTo>
                  <a:pt x="11" y="26"/>
                </a:lnTo>
                <a:lnTo>
                  <a:pt x="11" y="25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2124075" y="5651500"/>
            <a:ext cx="14288" cy="4763"/>
          </a:xfrm>
          <a:custGeom>
            <a:avLst/>
            <a:gdLst>
              <a:gd name="T0" fmla="*/ 2198 w 39"/>
              <a:gd name="T1" fmla="*/ 2778 h 12"/>
              <a:gd name="T2" fmla="*/ 2198 w 39"/>
              <a:gd name="T3" fmla="*/ 0 h 12"/>
              <a:gd name="T4" fmla="*/ 12090 w 39"/>
              <a:gd name="T5" fmla="*/ 0 h 12"/>
              <a:gd name="T6" fmla="*/ 12456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823 w 39"/>
              <a:gd name="T13" fmla="*/ 0 h 12"/>
              <a:gd name="T14" fmla="*/ 12823 w 39"/>
              <a:gd name="T15" fmla="*/ 794 h 12"/>
              <a:gd name="T16" fmla="*/ 1465 w 39"/>
              <a:gd name="T17" fmla="*/ 794 h 12"/>
              <a:gd name="T18" fmla="*/ 1465 w 39"/>
              <a:gd name="T19" fmla="*/ 794 h 12"/>
              <a:gd name="T20" fmla="*/ 12823 w 39"/>
              <a:gd name="T21" fmla="*/ 794 h 12"/>
              <a:gd name="T22" fmla="*/ 13189 w 39"/>
              <a:gd name="T23" fmla="*/ 794 h 12"/>
              <a:gd name="T24" fmla="*/ 1465 w 39"/>
              <a:gd name="T25" fmla="*/ 794 h 12"/>
              <a:gd name="T26" fmla="*/ 733 w 39"/>
              <a:gd name="T27" fmla="*/ 794 h 12"/>
              <a:gd name="T28" fmla="*/ 13189 w 39"/>
              <a:gd name="T29" fmla="*/ 794 h 12"/>
              <a:gd name="T30" fmla="*/ 13189 w 39"/>
              <a:gd name="T31" fmla="*/ 794 h 12"/>
              <a:gd name="T32" fmla="*/ 733 w 39"/>
              <a:gd name="T33" fmla="*/ 794 h 12"/>
              <a:gd name="T34" fmla="*/ 366 w 39"/>
              <a:gd name="T35" fmla="*/ 1191 h 12"/>
              <a:gd name="T36" fmla="*/ 13922 w 39"/>
              <a:gd name="T37" fmla="*/ 1191 h 12"/>
              <a:gd name="T38" fmla="*/ 13922 w 39"/>
              <a:gd name="T39" fmla="*/ 1191 h 12"/>
              <a:gd name="T40" fmla="*/ 366 w 39"/>
              <a:gd name="T41" fmla="*/ 1191 h 12"/>
              <a:gd name="T42" fmla="*/ 366 w 39"/>
              <a:gd name="T43" fmla="*/ 1588 h 12"/>
              <a:gd name="T44" fmla="*/ 13922 w 39"/>
              <a:gd name="T45" fmla="*/ 1588 h 12"/>
              <a:gd name="T46" fmla="*/ 13922 w 39"/>
              <a:gd name="T47" fmla="*/ 1588 h 12"/>
              <a:gd name="T48" fmla="*/ 366 w 39"/>
              <a:gd name="T49" fmla="*/ 1588 h 12"/>
              <a:gd name="T50" fmla="*/ 366 w 39"/>
              <a:gd name="T51" fmla="*/ 1588 h 12"/>
              <a:gd name="T52" fmla="*/ 13922 w 39"/>
              <a:gd name="T53" fmla="*/ 1588 h 12"/>
              <a:gd name="T54" fmla="*/ 13922 w 39"/>
              <a:gd name="T55" fmla="*/ 2382 h 12"/>
              <a:gd name="T56" fmla="*/ 0 w 39"/>
              <a:gd name="T57" fmla="*/ 2382 h 12"/>
              <a:gd name="T58" fmla="*/ 0 w 39"/>
              <a:gd name="T59" fmla="*/ 2382 h 12"/>
              <a:gd name="T60" fmla="*/ 14288 w 39"/>
              <a:gd name="T61" fmla="*/ 2382 h 12"/>
              <a:gd name="T62" fmla="*/ 14288 w 39"/>
              <a:gd name="T63" fmla="*/ 2778 h 12"/>
              <a:gd name="T64" fmla="*/ 0 w 39"/>
              <a:gd name="T65" fmla="*/ 2778 h 12"/>
              <a:gd name="T66" fmla="*/ 0 w 39"/>
              <a:gd name="T67" fmla="*/ 3175 h 12"/>
              <a:gd name="T68" fmla="*/ 14288 w 39"/>
              <a:gd name="T69" fmla="*/ 3175 h 12"/>
              <a:gd name="T70" fmla="*/ 13922 w 39"/>
              <a:gd name="T71" fmla="*/ 3175 h 12"/>
              <a:gd name="T72" fmla="*/ 0 w 39"/>
              <a:gd name="T73" fmla="*/ 3175 h 12"/>
              <a:gd name="T74" fmla="*/ 366 w 39"/>
              <a:gd name="T75" fmla="*/ 3175 h 12"/>
              <a:gd name="T76" fmla="*/ 13922 w 39"/>
              <a:gd name="T77" fmla="*/ 3175 h 12"/>
              <a:gd name="T78" fmla="*/ 13922 w 39"/>
              <a:gd name="T79" fmla="*/ 3572 h 12"/>
              <a:gd name="T80" fmla="*/ 366 w 39"/>
              <a:gd name="T81" fmla="*/ 3572 h 12"/>
              <a:gd name="T82" fmla="*/ 366 w 39"/>
              <a:gd name="T83" fmla="*/ 3572 h 12"/>
              <a:gd name="T84" fmla="*/ 13922 w 39"/>
              <a:gd name="T85" fmla="*/ 3572 h 12"/>
              <a:gd name="T86" fmla="*/ 13922 w 39"/>
              <a:gd name="T87" fmla="*/ 3572 h 12"/>
              <a:gd name="T88" fmla="*/ 366 w 39"/>
              <a:gd name="T89" fmla="*/ 3572 h 12"/>
              <a:gd name="T90" fmla="*/ 366 w 39"/>
              <a:gd name="T91" fmla="*/ 4366 h 12"/>
              <a:gd name="T92" fmla="*/ 13922 w 39"/>
              <a:gd name="T93" fmla="*/ 4366 h 12"/>
              <a:gd name="T94" fmla="*/ 13189 w 39"/>
              <a:gd name="T95" fmla="*/ 4366 h 12"/>
              <a:gd name="T96" fmla="*/ 733 w 39"/>
              <a:gd name="T97" fmla="*/ 4366 h 12"/>
              <a:gd name="T98" fmla="*/ 733 w 39"/>
              <a:gd name="T99" fmla="*/ 4366 h 12"/>
              <a:gd name="T100" fmla="*/ 13189 w 39"/>
              <a:gd name="T101" fmla="*/ 4366 h 12"/>
              <a:gd name="T102" fmla="*/ 13189 w 39"/>
              <a:gd name="T103" fmla="*/ 4366 h 12"/>
              <a:gd name="T104" fmla="*/ 1465 w 39"/>
              <a:gd name="T105" fmla="*/ 4366 h 12"/>
              <a:gd name="T106" fmla="*/ 1465 w 39"/>
              <a:gd name="T107" fmla="*/ 4763 h 12"/>
              <a:gd name="T108" fmla="*/ 12823 w 39"/>
              <a:gd name="T109" fmla="*/ 4763 h 12"/>
              <a:gd name="T110" fmla="*/ 12823 w 39"/>
              <a:gd name="T111" fmla="*/ 4763 h 12"/>
              <a:gd name="T112" fmla="*/ 1465 w 39"/>
              <a:gd name="T113" fmla="*/ 4763 h 12"/>
              <a:gd name="T114" fmla="*/ 1832 w 39"/>
              <a:gd name="T115" fmla="*/ 4763 h 12"/>
              <a:gd name="T116" fmla="*/ 12823 w 39"/>
              <a:gd name="T117" fmla="*/ 4763 h 12"/>
              <a:gd name="T118" fmla="*/ 12456 w 39"/>
              <a:gd name="T119" fmla="*/ 4763 h 12"/>
              <a:gd name="T120" fmla="*/ 1832 w 39"/>
              <a:gd name="T121" fmla="*/ 4763 h 12"/>
              <a:gd name="T122" fmla="*/ 2198 w 39"/>
              <a:gd name="T123" fmla="*/ 4763 h 12"/>
              <a:gd name="T124" fmla="*/ 12090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5" y="0"/>
                </a:lnTo>
                <a:lnTo>
                  <a:pt x="35" y="2"/>
                </a:lnTo>
                <a:lnTo>
                  <a:pt x="4" y="2"/>
                </a:lnTo>
                <a:lnTo>
                  <a:pt x="35" y="2"/>
                </a:lnTo>
                <a:lnTo>
                  <a:pt x="36" y="2"/>
                </a:lnTo>
                <a:lnTo>
                  <a:pt x="4" y="2"/>
                </a:lnTo>
                <a:lnTo>
                  <a:pt x="2" y="2"/>
                </a:lnTo>
                <a:lnTo>
                  <a:pt x="36" y="2"/>
                </a:lnTo>
                <a:lnTo>
                  <a:pt x="2" y="2"/>
                </a:lnTo>
                <a:lnTo>
                  <a:pt x="1" y="3"/>
                </a:lnTo>
                <a:lnTo>
                  <a:pt x="38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1" y="4"/>
                </a:lnTo>
                <a:lnTo>
                  <a:pt x="38" y="4"/>
                </a:lnTo>
                <a:lnTo>
                  <a:pt x="38" y="6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38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1"/>
                </a:lnTo>
                <a:lnTo>
                  <a:pt x="38" y="11"/>
                </a:lnTo>
                <a:lnTo>
                  <a:pt x="36" y="11"/>
                </a:lnTo>
                <a:lnTo>
                  <a:pt x="2" y="11"/>
                </a:lnTo>
                <a:lnTo>
                  <a:pt x="36" y="11"/>
                </a:lnTo>
                <a:lnTo>
                  <a:pt x="4" y="11"/>
                </a:lnTo>
                <a:lnTo>
                  <a:pt x="4" y="12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5" y="12"/>
                </a:lnTo>
                <a:lnTo>
                  <a:pt x="34" y="12"/>
                </a:lnTo>
                <a:lnTo>
                  <a:pt x="5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2133600" y="5637213"/>
            <a:ext cx="4763" cy="19050"/>
          </a:xfrm>
          <a:custGeom>
            <a:avLst/>
            <a:gdLst>
              <a:gd name="T0" fmla="*/ 2165 w 11"/>
              <a:gd name="T1" fmla="*/ 17023 h 47"/>
              <a:gd name="T2" fmla="*/ 0 w 11"/>
              <a:gd name="T3" fmla="*/ 17023 h 47"/>
              <a:gd name="T4" fmla="*/ 0 w 11"/>
              <a:gd name="T5" fmla="*/ 2027 h 47"/>
              <a:gd name="T6" fmla="*/ 0 w 11"/>
              <a:gd name="T7" fmla="*/ 2027 h 47"/>
              <a:gd name="T8" fmla="*/ 0 w 11"/>
              <a:gd name="T9" fmla="*/ 17429 h 47"/>
              <a:gd name="T10" fmla="*/ 0 w 11"/>
              <a:gd name="T11" fmla="*/ 17429 h 47"/>
              <a:gd name="T12" fmla="*/ 0 w 11"/>
              <a:gd name="T13" fmla="*/ 2027 h 47"/>
              <a:gd name="T14" fmla="*/ 0 w 11"/>
              <a:gd name="T15" fmla="*/ 1621 h 47"/>
              <a:gd name="T16" fmla="*/ 0 w 11"/>
              <a:gd name="T17" fmla="*/ 17429 h 47"/>
              <a:gd name="T18" fmla="*/ 0 w 11"/>
              <a:gd name="T19" fmla="*/ 17834 h 47"/>
              <a:gd name="T20" fmla="*/ 0 w 11"/>
              <a:gd name="T21" fmla="*/ 1621 h 47"/>
              <a:gd name="T22" fmla="*/ 433 w 11"/>
              <a:gd name="T23" fmla="*/ 1621 h 47"/>
              <a:gd name="T24" fmla="*/ 433 w 11"/>
              <a:gd name="T25" fmla="*/ 17834 h 47"/>
              <a:gd name="T26" fmla="*/ 433 w 11"/>
              <a:gd name="T27" fmla="*/ 17834 h 47"/>
              <a:gd name="T28" fmla="*/ 433 w 11"/>
              <a:gd name="T29" fmla="*/ 1216 h 47"/>
              <a:gd name="T30" fmla="*/ 433 w 11"/>
              <a:gd name="T31" fmla="*/ 1216 h 47"/>
              <a:gd name="T32" fmla="*/ 433 w 11"/>
              <a:gd name="T33" fmla="*/ 18645 h 47"/>
              <a:gd name="T34" fmla="*/ 433 w 11"/>
              <a:gd name="T35" fmla="*/ 18645 h 47"/>
              <a:gd name="T36" fmla="*/ 433 w 11"/>
              <a:gd name="T37" fmla="*/ 1216 h 47"/>
              <a:gd name="T38" fmla="*/ 866 w 11"/>
              <a:gd name="T39" fmla="*/ 405 h 47"/>
              <a:gd name="T40" fmla="*/ 866 w 11"/>
              <a:gd name="T41" fmla="*/ 18645 h 47"/>
              <a:gd name="T42" fmla="*/ 866 w 11"/>
              <a:gd name="T43" fmla="*/ 18645 h 47"/>
              <a:gd name="T44" fmla="*/ 866 w 11"/>
              <a:gd name="T45" fmla="*/ 405 h 47"/>
              <a:gd name="T46" fmla="*/ 1299 w 11"/>
              <a:gd name="T47" fmla="*/ 405 h 47"/>
              <a:gd name="T48" fmla="*/ 1299 w 11"/>
              <a:gd name="T49" fmla="*/ 19050 h 47"/>
              <a:gd name="T50" fmla="*/ 1299 w 11"/>
              <a:gd name="T51" fmla="*/ 19050 h 47"/>
              <a:gd name="T52" fmla="*/ 1299 w 11"/>
              <a:gd name="T53" fmla="*/ 0 h 47"/>
              <a:gd name="T54" fmla="*/ 1299 w 11"/>
              <a:gd name="T55" fmla="*/ 0 h 47"/>
              <a:gd name="T56" fmla="*/ 1299 w 11"/>
              <a:gd name="T57" fmla="*/ 19050 h 47"/>
              <a:gd name="T58" fmla="*/ 2165 w 11"/>
              <a:gd name="T59" fmla="*/ 19050 h 47"/>
              <a:gd name="T60" fmla="*/ 2165 w 11"/>
              <a:gd name="T61" fmla="*/ 0 h 47"/>
              <a:gd name="T62" fmla="*/ 2165 w 11"/>
              <a:gd name="T63" fmla="*/ 0 h 47"/>
              <a:gd name="T64" fmla="*/ 2165 w 11"/>
              <a:gd name="T65" fmla="*/ 19050 h 47"/>
              <a:gd name="T66" fmla="*/ 2598 w 11"/>
              <a:gd name="T67" fmla="*/ 19050 h 47"/>
              <a:gd name="T68" fmla="*/ 2598 w 11"/>
              <a:gd name="T69" fmla="*/ 0 h 47"/>
              <a:gd name="T70" fmla="*/ 3031 w 11"/>
              <a:gd name="T71" fmla="*/ 0 h 47"/>
              <a:gd name="T72" fmla="*/ 3031 w 11"/>
              <a:gd name="T73" fmla="*/ 19050 h 47"/>
              <a:gd name="T74" fmla="*/ 3031 w 11"/>
              <a:gd name="T75" fmla="*/ 19050 h 47"/>
              <a:gd name="T76" fmla="*/ 3031 w 11"/>
              <a:gd name="T77" fmla="*/ 0 h 47"/>
              <a:gd name="T78" fmla="*/ 3031 w 11"/>
              <a:gd name="T79" fmla="*/ 405 h 47"/>
              <a:gd name="T80" fmla="*/ 3031 w 11"/>
              <a:gd name="T81" fmla="*/ 19050 h 47"/>
              <a:gd name="T82" fmla="*/ 3464 w 11"/>
              <a:gd name="T83" fmla="*/ 18645 h 47"/>
              <a:gd name="T84" fmla="*/ 3464 w 11"/>
              <a:gd name="T85" fmla="*/ 405 h 47"/>
              <a:gd name="T86" fmla="*/ 3464 w 11"/>
              <a:gd name="T87" fmla="*/ 405 h 47"/>
              <a:gd name="T88" fmla="*/ 3464 w 11"/>
              <a:gd name="T89" fmla="*/ 18645 h 47"/>
              <a:gd name="T90" fmla="*/ 3464 w 11"/>
              <a:gd name="T91" fmla="*/ 18645 h 47"/>
              <a:gd name="T92" fmla="*/ 3464 w 11"/>
              <a:gd name="T93" fmla="*/ 1216 h 47"/>
              <a:gd name="T94" fmla="*/ 4330 w 11"/>
              <a:gd name="T95" fmla="*/ 1216 h 47"/>
              <a:gd name="T96" fmla="*/ 4330 w 11"/>
              <a:gd name="T97" fmla="*/ 18645 h 47"/>
              <a:gd name="T98" fmla="*/ 4330 w 11"/>
              <a:gd name="T99" fmla="*/ 17834 h 47"/>
              <a:gd name="T100" fmla="*/ 4330 w 11"/>
              <a:gd name="T101" fmla="*/ 1216 h 47"/>
              <a:gd name="T102" fmla="*/ 4330 w 11"/>
              <a:gd name="T103" fmla="*/ 1621 h 47"/>
              <a:gd name="T104" fmla="*/ 4330 w 11"/>
              <a:gd name="T105" fmla="*/ 17834 h 47"/>
              <a:gd name="T106" fmla="*/ 4330 w 11"/>
              <a:gd name="T107" fmla="*/ 17834 h 47"/>
              <a:gd name="T108" fmla="*/ 4330 w 11"/>
              <a:gd name="T109" fmla="*/ 1621 h 47"/>
              <a:gd name="T110" fmla="*/ 4330 w 11"/>
              <a:gd name="T111" fmla="*/ 1621 h 47"/>
              <a:gd name="T112" fmla="*/ 4330 w 11"/>
              <a:gd name="T113" fmla="*/ 17429 h 47"/>
              <a:gd name="T114" fmla="*/ 4330 w 11"/>
              <a:gd name="T115" fmla="*/ 17429 h 47"/>
              <a:gd name="T116" fmla="*/ 4330 w 11"/>
              <a:gd name="T117" fmla="*/ 2027 h 47"/>
              <a:gd name="T118" fmla="*/ 4763 w 11"/>
              <a:gd name="T119" fmla="*/ 2027 h 47"/>
              <a:gd name="T120" fmla="*/ 4763 w 11"/>
              <a:gd name="T121" fmla="*/ 17429 h 47"/>
              <a:gd name="T122" fmla="*/ 4763 w 11"/>
              <a:gd name="T123" fmla="*/ 17023 h 47"/>
              <a:gd name="T124" fmla="*/ 4763 w 11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5" y="42"/>
                </a:moveTo>
                <a:lnTo>
                  <a:pt x="0" y="42"/>
                </a:lnTo>
                <a:lnTo>
                  <a:pt x="0" y="5"/>
                </a:lnTo>
                <a:lnTo>
                  <a:pt x="0" y="43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44"/>
                </a:lnTo>
                <a:lnTo>
                  <a:pt x="0" y="4"/>
                </a:lnTo>
                <a:lnTo>
                  <a:pt x="1" y="4"/>
                </a:lnTo>
                <a:lnTo>
                  <a:pt x="1" y="44"/>
                </a:lnTo>
                <a:lnTo>
                  <a:pt x="1" y="3"/>
                </a:lnTo>
                <a:lnTo>
                  <a:pt x="1" y="46"/>
                </a:lnTo>
                <a:lnTo>
                  <a:pt x="1" y="3"/>
                </a:lnTo>
                <a:lnTo>
                  <a:pt x="2" y="1"/>
                </a:lnTo>
                <a:lnTo>
                  <a:pt x="2" y="46"/>
                </a:lnTo>
                <a:lnTo>
                  <a:pt x="2" y="1"/>
                </a:lnTo>
                <a:lnTo>
                  <a:pt x="3" y="1"/>
                </a:lnTo>
                <a:lnTo>
                  <a:pt x="3" y="47"/>
                </a:lnTo>
                <a:lnTo>
                  <a:pt x="3" y="0"/>
                </a:lnTo>
                <a:lnTo>
                  <a:pt x="3" y="47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6" y="47"/>
                </a:lnTo>
                <a:lnTo>
                  <a:pt x="6" y="0"/>
                </a:lnTo>
                <a:lnTo>
                  <a:pt x="7" y="0"/>
                </a:lnTo>
                <a:lnTo>
                  <a:pt x="7" y="47"/>
                </a:lnTo>
                <a:lnTo>
                  <a:pt x="7" y="0"/>
                </a:lnTo>
                <a:lnTo>
                  <a:pt x="7" y="1"/>
                </a:lnTo>
                <a:lnTo>
                  <a:pt x="7" y="47"/>
                </a:lnTo>
                <a:lnTo>
                  <a:pt x="8" y="46"/>
                </a:lnTo>
                <a:lnTo>
                  <a:pt x="8" y="1"/>
                </a:lnTo>
                <a:lnTo>
                  <a:pt x="8" y="46"/>
                </a:lnTo>
                <a:lnTo>
                  <a:pt x="8" y="3"/>
                </a:lnTo>
                <a:lnTo>
                  <a:pt x="10" y="3"/>
                </a:lnTo>
                <a:lnTo>
                  <a:pt x="10" y="46"/>
                </a:lnTo>
                <a:lnTo>
                  <a:pt x="10" y="44"/>
                </a:lnTo>
                <a:lnTo>
                  <a:pt x="10" y="3"/>
                </a:lnTo>
                <a:lnTo>
                  <a:pt x="10" y="4"/>
                </a:lnTo>
                <a:lnTo>
                  <a:pt x="10" y="44"/>
                </a:lnTo>
                <a:lnTo>
                  <a:pt x="10" y="4"/>
                </a:lnTo>
                <a:lnTo>
                  <a:pt x="10" y="43"/>
                </a:lnTo>
                <a:lnTo>
                  <a:pt x="10" y="5"/>
                </a:lnTo>
                <a:lnTo>
                  <a:pt x="11" y="5"/>
                </a:lnTo>
                <a:lnTo>
                  <a:pt x="11" y="43"/>
                </a:lnTo>
                <a:lnTo>
                  <a:pt x="11" y="4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2133600" y="5637213"/>
            <a:ext cx="12700" cy="4762"/>
          </a:xfrm>
          <a:custGeom>
            <a:avLst/>
            <a:gdLst>
              <a:gd name="T0" fmla="*/ 1628 w 39"/>
              <a:gd name="T1" fmla="*/ 2165 h 11"/>
              <a:gd name="T2" fmla="*/ 1628 w 39"/>
              <a:gd name="T3" fmla="*/ 0 h 11"/>
              <a:gd name="T4" fmla="*/ 10746 w 39"/>
              <a:gd name="T5" fmla="*/ 0 h 11"/>
              <a:gd name="T6" fmla="*/ 11072 w 39"/>
              <a:gd name="T7" fmla="*/ 0 h 11"/>
              <a:gd name="T8" fmla="*/ 1628 w 39"/>
              <a:gd name="T9" fmla="*/ 0 h 11"/>
              <a:gd name="T10" fmla="*/ 977 w 39"/>
              <a:gd name="T11" fmla="*/ 0 h 11"/>
              <a:gd name="T12" fmla="*/ 11072 w 39"/>
              <a:gd name="T13" fmla="*/ 0 h 11"/>
              <a:gd name="T14" fmla="*/ 11397 w 39"/>
              <a:gd name="T15" fmla="*/ 0 h 11"/>
              <a:gd name="T16" fmla="*/ 977 w 39"/>
              <a:gd name="T17" fmla="*/ 0 h 11"/>
              <a:gd name="T18" fmla="*/ 977 w 39"/>
              <a:gd name="T19" fmla="*/ 433 h 11"/>
              <a:gd name="T20" fmla="*/ 11397 w 39"/>
              <a:gd name="T21" fmla="*/ 433 h 11"/>
              <a:gd name="T22" fmla="*/ 11397 w 39"/>
              <a:gd name="T23" fmla="*/ 433 h 11"/>
              <a:gd name="T24" fmla="*/ 651 w 39"/>
              <a:gd name="T25" fmla="*/ 433 h 11"/>
              <a:gd name="T26" fmla="*/ 651 w 39"/>
              <a:gd name="T27" fmla="*/ 433 h 11"/>
              <a:gd name="T28" fmla="*/ 11723 w 39"/>
              <a:gd name="T29" fmla="*/ 433 h 11"/>
              <a:gd name="T30" fmla="*/ 11723 w 39"/>
              <a:gd name="T31" fmla="*/ 1299 h 11"/>
              <a:gd name="T32" fmla="*/ 326 w 39"/>
              <a:gd name="T33" fmla="*/ 1299 h 11"/>
              <a:gd name="T34" fmla="*/ 326 w 39"/>
              <a:gd name="T35" fmla="*/ 1299 h 11"/>
              <a:gd name="T36" fmla="*/ 11723 w 39"/>
              <a:gd name="T37" fmla="*/ 1299 h 11"/>
              <a:gd name="T38" fmla="*/ 11723 w 39"/>
              <a:gd name="T39" fmla="*/ 1299 h 11"/>
              <a:gd name="T40" fmla="*/ 326 w 39"/>
              <a:gd name="T41" fmla="*/ 1299 h 11"/>
              <a:gd name="T42" fmla="*/ 326 w 39"/>
              <a:gd name="T43" fmla="*/ 1732 h 11"/>
              <a:gd name="T44" fmla="*/ 12374 w 39"/>
              <a:gd name="T45" fmla="*/ 1732 h 11"/>
              <a:gd name="T46" fmla="*/ 12374 w 39"/>
              <a:gd name="T47" fmla="*/ 1732 h 11"/>
              <a:gd name="T48" fmla="*/ 0 w 39"/>
              <a:gd name="T49" fmla="*/ 1732 h 11"/>
              <a:gd name="T50" fmla="*/ 0 w 39"/>
              <a:gd name="T51" fmla="*/ 1732 h 11"/>
              <a:gd name="T52" fmla="*/ 12700 w 39"/>
              <a:gd name="T53" fmla="*/ 1732 h 11"/>
              <a:gd name="T54" fmla="*/ 12700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2700 w 39"/>
              <a:gd name="T61" fmla="*/ 2165 h 11"/>
              <a:gd name="T62" fmla="*/ 12700 w 39"/>
              <a:gd name="T63" fmla="*/ 2165 h 11"/>
              <a:gd name="T64" fmla="*/ 0 w 39"/>
              <a:gd name="T65" fmla="*/ 2165 h 11"/>
              <a:gd name="T66" fmla="*/ 0 w 39"/>
              <a:gd name="T67" fmla="*/ 2597 h 11"/>
              <a:gd name="T68" fmla="*/ 12700 w 39"/>
              <a:gd name="T69" fmla="*/ 2597 h 11"/>
              <a:gd name="T70" fmla="*/ 12700 w 39"/>
              <a:gd name="T71" fmla="*/ 3463 h 11"/>
              <a:gd name="T72" fmla="*/ 0 w 39"/>
              <a:gd name="T73" fmla="*/ 3463 h 11"/>
              <a:gd name="T74" fmla="*/ 0 w 39"/>
              <a:gd name="T75" fmla="*/ 3463 h 11"/>
              <a:gd name="T76" fmla="*/ 12700 w 39"/>
              <a:gd name="T77" fmla="*/ 3463 h 11"/>
              <a:gd name="T78" fmla="*/ 12374 w 39"/>
              <a:gd name="T79" fmla="*/ 3463 h 11"/>
              <a:gd name="T80" fmla="*/ 0 w 39"/>
              <a:gd name="T81" fmla="*/ 3463 h 11"/>
              <a:gd name="T82" fmla="*/ 326 w 39"/>
              <a:gd name="T83" fmla="*/ 3896 h 11"/>
              <a:gd name="T84" fmla="*/ 12374 w 39"/>
              <a:gd name="T85" fmla="*/ 3896 h 11"/>
              <a:gd name="T86" fmla="*/ 11723 w 39"/>
              <a:gd name="T87" fmla="*/ 3896 h 11"/>
              <a:gd name="T88" fmla="*/ 326 w 39"/>
              <a:gd name="T89" fmla="*/ 3896 h 11"/>
              <a:gd name="T90" fmla="*/ 326 w 39"/>
              <a:gd name="T91" fmla="*/ 3896 h 11"/>
              <a:gd name="T92" fmla="*/ 11723 w 39"/>
              <a:gd name="T93" fmla="*/ 3896 h 11"/>
              <a:gd name="T94" fmla="*/ 11723 w 39"/>
              <a:gd name="T95" fmla="*/ 4329 h 11"/>
              <a:gd name="T96" fmla="*/ 326 w 39"/>
              <a:gd name="T97" fmla="*/ 4329 h 11"/>
              <a:gd name="T98" fmla="*/ 651 w 39"/>
              <a:gd name="T99" fmla="*/ 4762 h 11"/>
              <a:gd name="T100" fmla="*/ 11723 w 39"/>
              <a:gd name="T101" fmla="*/ 4762 h 11"/>
              <a:gd name="T102" fmla="*/ 11397 w 39"/>
              <a:gd name="T103" fmla="*/ 4762 h 11"/>
              <a:gd name="T104" fmla="*/ 651 w 39"/>
              <a:gd name="T105" fmla="*/ 4762 h 11"/>
              <a:gd name="T106" fmla="*/ 977 w 39"/>
              <a:gd name="T107" fmla="*/ 4762 h 11"/>
              <a:gd name="T108" fmla="*/ 11397 w 39"/>
              <a:gd name="T109" fmla="*/ 4762 h 11"/>
              <a:gd name="T110" fmla="*/ 11397 w 39"/>
              <a:gd name="T111" fmla="*/ 4762 h 11"/>
              <a:gd name="T112" fmla="*/ 977 w 39"/>
              <a:gd name="T113" fmla="*/ 4762 h 11"/>
              <a:gd name="T114" fmla="*/ 977 w 39"/>
              <a:gd name="T115" fmla="*/ 4762 h 11"/>
              <a:gd name="T116" fmla="*/ 11072 w 39"/>
              <a:gd name="T117" fmla="*/ 4762 h 11"/>
              <a:gd name="T118" fmla="*/ 11072 w 39"/>
              <a:gd name="T119" fmla="*/ 4762 h 11"/>
              <a:gd name="T120" fmla="*/ 1628 w 39"/>
              <a:gd name="T121" fmla="*/ 4762 h 11"/>
              <a:gd name="T122" fmla="*/ 1628 w 39"/>
              <a:gd name="T123" fmla="*/ 4762 h 11"/>
              <a:gd name="T124" fmla="*/ 10746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5" y="0"/>
                </a:lnTo>
                <a:lnTo>
                  <a:pt x="3" y="0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36" y="1"/>
                </a:lnTo>
                <a:lnTo>
                  <a:pt x="36" y="3"/>
                </a:lnTo>
                <a:lnTo>
                  <a:pt x="1" y="3"/>
                </a:lnTo>
                <a:lnTo>
                  <a:pt x="36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38" y="8"/>
                </a:lnTo>
                <a:lnTo>
                  <a:pt x="0" y="8"/>
                </a:lnTo>
                <a:lnTo>
                  <a:pt x="1" y="9"/>
                </a:lnTo>
                <a:lnTo>
                  <a:pt x="38" y="9"/>
                </a:lnTo>
                <a:lnTo>
                  <a:pt x="36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1"/>
                </a:lnTo>
                <a:lnTo>
                  <a:pt x="36" y="11"/>
                </a:lnTo>
                <a:lnTo>
                  <a:pt x="35" y="11"/>
                </a:lnTo>
                <a:lnTo>
                  <a:pt x="2" y="11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143125" y="5630863"/>
            <a:ext cx="3175" cy="11112"/>
          </a:xfrm>
          <a:custGeom>
            <a:avLst/>
            <a:gdLst>
              <a:gd name="T0" fmla="*/ 1443 w 11"/>
              <a:gd name="T1" fmla="*/ 8813 h 29"/>
              <a:gd name="T2" fmla="*/ 0 w 11"/>
              <a:gd name="T3" fmla="*/ 8813 h 29"/>
              <a:gd name="T4" fmla="*/ 0 w 11"/>
              <a:gd name="T5" fmla="*/ 1916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962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962 h 29"/>
              <a:gd name="T18" fmla="*/ 0 w 11"/>
              <a:gd name="T19" fmla="*/ 9962 h 29"/>
              <a:gd name="T20" fmla="*/ 0 w 11"/>
              <a:gd name="T21" fmla="*/ 1533 h 29"/>
              <a:gd name="T22" fmla="*/ 0 w 11"/>
              <a:gd name="T23" fmla="*/ 1533 h 29"/>
              <a:gd name="T24" fmla="*/ 0 w 11"/>
              <a:gd name="T25" fmla="*/ 10346 h 29"/>
              <a:gd name="T26" fmla="*/ 0 w 11"/>
              <a:gd name="T27" fmla="*/ 10346 h 29"/>
              <a:gd name="T28" fmla="*/ 0 w 11"/>
              <a:gd name="T29" fmla="*/ 1150 h 29"/>
              <a:gd name="T30" fmla="*/ 289 w 11"/>
              <a:gd name="T31" fmla="*/ 1150 h 29"/>
              <a:gd name="T32" fmla="*/ 289 w 11"/>
              <a:gd name="T33" fmla="*/ 10346 h 29"/>
              <a:gd name="T34" fmla="*/ 289 w 11"/>
              <a:gd name="T35" fmla="*/ 10729 h 29"/>
              <a:gd name="T36" fmla="*/ 289 w 11"/>
              <a:gd name="T37" fmla="*/ 1150 h 29"/>
              <a:gd name="T38" fmla="*/ 577 w 11"/>
              <a:gd name="T39" fmla="*/ 383 h 29"/>
              <a:gd name="T40" fmla="*/ 577 w 11"/>
              <a:gd name="T41" fmla="*/ 11112 h 29"/>
              <a:gd name="T42" fmla="*/ 577 w 11"/>
              <a:gd name="T43" fmla="*/ 11112 h 29"/>
              <a:gd name="T44" fmla="*/ 577 w 11"/>
              <a:gd name="T45" fmla="*/ 383 h 29"/>
              <a:gd name="T46" fmla="*/ 577 w 11"/>
              <a:gd name="T47" fmla="*/ 0 h 29"/>
              <a:gd name="T48" fmla="*/ 577 w 11"/>
              <a:gd name="T49" fmla="*/ 11112 h 29"/>
              <a:gd name="T50" fmla="*/ 866 w 11"/>
              <a:gd name="T51" fmla="*/ 11112 h 29"/>
              <a:gd name="T52" fmla="*/ 866 w 11"/>
              <a:gd name="T53" fmla="*/ 0 h 29"/>
              <a:gd name="T54" fmla="*/ 866 w 11"/>
              <a:gd name="T55" fmla="*/ 0 h 29"/>
              <a:gd name="T56" fmla="*/ 866 w 11"/>
              <a:gd name="T57" fmla="*/ 11112 h 29"/>
              <a:gd name="T58" fmla="*/ 1443 w 11"/>
              <a:gd name="T59" fmla="*/ 11112 h 29"/>
              <a:gd name="T60" fmla="*/ 1443 w 11"/>
              <a:gd name="T61" fmla="*/ 0 h 29"/>
              <a:gd name="T62" fmla="*/ 1443 w 11"/>
              <a:gd name="T63" fmla="*/ 0 h 29"/>
              <a:gd name="T64" fmla="*/ 1443 w 11"/>
              <a:gd name="T65" fmla="*/ 11112 h 29"/>
              <a:gd name="T66" fmla="*/ 1732 w 11"/>
              <a:gd name="T67" fmla="*/ 11112 h 29"/>
              <a:gd name="T68" fmla="*/ 1732 w 11"/>
              <a:gd name="T69" fmla="*/ 0 h 29"/>
              <a:gd name="T70" fmla="*/ 1732 w 11"/>
              <a:gd name="T71" fmla="*/ 0 h 29"/>
              <a:gd name="T72" fmla="*/ 1732 w 11"/>
              <a:gd name="T73" fmla="*/ 11112 h 29"/>
              <a:gd name="T74" fmla="*/ 2020 w 11"/>
              <a:gd name="T75" fmla="*/ 11112 h 29"/>
              <a:gd name="T76" fmla="*/ 2020 w 11"/>
              <a:gd name="T77" fmla="*/ 0 h 29"/>
              <a:gd name="T78" fmla="*/ 2020 w 11"/>
              <a:gd name="T79" fmla="*/ 0 h 29"/>
              <a:gd name="T80" fmla="*/ 2020 w 11"/>
              <a:gd name="T81" fmla="*/ 11112 h 29"/>
              <a:gd name="T82" fmla="*/ 2020 w 11"/>
              <a:gd name="T83" fmla="*/ 11112 h 29"/>
              <a:gd name="T84" fmla="*/ 2020 w 11"/>
              <a:gd name="T85" fmla="*/ 383 h 29"/>
              <a:gd name="T86" fmla="*/ 2309 w 11"/>
              <a:gd name="T87" fmla="*/ 383 h 29"/>
              <a:gd name="T88" fmla="*/ 2309 w 11"/>
              <a:gd name="T89" fmla="*/ 11112 h 29"/>
              <a:gd name="T90" fmla="*/ 2309 w 11"/>
              <a:gd name="T91" fmla="*/ 10729 h 29"/>
              <a:gd name="T92" fmla="*/ 2309 w 11"/>
              <a:gd name="T93" fmla="*/ 1150 h 29"/>
              <a:gd name="T94" fmla="*/ 2309 w 11"/>
              <a:gd name="T95" fmla="*/ 1150 h 29"/>
              <a:gd name="T96" fmla="*/ 2309 w 11"/>
              <a:gd name="T97" fmla="*/ 10346 h 29"/>
              <a:gd name="T98" fmla="*/ 2309 w 11"/>
              <a:gd name="T99" fmla="*/ 10346 h 29"/>
              <a:gd name="T100" fmla="*/ 2309 w 11"/>
              <a:gd name="T101" fmla="*/ 1150 h 29"/>
              <a:gd name="T102" fmla="*/ 2886 w 11"/>
              <a:gd name="T103" fmla="*/ 1533 h 29"/>
              <a:gd name="T104" fmla="*/ 2886 w 11"/>
              <a:gd name="T105" fmla="*/ 10346 h 29"/>
              <a:gd name="T106" fmla="*/ 2886 w 11"/>
              <a:gd name="T107" fmla="*/ 9962 h 29"/>
              <a:gd name="T108" fmla="*/ 2886 w 11"/>
              <a:gd name="T109" fmla="*/ 1533 h 29"/>
              <a:gd name="T110" fmla="*/ 3175 w 11"/>
              <a:gd name="T111" fmla="*/ 1533 h 29"/>
              <a:gd name="T112" fmla="*/ 3175 w 11"/>
              <a:gd name="T113" fmla="*/ 9962 h 29"/>
              <a:gd name="T114" fmla="*/ 3175 w 11"/>
              <a:gd name="T115" fmla="*/ 9962 h 29"/>
              <a:gd name="T116" fmla="*/ 3175 w 11"/>
              <a:gd name="T117" fmla="*/ 1916 h 29"/>
              <a:gd name="T118" fmla="*/ 3175 w 11"/>
              <a:gd name="T119" fmla="*/ 1916 h 29"/>
              <a:gd name="T120" fmla="*/ 3175 w 11"/>
              <a:gd name="T121" fmla="*/ 9196 h 29"/>
              <a:gd name="T122" fmla="*/ 3175 w 11"/>
              <a:gd name="T123" fmla="*/ 8813 h 29"/>
              <a:gd name="T124" fmla="*/ 3175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1" y="3"/>
                </a:lnTo>
                <a:lnTo>
                  <a:pt x="1" y="27"/>
                </a:lnTo>
                <a:lnTo>
                  <a:pt x="1" y="28"/>
                </a:lnTo>
                <a:lnTo>
                  <a:pt x="1" y="3"/>
                </a:lnTo>
                <a:lnTo>
                  <a:pt x="2" y="1"/>
                </a:lnTo>
                <a:lnTo>
                  <a:pt x="2" y="29"/>
                </a:lnTo>
                <a:lnTo>
                  <a:pt x="2" y="1"/>
                </a:lnTo>
                <a:lnTo>
                  <a:pt x="2" y="0"/>
                </a:lnTo>
                <a:lnTo>
                  <a:pt x="2" y="29"/>
                </a:lnTo>
                <a:lnTo>
                  <a:pt x="3" y="29"/>
                </a:lnTo>
                <a:lnTo>
                  <a:pt x="3" y="0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1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3"/>
                </a:lnTo>
                <a:lnTo>
                  <a:pt x="8" y="27"/>
                </a:lnTo>
                <a:lnTo>
                  <a:pt x="8" y="3"/>
                </a:lnTo>
                <a:lnTo>
                  <a:pt x="10" y="4"/>
                </a:lnTo>
                <a:lnTo>
                  <a:pt x="10" y="27"/>
                </a:lnTo>
                <a:lnTo>
                  <a:pt x="10" y="26"/>
                </a:lnTo>
                <a:lnTo>
                  <a:pt x="10" y="4"/>
                </a:lnTo>
                <a:lnTo>
                  <a:pt x="11" y="4"/>
                </a:lnTo>
                <a:lnTo>
                  <a:pt x="11" y="26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2143125" y="5630863"/>
            <a:ext cx="12700" cy="3175"/>
          </a:xfrm>
          <a:custGeom>
            <a:avLst/>
            <a:gdLst>
              <a:gd name="T0" fmla="*/ 1671 w 38"/>
              <a:gd name="T1" fmla="*/ 1323 h 12"/>
              <a:gd name="T2" fmla="*/ 1671 w 38"/>
              <a:gd name="T3" fmla="*/ 0 h 12"/>
              <a:gd name="T4" fmla="*/ 11029 w 38"/>
              <a:gd name="T5" fmla="*/ 0 h 12"/>
              <a:gd name="T6" fmla="*/ 11363 w 38"/>
              <a:gd name="T7" fmla="*/ 0 h 12"/>
              <a:gd name="T8" fmla="*/ 1671 w 38"/>
              <a:gd name="T9" fmla="*/ 0 h 12"/>
              <a:gd name="T10" fmla="*/ 1003 w 38"/>
              <a:gd name="T11" fmla="*/ 0 h 12"/>
              <a:gd name="T12" fmla="*/ 11363 w 38"/>
              <a:gd name="T13" fmla="*/ 0 h 12"/>
              <a:gd name="T14" fmla="*/ 11363 w 38"/>
              <a:gd name="T15" fmla="*/ 0 h 12"/>
              <a:gd name="T16" fmla="*/ 1003 w 38"/>
              <a:gd name="T17" fmla="*/ 0 h 12"/>
              <a:gd name="T18" fmla="*/ 668 w 38"/>
              <a:gd name="T19" fmla="*/ 0 h 12"/>
              <a:gd name="T20" fmla="*/ 11697 w 38"/>
              <a:gd name="T21" fmla="*/ 0 h 12"/>
              <a:gd name="T22" fmla="*/ 11697 w 38"/>
              <a:gd name="T23" fmla="*/ 265 h 12"/>
              <a:gd name="T24" fmla="*/ 668 w 38"/>
              <a:gd name="T25" fmla="*/ 265 h 12"/>
              <a:gd name="T26" fmla="*/ 668 w 38"/>
              <a:gd name="T27" fmla="*/ 265 h 12"/>
              <a:gd name="T28" fmla="*/ 11697 w 38"/>
              <a:gd name="T29" fmla="*/ 265 h 12"/>
              <a:gd name="T30" fmla="*/ 12032 w 38"/>
              <a:gd name="T31" fmla="*/ 794 h 12"/>
              <a:gd name="T32" fmla="*/ 334 w 38"/>
              <a:gd name="T33" fmla="*/ 794 h 12"/>
              <a:gd name="T34" fmla="*/ 334 w 38"/>
              <a:gd name="T35" fmla="*/ 794 h 12"/>
              <a:gd name="T36" fmla="*/ 12032 w 38"/>
              <a:gd name="T37" fmla="*/ 794 h 12"/>
              <a:gd name="T38" fmla="*/ 12700 w 38"/>
              <a:gd name="T39" fmla="*/ 794 h 12"/>
              <a:gd name="T40" fmla="*/ 0 w 38"/>
              <a:gd name="T41" fmla="*/ 794 h 12"/>
              <a:gd name="T42" fmla="*/ 0 w 38"/>
              <a:gd name="T43" fmla="*/ 1058 h 12"/>
              <a:gd name="T44" fmla="*/ 12700 w 38"/>
              <a:gd name="T45" fmla="*/ 1058 h 12"/>
              <a:gd name="T46" fmla="*/ 12700 w 38"/>
              <a:gd name="T47" fmla="*/ 1058 h 12"/>
              <a:gd name="T48" fmla="*/ 0 w 38"/>
              <a:gd name="T49" fmla="*/ 1058 h 12"/>
              <a:gd name="T50" fmla="*/ 0 w 38"/>
              <a:gd name="T51" fmla="*/ 1058 h 12"/>
              <a:gd name="T52" fmla="*/ 12700 w 38"/>
              <a:gd name="T53" fmla="*/ 1058 h 12"/>
              <a:gd name="T54" fmla="*/ 12700 w 38"/>
              <a:gd name="T55" fmla="*/ 1323 h 12"/>
              <a:gd name="T56" fmla="*/ 0 w 38"/>
              <a:gd name="T57" fmla="*/ 1323 h 12"/>
              <a:gd name="T58" fmla="*/ 0 w 38"/>
              <a:gd name="T59" fmla="*/ 1323 h 12"/>
              <a:gd name="T60" fmla="*/ 12700 w 38"/>
              <a:gd name="T61" fmla="*/ 1323 h 12"/>
              <a:gd name="T62" fmla="*/ 12700 w 38"/>
              <a:gd name="T63" fmla="*/ 1323 h 12"/>
              <a:gd name="T64" fmla="*/ 0 w 38"/>
              <a:gd name="T65" fmla="*/ 1323 h 12"/>
              <a:gd name="T66" fmla="*/ 0 w 38"/>
              <a:gd name="T67" fmla="*/ 1852 h 12"/>
              <a:gd name="T68" fmla="*/ 12700 w 38"/>
              <a:gd name="T69" fmla="*/ 1852 h 12"/>
              <a:gd name="T70" fmla="*/ 12700 w 38"/>
              <a:gd name="T71" fmla="*/ 2117 h 12"/>
              <a:gd name="T72" fmla="*/ 0 w 38"/>
              <a:gd name="T73" fmla="*/ 2117 h 12"/>
              <a:gd name="T74" fmla="*/ 0 w 38"/>
              <a:gd name="T75" fmla="*/ 2117 h 12"/>
              <a:gd name="T76" fmla="*/ 12700 w 38"/>
              <a:gd name="T77" fmla="*/ 2117 h 12"/>
              <a:gd name="T78" fmla="*/ 12700 w 38"/>
              <a:gd name="T79" fmla="*/ 2117 h 12"/>
              <a:gd name="T80" fmla="*/ 0 w 38"/>
              <a:gd name="T81" fmla="*/ 2117 h 12"/>
              <a:gd name="T82" fmla="*/ 0 w 38"/>
              <a:gd name="T83" fmla="*/ 2381 h 12"/>
              <a:gd name="T84" fmla="*/ 12700 w 38"/>
              <a:gd name="T85" fmla="*/ 2381 h 12"/>
              <a:gd name="T86" fmla="*/ 12700 w 38"/>
              <a:gd name="T87" fmla="*/ 2381 h 12"/>
              <a:gd name="T88" fmla="*/ 0 w 38"/>
              <a:gd name="T89" fmla="*/ 2381 h 12"/>
              <a:gd name="T90" fmla="*/ 334 w 38"/>
              <a:gd name="T91" fmla="*/ 2381 h 12"/>
              <a:gd name="T92" fmla="*/ 12032 w 38"/>
              <a:gd name="T93" fmla="*/ 2381 h 12"/>
              <a:gd name="T94" fmla="*/ 12032 w 38"/>
              <a:gd name="T95" fmla="*/ 2646 h 12"/>
              <a:gd name="T96" fmla="*/ 334 w 38"/>
              <a:gd name="T97" fmla="*/ 2646 h 12"/>
              <a:gd name="T98" fmla="*/ 668 w 38"/>
              <a:gd name="T99" fmla="*/ 2646 h 12"/>
              <a:gd name="T100" fmla="*/ 11697 w 38"/>
              <a:gd name="T101" fmla="*/ 2646 h 12"/>
              <a:gd name="T102" fmla="*/ 11697 w 38"/>
              <a:gd name="T103" fmla="*/ 3175 h 12"/>
              <a:gd name="T104" fmla="*/ 668 w 38"/>
              <a:gd name="T105" fmla="*/ 3175 h 12"/>
              <a:gd name="T106" fmla="*/ 668 w 38"/>
              <a:gd name="T107" fmla="*/ 3175 h 12"/>
              <a:gd name="T108" fmla="*/ 11697 w 38"/>
              <a:gd name="T109" fmla="*/ 3175 h 12"/>
              <a:gd name="T110" fmla="*/ 11363 w 38"/>
              <a:gd name="T111" fmla="*/ 3175 h 12"/>
              <a:gd name="T112" fmla="*/ 1003 w 38"/>
              <a:gd name="T113" fmla="*/ 3175 h 12"/>
              <a:gd name="T114" fmla="*/ 1003 w 38"/>
              <a:gd name="T115" fmla="*/ 3175 h 12"/>
              <a:gd name="T116" fmla="*/ 11363 w 38"/>
              <a:gd name="T117" fmla="*/ 3175 h 12"/>
              <a:gd name="T118" fmla="*/ 11363 w 38"/>
              <a:gd name="T119" fmla="*/ 3175 h 12"/>
              <a:gd name="T120" fmla="*/ 1671 w 38"/>
              <a:gd name="T121" fmla="*/ 3175 h 12"/>
              <a:gd name="T122" fmla="*/ 1671 w 38"/>
              <a:gd name="T123" fmla="*/ 3175 h 12"/>
              <a:gd name="T124" fmla="*/ 11029 w 38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2" y="0"/>
                </a:lnTo>
                <a:lnTo>
                  <a:pt x="35" y="0"/>
                </a:lnTo>
                <a:lnTo>
                  <a:pt x="35" y="1"/>
                </a:lnTo>
                <a:lnTo>
                  <a:pt x="2" y="1"/>
                </a:lnTo>
                <a:lnTo>
                  <a:pt x="35" y="1"/>
                </a:lnTo>
                <a:lnTo>
                  <a:pt x="36" y="3"/>
                </a:lnTo>
                <a:lnTo>
                  <a:pt x="1" y="3"/>
                </a:lnTo>
                <a:lnTo>
                  <a:pt x="36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0"/>
                </a:lnTo>
                <a:lnTo>
                  <a:pt x="35" y="10"/>
                </a:lnTo>
                <a:lnTo>
                  <a:pt x="35" y="12"/>
                </a:lnTo>
                <a:lnTo>
                  <a:pt x="2" y="12"/>
                </a:lnTo>
                <a:lnTo>
                  <a:pt x="35" y="12"/>
                </a:lnTo>
                <a:lnTo>
                  <a:pt x="34" y="12"/>
                </a:lnTo>
                <a:lnTo>
                  <a:pt x="3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2152650" y="5616575"/>
            <a:ext cx="3175" cy="17463"/>
          </a:xfrm>
          <a:custGeom>
            <a:avLst/>
            <a:gdLst>
              <a:gd name="T0" fmla="*/ 1852 w 12"/>
              <a:gd name="T1" fmla="*/ 14862 h 47"/>
              <a:gd name="T2" fmla="*/ 0 w 12"/>
              <a:gd name="T3" fmla="*/ 14862 h 47"/>
              <a:gd name="T4" fmla="*/ 0 w 12"/>
              <a:gd name="T5" fmla="*/ 2229 h 47"/>
              <a:gd name="T6" fmla="*/ 0 w 12"/>
              <a:gd name="T7" fmla="*/ 1858 h 47"/>
              <a:gd name="T8" fmla="*/ 0 w 12"/>
              <a:gd name="T9" fmla="*/ 15605 h 47"/>
              <a:gd name="T10" fmla="*/ 0 w 12"/>
              <a:gd name="T11" fmla="*/ 15977 h 47"/>
              <a:gd name="T12" fmla="*/ 0 w 12"/>
              <a:gd name="T13" fmla="*/ 1486 h 47"/>
              <a:gd name="T14" fmla="*/ 265 w 12"/>
              <a:gd name="T15" fmla="*/ 1486 h 47"/>
              <a:gd name="T16" fmla="*/ 265 w 12"/>
              <a:gd name="T17" fmla="*/ 15977 h 47"/>
              <a:gd name="T18" fmla="*/ 265 w 12"/>
              <a:gd name="T19" fmla="*/ 15977 h 47"/>
              <a:gd name="T20" fmla="*/ 265 w 12"/>
              <a:gd name="T21" fmla="*/ 1486 h 47"/>
              <a:gd name="T22" fmla="*/ 265 w 12"/>
              <a:gd name="T23" fmla="*/ 743 h 47"/>
              <a:gd name="T24" fmla="*/ 265 w 12"/>
              <a:gd name="T25" fmla="*/ 16348 h 47"/>
              <a:gd name="T26" fmla="*/ 794 w 12"/>
              <a:gd name="T27" fmla="*/ 16348 h 47"/>
              <a:gd name="T28" fmla="*/ 794 w 12"/>
              <a:gd name="T29" fmla="*/ 743 h 47"/>
              <a:gd name="T30" fmla="*/ 794 w 12"/>
              <a:gd name="T31" fmla="*/ 743 h 47"/>
              <a:gd name="T32" fmla="*/ 794 w 12"/>
              <a:gd name="T33" fmla="*/ 16348 h 47"/>
              <a:gd name="T34" fmla="*/ 794 w 12"/>
              <a:gd name="T35" fmla="*/ 16720 h 47"/>
              <a:gd name="T36" fmla="*/ 794 w 12"/>
              <a:gd name="T37" fmla="*/ 372 h 47"/>
              <a:gd name="T38" fmla="*/ 794 w 12"/>
              <a:gd name="T39" fmla="*/ 372 h 47"/>
              <a:gd name="T40" fmla="*/ 794 w 12"/>
              <a:gd name="T41" fmla="*/ 16720 h 47"/>
              <a:gd name="T42" fmla="*/ 1058 w 12"/>
              <a:gd name="T43" fmla="*/ 17463 h 47"/>
              <a:gd name="T44" fmla="*/ 1058 w 12"/>
              <a:gd name="T45" fmla="*/ 372 h 47"/>
              <a:gd name="T46" fmla="*/ 1058 w 12"/>
              <a:gd name="T47" fmla="*/ 0 h 47"/>
              <a:gd name="T48" fmla="*/ 1058 w 12"/>
              <a:gd name="T49" fmla="*/ 17463 h 47"/>
              <a:gd name="T50" fmla="*/ 1058 w 12"/>
              <a:gd name="T51" fmla="*/ 17463 h 47"/>
              <a:gd name="T52" fmla="*/ 1058 w 12"/>
              <a:gd name="T53" fmla="*/ 0 h 47"/>
              <a:gd name="T54" fmla="*/ 1323 w 12"/>
              <a:gd name="T55" fmla="*/ 0 h 47"/>
              <a:gd name="T56" fmla="*/ 1323 w 12"/>
              <a:gd name="T57" fmla="*/ 17463 h 47"/>
              <a:gd name="T58" fmla="*/ 1323 w 12"/>
              <a:gd name="T59" fmla="*/ 17463 h 47"/>
              <a:gd name="T60" fmla="*/ 1323 w 12"/>
              <a:gd name="T61" fmla="*/ 0 h 47"/>
              <a:gd name="T62" fmla="*/ 1852 w 12"/>
              <a:gd name="T63" fmla="*/ 0 h 47"/>
              <a:gd name="T64" fmla="*/ 1852 w 12"/>
              <a:gd name="T65" fmla="*/ 17463 h 47"/>
              <a:gd name="T66" fmla="*/ 2117 w 12"/>
              <a:gd name="T67" fmla="*/ 17463 h 47"/>
              <a:gd name="T68" fmla="*/ 2117 w 12"/>
              <a:gd name="T69" fmla="*/ 0 h 47"/>
              <a:gd name="T70" fmla="*/ 2117 w 12"/>
              <a:gd name="T71" fmla="*/ 0 h 47"/>
              <a:gd name="T72" fmla="*/ 2117 w 12"/>
              <a:gd name="T73" fmla="*/ 17463 h 47"/>
              <a:gd name="T74" fmla="*/ 2117 w 12"/>
              <a:gd name="T75" fmla="*/ 17463 h 47"/>
              <a:gd name="T76" fmla="*/ 2117 w 12"/>
              <a:gd name="T77" fmla="*/ 0 h 47"/>
              <a:gd name="T78" fmla="*/ 2381 w 12"/>
              <a:gd name="T79" fmla="*/ 0 h 47"/>
              <a:gd name="T80" fmla="*/ 2381 w 12"/>
              <a:gd name="T81" fmla="*/ 17463 h 47"/>
              <a:gd name="T82" fmla="*/ 2381 w 12"/>
              <a:gd name="T83" fmla="*/ 17463 h 47"/>
              <a:gd name="T84" fmla="*/ 2381 w 12"/>
              <a:gd name="T85" fmla="*/ 372 h 47"/>
              <a:gd name="T86" fmla="*/ 2381 w 12"/>
              <a:gd name="T87" fmla="*/ 372 h 47"/>
              <a:gd name="T88" fmla="*/ 2381 w 12"/>
              <a:gd name="T89" fmla="*/ 16720 h 47"/>
              <a:gd name="T90" fmla="*/ 2646 w 12"/>
              <a:gd name="T91" fmla="*/ 16720 h 47"/>
              <a:gd name="T92" fmla="*/ 2646 w 12"/>
              <a:gd name="T93" fmla="*/ 372 h 47"/>
              <a:gd name="T94" fmla="*/ 2646 w 12"/>
              <a:gd name="T95" fmla="*/ 743 h 47"/>
              <a:gd name="T96" fmla="*/ 2646 w 12"/>
              <a:gd name="T97" fmla="*/ 16348 h 47"/>
              <a:gd name="T98" fmla="*/ 3175 w 12"/>
              <a:gd name="T99" fmla="*/ 16348 h 47"/>
              <a:gd name="T100" fmla="*/ 3175 w 12"/>
              <a:gd name="T101" fmla="*/ 743 h 47"/>
              <a:gd name="T102" fmla="*/ 3175 w 12"/>
              <a:gd name="T103" fmla="*/ 743 h 47"/>
              <a:gd name="T104" fmla="*/ 3175 w 12"/>
              <a:gd name="T105" fmla="*/ 16348 h 47"/>
              <a:gd name="T106" fmla="*/ 3175 w 12"/>
              <a:gd name="T107" fmla="*/ 15977 h 47"/>
              <a:gd name="T108" fmla="*/ 3175 w 12"/>
              <a:gd name="T109" fmla="*/ 1486 h 47"/>
              <a:gd name="T110" fmla="*/ 3175 w 12"/>
              <a:gd name="T111" fmla="*/ 1486 h 47"/>
              <a:gd name="T112" fmla="*/ 3175 w 12"/>
              <a:gd name="T113" fmla="*/ 15977 h 47"/>
              <a:gd name="T114" fmla="*/ 3175 w 12"/>
              <a:gd name="T115" fmla="*/ 15977 h 47"/>
              <a:gd name="T116" fmla="*/ 3175 w 12"/>
              <a:gd name="T117" fmla="*/ 1486 h 47"/>
              <a:gd name="T118" fmla="*/ 3175 w 12"/>
              <a:gd name="T119" fmla="*/ 1858 h 47"/>
              <a:gd name="T120" fmla="*/ 3175 w 12"/>
              <a:gd name="T121" fmla="*/ 15605 h 47"/>
              <a:gd name="T122" fmla="*/ 3175 w 12"/>
              <a:gd name="T123" fmla="*/ 14862 h 47"/>
              <a:gd name="T124" fmla="*/ 3175 w 12"/>
              <a:gd name="T125" fmla="*/ 2229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7" y="40"/>
                </a:moveTo>
                <a:lnTo>
                  <a:pt x="0" y="40"/>
                </a:lnTo>
                <a:lnTo>
                  <a:pt x="0" y="6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4"/>
                </a:lnTo>
                <a:lnTo>
                  <a:pt x="1" y="4"/>
                </a:lnTo>
                <a:lnTo>
                  <a:pt x="1" y="43"/>
                </a:lnTo>
                <a:lnTo>
                  <a:pt x="1" y="4"/>
                </a:lnTo>
                <a:lnTo>
                  <a:pt x="1" y="2"/>
                </a:lnTo>
                <a:lnTo>
                  <a:pt x="1" y="44"/>
                </a:lnTo>
                <a:lnTo>
                  <a:pt x="3" y="44"/>
                </a:lnTo>
                <a:lnTo>
                  <a:pt x="3" y="2"/>
                </a:lnTo>
                <a:lnTo>
                  <a:pt x="3" y="44"/>
                </a:lnTo>
                <a:lnTo>
                  <a:pt x="3" y="45"/>
                </a:lnTo>
                <a:lnTo>
                  <a:pt x="3" y="1"/>
                </a:lnTo>
                <a:lnTo>
                  <a:pt x="3" y="45"/>
                </a:lnTo>
                <a:lnTo>
                  <a:pt x="4" y="47"/>
                </a:lnTo>
                <a:lnTo>
                  <a:pt x="4" y="1"/>
                </a:lnTo>
                <a:lnTo>
                  <a:pt x="4" y="0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7" y="0"/>
                </a:lnTo>
                <a:lnTo>
                  <a:pt x="7" y="47"/>
                </a:lnTo>
                <a:lnTo>
                  <a:pt x="8" y="47"/>
                </a:lnTo>
                <a:lnTo>
                  <a:pt x="8" y="0"/>
                </a:lnTo>
                <a:lnTo>
                  <a:pt x="8" y="47"/>
                </a:lnTo>
                <a:lnTo>
                  <a:pt x="8" y="0"/>
                </a:lnTo>
                <a:lnTo>
                  <a:pt x="9" y="0"/>
                </a:lnTo>
                <a:lnTo>
                  <a:pt x="9" y="47"/>
                </a:lnTo>
                <a:lnTo>
                  <a:pt x="9" y="1"/>
                </a:lnTo>
                <a:lnTo>
                  <a:pt x="9" y="45"/>
                </a:lnTo>
                <a:lnTo>
                  <a:pt x="10" y="45"/>
                </a:lnTo>
                <a:lnTo>
                  <a:pt x="10" y="1"/>
                </a:lnTo>
                <a:lnTo>
                  <a:pt x="10" y="2"/>
                </a:lnTo>
                <a:lnTo>
                  <a:pt x="10" y="44"/>
                </a:lnTo>
                <a:lnTo>
                  <a:pt x="12" y="44"/>
                </a:lnTo>
                <a:lnTo>
                  <a:pt x="12" y="2"/>
                </a:lnTo>
                <a:lnTo>
                  <a:pt x="12" y="44"/>
                </a:lnTo>
                <a:lnTo>
                  <a:pt x="12" y="43"/>
                </a:lnTo>
                <a:lnTo>
                  <a:pt x="12" y="4"/>
                </a:lnTo>
                <a:lnTo>
                  <a:pt x="12" y="43"/>
                </a:lnTo>
                <a:lnTo>
                  <a:pt x="12" y="4"/>
                </a:lnTo>
                <a:lnTo>
                  <a:pt x="12" y="5"/>
                </a:lnTo>
                <a:lnTo>
                  <a:pt x="12" y="42"/>
                </a:lnTo>
                <a:lnTo>
                  <a:pt x="12" y="40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2152650" y="5616575"/>
            <a:ext cx="12700" cy="4763"/>
          </a:xfrm>
          <a:custGeom>
            <a:avLst/>
            <a:gdLst>
              <a:gd name="T0" fmla="*/ 2223 w 40"/>
              <a:gd name="T1" fmla="*/ 2598 h 11"/>
              <a:gd name="T2" fmla="*/ 2223 w 40"/>
              <a:gd name="T3" fmla="*/ 0 h 11"/>
              <a:gd name="T4" fmla="*/ 10795 w 40"/>
              <a:gd name="T5" fmla="*/ 0 h 11"/>
              <a:gd name="T6" fmla="*/ 10795 w 40"/>
              <a:gd name="T7" fmla="*/ 0 h 11"/>
              <a:gd name="T8" fmla="*/ 1588 w 40"/>
              <a:gd name="T9" fmla="*/ 0 h 11"/>
              <a:gd name="T10" fmla="*/ 1588 w 40"/>
              <a:gd name="T11" fmla="*/ 0 h 11"/>
              <a:gd name="T12" fmla="*/ 11430 w 40"/>
              <a:gd name="T13" fmla="*/ 0 h 11"/>
              <a:gd name="T14" fmla="*/ 11430 w 40"/>
              <a:gd name="T15" fmla="*/ 0 h 11"/>
              <a:gd name="T16" fmla="*/ 1270 w 40"/>
              <a:gd name="T17" fmla="*/ 0 h 11"/>
              <a:gd name="T18" fmla="*/ 1270 w 40"/>
              <a:gd name="T19" fmla="*/ 0 h 11"/>
              <a:gd name="T20" fmla="*/ 11430 w 40"/>
              <a:gd name="T21" fmla="*/ 0 h 11"/>
              <a:gd name="T22" fmla="*/ 11748 w 40"/>
              <a:gd name="T23" fmla="*/ 433 h 11"/>
              <a:gd name="T24" fmla="*/ 1270 w 40"/>
              <a:gd name="T25" fmla="*/ 433 h 11"/>
              <a:gd name="T26" fmla="*/ 953 w 40"/>
              <a:gd name="T27" fmla="*/ 433 h 11"/>
              <a:gd name="T28" fmla="*/ 12065 w 40"/>
              <a:gd name="T29" fmla="*/ 433 h 11"/>
              <a:gd name="T30" fmla="*/ 12065 w 40"/>
              <a:gd name="T31" fmla="*/ 433 h 11"/>
              <a:gd name="T32" fmla="*/ 953 w 40"/>
              <a:gd name="T33" fmla="*/ 433 h 11"/>
              <a:gd name="T34" fmla="*/ 953 w 40"/>
              <a:gd name="T35" fmla="*/ 866 h 11"/>
              <a:gd name="T36" fmla="*/ 12065 w 40"/>
              <a:gd name="T37" fmla="*/ 866 h 11"/>
              <a:gd name="T38" fmla="*/ 12065 w 40"/>
              <a:gd name="T39" fmla="*/ 866 h 11"/>
              <a:gd name="T40" fmla="*/ 953 w 40"/>
              <a:gd name="T41" fmla="*/ 866 h 11"/>
              <a:gd name="T42" fmla="*/ 318 w 40"/>
              <a:gd name="T43" fmla="*/ 866 h 11"/>
              <a:gd name="T44" fmla="*/ 12700 w 40"/>
              <a:gd name="T45" fmla="*/ 866 h 11"/>
              <a:gd name="T46" fmla="*/ 12700 w 40"/>
              <a:gd name="T47" fmla="*/ 1732 h 11"/>
              <a:gd name="T48" fmla="*/ 318 w 40"/>
              <a:gd name="T49" fmla="*/ 1732 h 11"/>
              <a:gd name="T50" fmla="*/ 318 w 40"/>
              <a:gd name="T51" fmla="*/ 1732 h 11"/>
              <a:gd name="T52" fmla="*/ 12700 w 40"/>
              <a:gd name="T53" fmla="*/ 1732 h 11"/>
              <a:gd name="T54" fmla="*/ 12700 w 40"/>
              <a:gd name="T55" fmla="*/ 1732 h 11"/>
              <a:gd name="T56" fmla="*/ 0 w 40"/>
              <a:gd name="T57" fmla="*/ 1732 h 11"/>
              <a:gd name="T58" fmla="*/ 0 w 40"/>
              <a:gd name="T59" fmla="*/ 2165 h 11"/>
              <a:gd name="T60" fmla="*/ 12700 w 40"/>
              <a:gd name="T61" fmla="*/ 2165 h 11"/>
              <a:gd name="T62" fmla="*/ 12700 w 40"/>
              <a:gd name="T63" fmla="*/ 2598 h 11"/>
              <a:gd name="T64" fmla="*/ 0 w 40"/>
              <a:gd name="T65" fmla="*/ 2598 h 11"/>
              <a:gd name="T66" fmla="*/ 0 w 40"/>
              <a:gd name="T67" fmla="*/ 2598 h 11"/>
              <a:gd name="T68" fmla="*/ 12700 w 40"/>
              <a:gd name="T69" fmla="*/ 2598 h 11"/>
              <a:gd name="T70" fmla="*/ 12700 w 40"/>
              <a:gd name="T71" fmla="*/ 3031 h 11"/>
              <a:gd name="T72" fmla="*/ 0 w 40"/>
              <a:gd name="T73" fmla="*/ 3031 h 11"/>
              <a:gd name="T74" fmla="*/ 318 w 40"/>
              <a:gd name="T75" fmla="*/ 3031 h 11"/>
              <a:gd name="T76" fmla="*/ 12700 w 40"/>
              <a:gd name="T77" fmla="*/ 3031 h 11"/>
              <a:gd name="T78" fmla="*/ 12700 w 40"/>
              <a:gd name="T79" fmla="*/ 3031 h 11"/>
              <a:gd name="T80" fmla="*/ 318 w 40"/>
              <a:gd name="T81" fmla="*/ 3031 h 11"/>
              <a:gd name="T82" fmla="*/ 318 w 40"/>
              <a:gd name="T83" fmla="*/ 3897 h 11"/>
              <a:gd name="T84" fmla="*/ 12700 w 40"/>
              <a:gd name="T85" fmla="*/ 3897 h 11"/>
              <a:gd name="T86" fmla="*/ 12065 w 40"/>
              <a:gd name="T87" fmla="*/ 3897 h 11"/>
              <a:gd name="T88" fmla="*/ 953 w 40"/>
              <a:gd name="T89" fmla="*/ 3897 h 11"/>
              <a:gd name="T90" fmla="*/ 953 w 40"/>
              <a:gd name="T91" fmla="*/ 3897 h 11"/>
              <a:gd name="T92" fmla="*/ 12065 w 40"/>
              <a:gd name="T93" fmla="*/ 3897 h 11"/>
              <a:gd name="T94" fmla="*/ 12065 w 40"/>
              <a:gd name="T95" fmla="*/ 4330 h 11"/>
              <a:gd name="T96" fmla="*/ 953 w 40"/>
              <a:gd name="T97" fmla="*/ 4330 h 11"/>
              <a:gd name="T98" fmla="*/ 953 w 40"/>
              <a:gd name="T99" fmla="*/ 4330 h 11"/>
              <a:gd name="T100" fmla="*/ 12065 w 40"/>
              <a:gd name="T101" fmla="*/ 4330 h 11"/>
              <a:gd name="T102" fmla="*/ 11748 w 40"/>
              <a:gd name="T103" fmla="*/ 4763 h 11"/>
              <a:gd name="T104" fmla="*/ 1270 w 40"/>
              <a:gd name="T105" fmla="*/ 4763 h 11"/>
              <a:gd name="T106" fmla="*/ 1270 w 40"/>
              <a:gd name="T107" fmla="*/ 4763 h 11"/>
              <a:gd name="T108" fmla="*/ 11430 w 40"/>
              <a:gd name="T109" fmla="*/ 4763 h 11"/>
              <a:gd name="T110" fmla="*/ 11430 w 40"/>
              <a:gd name="T111" fmla="*/ 4763 h 11"/>
              <a:gd name="T112" fmla="*/ 1270 w 40"/>
              <a:gd name="T113" fmla="*/ 4763 h 11"/>
              <a:gd name="T114" fmla="*/ 1588 w 40"/>
              <a:gd name="T115" fmla="*/ 4763 h 11"/>
              <a:gd name="T116" fmla="*/ 11430 w 40"/>
              <a:gd name="T117" fmla="*/ 4763 h 11"/>
              <a:gd name="T118" fmla="*/ 10795 w 40"/>
              <a:gd name="T119" fmla="*/ 4763 h 11"/>
              <a:gd name="T120" fmla="*/ 1588 w 40"/>
              <a:gd name="T121" fmla="*/ 4763 h 11"/>
              <a:gd name="T122" fmla="*/ 2223 w 40"/>
              <a:gd name="T123" fmla="*/ 4763 h 11"/>
              <a:gd name="T124" fmla="*/ 10795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6"/>
                </a:moveTo>
                <a:lnTo>
                  <a:pt x="7" y="0"/>
                </a:lnTo>
                <a:lnTo>
                  <a:pt x="34" y="0"/>
                </a:lnTo>
                <a:lnTo>
                  <a:pt x="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7" y="1"/>
                </a:lnTo>
                <a:lnTo>
                  <a:pt x="4" y="1"/>
                </a:lnTo>
                <a:lnTo>
                  <a:pt x="3" y="1"/>
                </a:lnTo>
                <a:lnTo>
                  <a:pt x="38" y="1"/>
                </a:lnTo>
                <a:lnTo>
                  <a:pt x="3" y="1"/>
                </a:lnTo>
                <a:lnTo>
                  <a:pt x="3" y="2"/>
                </a:lnTo>
                <a:lnTo>
                  <a:pt x="38" y="2"/>
                </a:lnTo>
                <a:lnTo>
                  <a:pt x="3" y="2"/>
                </a:lnTo>
                <a:lnTo>
                  <a:pt x="1" y="2"/>
                </a:lnTo>
                <a:lnTo>
                  <a:pt x="40" y="2"/>
                </a:lnTo>
                <a:lnTo>
                  <a:pt x="40" y="4"/>
                </a:lnTo>
                <a:lnTo>
                  <a:pt x="1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40" y="7"/>
                </a:lnTo>
                <a:lnTo>
                  <a:pt x="0" y="7"/>
                </a:lnTo>
                <a:lnTo>
                  <a:pt x="1" y="7"/>
                </a:lnTo>
                <a:lnTo>
                  <a:pt x="40" y="7"/>
                </a:lnTo>
                <a:lnTo>
                  <a:pt x="1" y="7"/>
                </a:lnTo>
                <a:lnTo>
                  <a:pt x="1" y="9"/>
                </a:lnTo>
                <a:lnTo>
                  <a:pt x="40" y="9"/>
                </a:lnTo>
                <a:lnTo>
                  <a:pt x="38" y="9"/>
                </a:lnTo>
                <a:lnTo>
                  <a:pt x="3" y="9"/>
                </a:lnTo>
                <a:lnTo>
                  <a:pt x="38" y="9"/>
                </a:lnTo>
                <a:lnTo>
                  <a:pt x="38" y="10"/>
                </a:lnTo>
                <a:lnTo>
                  <a:pt x="3" y="10"/>
                </a:lnTo>
                <a:lnTo>
                  <a:pt x="38" y="10"/>
                </a:lnTo>
                <a:lnTo>
                  <a:pt x="37" y="11"/>
                </a:lnTo>
                <a:lnTo>
                  <a:pt x="4" y="11"/>
                </a:lnTo>
                <a:lnTo>
                  <a:pt x="36" y="11"/>
                </a:lnTo>
                <a:lnTo>
                  <a:pt x="4" y="11"/>
                </a:lnTo>
                <a:lnTo>
                  <a:pt x="5" y="11"/>
                </a:lnTo>
                <a:lnTo>
                  <a:pt x="36" y="11"/>
                </a:lnTo>
                <a:lnTo>
                  <a:pt x="34" y="11"/>
                </a:lnTo>
                <a:lnTo>
                  <a:pt x="5" y="11"/>
                </a:lnTo>
                <a:lnTo>
                  <a:pt x="7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2163763" y="5538788"/>
            <a:ext cx="1587" cy="82550"/>
          </a:xfrm>
          <a:custGeom>
            <a:avLst/>
            <a:gdLst>
              <a:gd name="T0" fmla="*/ 721 w 11"/>
              <a:gd name="T1" fmla="*/ 80556 h 207"/>
              <a:gd name="T2" fmla="*/ 0 w 11"/>
              <a:gd name="T3" fmla="*/ 80556 h 207"/>
              <a:gd name="T4" fmla="*/ 0 w 11"/>
              <a:gd name="T5" fmla="*/ 1994 h 207"/>
              <a:gd name="T6" fmla="*/ 0 w 11"/>
              <a:gd name="T7" fmla="*/ 1994 h 207"/>
              <a:gd name="T8" fmla="*/ 0 w 11"/>
              <a:gd name="T9" fmla="*/ 80556 h 207"/>
              <a:gd name="T10" fmla="*/ 0 w 11"/>
              <a:gd name="T11" fmla="*/ 80955 h 207"/>
              <a:gd name="T12" fmla="*/ 0 w 11"/>
              <a:gd name="T13" fmla="*/ 1595 h 207"/>
              <a:gd name="T14" fmla="*/ 0 w 11"/>
              <a:gd name="T15" fmla="*/ 1595 h 207"/>
              <a:gd name="T16" fmla="*/ 0 w 11"/>
              <a:gd name="T17" fmla="*/ 80955 h 207"/>
              <a:gd name="T18" fmla="*/ 0 w 11"/>
              <a:gd name="T19" fmla="*/ 80955 h 207"/>
              <a:gd name="T20" fmla="*/ 0 w 11"/>
              <a:gd name="T21" fmla="*/ 1196 h 207"/>
              <a:gd name="T22" fmla="*/ 0 w 11"/>
              <a:gd name="T23" fmla="*/ 1196 h 207"/>
              <a:gd name="T24" fmla="*/ 0 w 11"/>
              <a:gd name="T25" fmla="*/ 81752 h 207"/>
              <a:gd name="T26" fmla="*/ 0 w 11"/>
              <a:gd name="T27" fmla="*/ 81752 h 207"/>
              <a:gd name="T28" fmla="*/ 0 w 11"/>
              <a:gd name="T29" fmla="*/ 798 h 207"/>
              <a:gd name="T30" fmla="*/ 289 w 11"/>
              <a:gd name="T31" fmla="*/ 798 h 207"/>
              <a:gd name="T32" fmla="*/ 289 w 11"/>
              <a:gd name="T33" fmla="*/ 81752 h 207"/>
              <a:gd name="T34" fmla="*/ 289 w 11"/>
              <a:gd name="T35" fmla="*/ 82151 h 207"/>
              <a:gd name="T36" fmla="*/ 289 w 11"/>
              <a:gd name="T37" fmla="*/ 798 h 207"/>
              <a:gd name="T38" fmla="*/ 289 w 11"/>
              <a:gd name="T39" fmla="*/ 0 h 207"/>
              <a:gd name="T40" fmla="*/ 289 w 11"/>
              <a:gd name="T41" fmla="*/ 82151 h 207"/>
              <a:gd name="T42" fmla="*/ 289 w 11"/>
              <a:gd name="T43" fmla="*/ 82550 h 207"/>
              <a:gd name="T44" fmla="*/ 289 w 11"/>
              <a:gd name="T45" fmla="*/ 0 h 207"/>
              <a:gd name="T46" fmla="*/ 433 w 11"/>
              <a:gd name="T47" fmla="*/ 0 h 207"/>
              <a:gd name="T48" fmla="*/ 433 w 11"/>
              <a:gd name="T49" fmla="*/ 82550 h 207"/>
              <a:gd name="T50" fmla="*/ 433 w 11"/>
              <a:gd name="T51" fmla="*/ 82550 h 207"/>
              <a:gd name="T52" fmla="*/ 433 w 11"/>
              <a:gd name="T53" fmla="*/ 0 h 207"/>
              <a:gd name="T54" fmla="*/ 577 w 11"/>
              <a:gd name="T55" fmla="*/ 0 h 207"/>
              <a:gd name="T56" fmla="*/ 577 w 11"/>
              <a:gd name="T57" fmla="*/ 82550 h 207"/>
              <a:gd name="T58" fmla="*/ 577 w 11"/>
              <a:gd name="T59" fmla="*/ 82550 h 207"/>
              <a:gd name="T60" fmla="*/ 577 w 11"/>
              <a:gd name="T61" fmla="*/ 0 h 207"/>
              <a:gd name="T62" fmla="*/ 721 w 11"/>
              <a:gd name="T63" fmla="*/ 0 h 207"/>
              <a:gd name="T64" fmla="*/ 721 w 11"/>
              <a:gd name="T65" fmla="*/ 82550 h 207"/>
              <a:gd name="T66" fmla="*/ 721 w 11"/>
              <a:gd name="T67" fmla="*/ 82550 h 207"/>
              <a:gd name="T68" fmla="*/ 721 w 11"/>
              <a:gd name="T69" fmla="*/ 0 h 207"/>
              <a:gd name="T70" fmla="*/ 1010 w 11"/>
              <a:gd name="T71" fmla="*/ 0 h 207"/>
              <a:gd name="T72" fmla="*/ 1010 w 11"/>
              <a:gd name="T73" fmla="*/ 82550 h 207"/>
              <a:gd name="T74" fmla="*/ 1010 w 11"/>
              <a:gd name="T75" fmla="*/ 82550 h 207"/>
              <a:gd name="T76" fmla="*/ 1010 w 11"/>
              <a:gd name="T77" fmla="*/ 0 h 207"/>
              <a:gd name="T78" fmla="*/ 1010 w 11"/>
              <a:gd name="T79" fmla="*/ 0 h 207"/>
              <a:gd name="T80" fmla="*/ 1010 w 11"/>
              <a:gd name="T81" fmla="*/ 82550 h 207"/>
              <a:gd name="T82" fmla="*/ 1154 w 11"/>
              <a:gd name="T83" fmla="*/ 82550 h 207"/>
              <a:gd name="T84" fmla="*/ 1154 w 11"/>
              <a:gd name="T85" fmla="*/ 0 h 207"/>
              <a:gd name="T86" fmla="*/ 1298 w 11"/>
              <a:gd name="T87" fmla="*/ 0 h 207"/>
              <a:gd name="T88" fmla="*/ 1298 w 11"/>
              <a:gd name="T89" fmla="*/ 82151 h 207"/>
              <a:gd name="T90" fmla="*/ 1298 w 11"/>
              <a:gd name="T91" fmla="*/ 82151 h 207"/>
              <a:gd name="T92" fmla="*/ 1298 w 11"/>
              <a:gd name="T93" fmla="*/ 798 h 207"/>
              <a:gd name="T94" fmla="*/ 1298 w 11"/>
              <a:gd name="T95" fmla="*/ 798 h 207"/>
              <a:gd name="T96" fmla="*/ 1298 w 11"/>
              <a:gd name="T97" fmla="*/ 81752 h 207"/>
              <a:gd name="T98" fmla="*/ 1298 w 11"/>
              <a:gd name="T99" fmla="*/ 81752 h 207"/>
              <a:gd name="T100" fmla="*/ 1298 w 11"/>
              <a:gd name="T101" fmla="*/ 798 h 207"/>
              <a:gd name="T102" fmla="*/ 1587 w 11"/>
              <a:gd name="T103" fmla="*/ 1196 h 207"/>
              <a:gd name="T104" fmla="*/ 1587 w 11"/>
              <a:gd name="T105" fmla="*/ 81752 h 207"/>
              <a:gd name="T106" fmla="*/ 1587 w 11"/>
              <a:gd name="T107" fmla="*/ 80955 h 207"/>
              <a:gd name="T108" fmla="*/ 1587 w 11"/>
              <a:gd name="T109" fmla="*/ 1196 h 207"/>
              <a:gd name="T110" fmla="*/ 1587 w 11"/>
              <a:gd name="T111" fmla="*/ 1595 h 207"/>
              <a:gd name="T112" fmla="*/ 1587 w 11"/>
              <a:gd name="T113" fmla="*/ 80955 h 207"/>
              <a:gd name="T114" fmla="*/ 1587 w 11"/>
              <a:gd name="T115" fmla="*/ 80955 h 207"/>
              <a:gd name="T116" fmla="*/ 1587 w 11"/>
              <a:gd name="T117" fmla="*/ 1595 h 207"/>
              <a:gd name="T118" fmla="*/ 1587 w 11"/>
              <a:gd name="T119" fmla="*/ 1994 h 207"/>
              <a:gd name="T120" fmla="*/ 1587 w 11"/>
              <a:gd name="T121" fmla="*/ 80556 h 207"/>
              <a:gd name="T122" fmla="*/ 1587 w 11"/>
              <a:gd name="T123" fmla="*/ 80556 h 207"/>
              <a:gd name="T124" fmla="*/ 1587 w 11"/>
              <a:gd name="T125" fmla="*/ 1994 h 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07">
                <a:moveTo>
                  <a:pt x="5" y="202"/>
                </a:moveTo>
                <a:lnTo>
                  <a:pt x="0" y="202"/>
                </a:lnTo>
                <a:lnTo>
                  <a:pt x="0" y="5"/>
                </a:lnTo>
                <a:lnTo>
                  <a:pt x="0" y="202"/>
                </a:lnTo>
                <a:lnTo>
                  <a:pt x="0" y="203"/>
                </a:lnTo>
                <a:lnTo>
                  <a:pt x="0" y="4"/>
                </a:lnTo>
                <a:lnTo>
                  <a:pt x="0" y="203"/>
                </a:lnTo>
                <a:lnTo>
                  <a:pt x="0" y="3"/>
                </a:lnTo>
                <a:lnTo>
                  <a:pt x="0" y="205"/>
                </a:lnTo>
                <a:lnTo>
                  <a:pt x="0" y="2"/>
                </a:lnTo>
                <a:lnTo>
                  <a:pt x="2" y="2"/>
                </a:lnTo>
                <a:lnTo>
                  <a:pt x="2" y="205"/>
                </a:lnTo>
                <a:lnTo>
                  <a:pt x="2" y="206"/>
                </a:lnTo>
                <a:lnTo>
                  <a:pt x="2" y="2"/>
                </a:lnTo>
                <a:lnTo>
                  <a:pt x="2" y="0"/>
                </a:lnTo>
                <a:lnTo>
                  <a:pt x="2" y="206"/>
                </a:lnTo>
                <a:lnTo>
                  <a:pt x="2" y="207"/>
                </a:lnTo>
                <a:lnTo>
                  <a:pt x="2" y="0"/>
                </a:lnTo>
                <a:lnTo>
                  <a:pt x="3" y="0"/>
                </a:lnTo>
                <a:lnTo>
                  <a:pt x="3" y="207"/>
                </a:lnTo>
                <a:lnTo>
                  <a:pt x="3" y="0"/>
                </a:lnTo>
                <a:lnTo>
                  <a:pt x="4" y="0"/>
                </a:lnTo>
                <a:lnTo>
                  <a:pt x="4" y="207"/>
                </a:lnTo>
                <a:lnTo>
                  <a:pt x="4" y="0"/>
                </a:lnTo>
                <a:lnTo>
                  <a:pt x="5" y="0"/>
                </a:lnTo>
                <a:lnTo>
                  <a:pt x="5" y="207"/>
                </a:lnTo>
                <a:lnTo>
                  <a:pt x="5" y="0"/>
                </a:lnTo>
                <a:lnTo>
                  <a:pt x="7" y="0"/>
                </a:lnTo>
                <a:lnTo>
                  <a:pt x="7" y="207"/>
                </a:lnTo>
                <a:lnTo>
                  <a:pt x="7" y="0"/>
                </a:lnTo>
                <a:lnTo>
                  <a:pt x="7" y="207"/>
                </a:lnTo>
                <a:lnTo>
                  <a:pt x="8" y="207"/>
                </a:lnTo>
                <a:lnTo>
                  <a:pt x="8" y="0"/>
                </a:lnTo>
                <a:lnTo>
                  <a:pt x="9" y="0"/>
                </a:lnTo>
                <a:lnTo>
                  <a:pt x="9" y="206"/>
                </a:lnTo>
                <a:lnTo>
                  <a:pt x="9" y="2"/>
                </a:lnTo>
                <a:lnTo>
                  <a:pt x="9" y="205"/>
                </a:lnTo>
                <a:lnTo>
                  <a:pt x="9" y="2"/>
                </a:lnTo>
                <a:lnTo>
                  <a:pt x="11" y="3"/>
                </a:lnTo>
                <a:lnTo>
                  <a:pt x="11" y="205"/>
                </a:lnTo>
                <a:lnTo>
                  <a:pt x="11" y="203"/>
                </a:lnTo>
                <a:lnTo>
                  <a:pt x="11" y="3"/>
                </a:lnTo>
                <a:lnTo>
                  <a:pt x="11" y="4"/>
                </a:lnTo>
                <a:lnTo>
                  <a:pt x="11" y="203"/>
                </a:lnTo>
                <a:lnTo>
                  <a:pt x="11" y="4"/>
                </a:lnTo>
                <a:lnTo>
                  <a:pt x="11" y="5"/>
                </a:lnTo>
                <a:lnTo>
                  <a:pt x="11" y="20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2163763" y="5538788"/>
            <a:ext cx="12700" cy="3175"/>
          </a:xfrm>
          <a:custGeom>
            <a:avLst/>
            <a:gdLst>
              <a:gd name="T0" fmla="*/ 1671 w 38"/>
              <a:gd name="T1" fmla="*/ 1588 h 10"/>
              <a:gd name="T2" fmla="*/ 1671 w 38"/>
              <a:gd name="T3" fmla="*/ 0 h 10"/>
              <a:gd name="T4" fmla="*/ 11029 w 38"/>
              <a:gd name="T5" fmla="*/ 0 h 10"/>
              <a:gd name="T6" fmla="*/ 11029 w 38"/>
              <a:gd name="T7" fmla="*/ 0 h 10"/>
              <a:gd name="T8" fmla="*/ 1337 w 38"/>
              <a:gd name="T9" fmla="*/ 0 h 10"/>
              <a:gd name="T10" fmla="*/ 1337 w 38"/>
              <a:gd name="T11" fmla="*/ 0 h 10"/>
              <a:gd name="T12" fmla="*/ 11029 w 38"/>
              <a:gd name="T13" fmla="*/ 0 h 10"/>
              <a:gd name="T14" fmla="*/ 11697 w 38"/>
              <a:gd name="T15" fmla="*/ 0 h 10"/>
              <a:gd name="T16" fmla="*/ 1003 w 38"/>
              <a:gd name="T17" fmla="*/ 0 h 10"/>
              <a:gd name="T18" fmla="*/ 1003 w 38"/>
              <a:gd name="T19" fmla="*/ 0 h 10"/>
              <a:gd name="T20" fmla="*/ 11697 w 38"/>
              <a:gd name="T21" fmla="*/ 0 h 10"/>
              <a:gd name="T22" fmla="*/ 11697 w 38"/>
              <a:gd name="T23" fmla="*/ 0 h 10"/>
              <a:gd name="T24" fmla="*/ 668 w 38"/>
              <a:gd name="T25" fmla="*/ 0 h 10"/>
              <a:gd name="T26" fmla="*/ 668 w 38"/>
              <a:gd name="T27" fmla="*/ 0 h 10"/>
              <a:gd name="T28" fmla="*/ 12032 w 38"/>
              <a:gd name="T29" fmla="*/ 0 h 10"/>
              <a:gd name="T30" fmla="*/ 12366 w 38"/>
              <a:gd name="T31" fmla="*/ 635 h 10"/>
              <a:gd name="T32" fmla="*/ 668 w 38"/>
              <a:gd name="T33" fmla="*/ 635 h 10"/>
              <a:gd name="T34" fmla="*/ 668 w 38"/>
              <a:gd name="T35" fmla="*/ 635 h 10"/>
              <a:gd name="T36" fmla="*/ 12366 w 38"/>
              <a:gd name="T37" fmla="*/ 635 h 10"/>
              <a:gd name="T38" fmla="*/ 12366 w 38"/>
              <a:gd name="T39" fmla="*/ 635 h 10"/>
              <a:gd name="T40" fmla="*/ 0 w 38"/>
              <a:gd name="T41" fmla="*/ 635 h 10"/>
              <a:gd name="T42" fmla="*/ 0 w 38"/>
              <a:gd name="T43" fmla="*/ 953 h 10"/>
              <a:gd name="T44" fmla="*/ 12366 w 38"/>
              <a:gd name="T45" fmla="*/ 953 h 10"/>
              <a:gd name="T46" fmla="*/ 12366 w 38"/>
              <a:gd name="T47" fmla="*/ 953 h 10"/>
              <a:gd name="T48" fmla="*/ 0 w 38"/>
              <a:gd name="T49" fmla="*/ 953 h 10"/>
              <a:gd name="T50" fmla="*/ 0 w 38"/>
              <a:gd name="T51" fmla="*/ 1270 h 10"/>
              <a:gd name="T52" fmla="*/ 12700 w 38"/>
              <a:gd name="T53" fmla="*/ 1270 h 10"/>
              <a:gd name="T54" fmla="*/ 12700 w 38"/>
              <a:gd name="T55" fmla="*/ 1270 h 10"/>
              <a:gd name="T56" fmla="*/ 0 w 38"/>
              <a:gd name="T57" fmla="*/ 1270 h 10"/>
              <a:gd name="T58" fmla="*/ 0 w 38"/>
              <a:gd name="T59" fmla="*/ 1588 h 10"/>
              <a:gd name="T60" fmla="*/ 12700 w 38"/>
              <a:gd name="T61" fmla="*/ 1588 h 10"/>
              <a:gd name="T62" fmla="*/ 12700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2700 w 38"/>
              <a:gd name="T69" fmla="*/ 1588 h 10"/>
              <a:gd name="T70" fmla="*/ 12700 w 38"/>
              <a:gd name="T71" fmla="*/ 2223 h 10"/>
              <a:gd name="T72" fmla="*/ 0 w 38"/>
              <a:gd name="T73" fmla="*/ 2223 h 10"/>
              <a:gd name="T74" fmla="*/ 0 w 38"/>
              <a:gd name="T75" fmla="*/ 2223 h 10"/>
              <a:gd name="T76" fmla="*/ 12700 w 38"/>
              <a:gd name="T77" fmla="*/ 2223 h 10"/>
              <a:gd name="T78" fmla="*/ 12366 w 38"/>
              <a:gd name="T79" fmla="*/ 2223 h 10"/>
              <a:gd name="T80" fmla="*/ 0 w 38"/>
              <a:gd name="T81" fmla="*/ 2223 h 10"/>
              <a:gd name="T82" fmla="*/ 0 w 38"/>
              <a:gd name="T83" fmla="*/ 2540 h 10"/>
              <a:gd name="T84" fmla="*/ 12366 w 38"/>
              <a:gd name="T85" fmla="*/ 2540 h 10"/>
              <a:gd name="T86" fmla="*/ 12366 w 38"/>
              <a:gd name="T87" fmla="*/ 2858 h 10"/>
              <a:gd name="T88" fmla="*/ 0 w 38"/>
              <a:gd name="T89" fmla="*/ 2858 h 10"/>
              <a:gd name="T90" fmla="*/ 668 w 38"/>
              <a:gd name="T91" fmla="*/ 2858 h 10"/>
              <a:gd name="T92" fmla="*/ 12366 w 38"/>
              <a:gd name="T93" fmla="*/ 2858 h 10"/>
              <a:gd name="T94" fmla="*/ 12366 w 38"/>
              <a:gd name="T95" fmla="*/ 2858 h 10"/>
              <a:gd name="T96" fmla="*/ 668 w 38"/>
              <a:gd name="T97" fmla="*/ 2858 h 10"/>
              <a:gd name="T98" fmla="*/ 668 w 38"/>
              <a:gd name="T99" fmla="*/ 2858 h 10"/>
              <a:gd name="T100" fmla="*/ 12032 w 38"/>
              <a:gd name="T101" fmla="*/ 2858 h 10"/>
              <a:gd name="T102" fmla="*/ 11697 w 38"/>
              <a:gd name="T103" fmla="*/ 3175 h 10"/>
              <a:gd name="T104" fmla="*/ 668 w 38"/>
              <a:gd name="T105" fmla="*/ 3175 h 10"/>
              <a:gd name="T106" fmla="*/ 1003 w 38"/>
              <a:gd name="T107" fmla="*/ 3175 h 10"/>
              <a:gd name="T108" fmla="*/ 11697 w 38"/>
              <a:gd name="T109" fmla="*/ 3175 h 10"/>
              <a:gd name="T110" fmla="*/ 11697 w 38"/>
              <a:gd name="T111" fmla="*/ 3175 h 10"/>
              <a:gd name="T112" fmla="*/ 1003 w 38"/>
              <a:gd name="T113" fmla="*/ 3175 h 10"/>
              <a:gd name="T114" fmla="*/ 1337 w 38"/>
              <a:gd name="T115" fmla="*/ 3175 h 10"/>
              <a:gd name="T116" fmla="*/ 11029 w 38"/>
              <a:gd name="T117" fmla="*/ 3175 h 10"/>
              <a:gd name="T118" fmla="*/ 11029 w 38"/>
              <a:gd name="T119" fmla="*/ 3175 h 10"/>
              <a:gd name="T120" fmla="*/ 1337 w 38"/>
              <a:gd name="T121" fmla="*/ 3175 h 10"/>
              <a:gd name="T122" fmla="*/ 1671 w 38"/>
              <a:gd name="T123" fmla="*/ 3175 h 10"/>
              <a:gd name="T124" fmla="*/ 11029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5" y="0"/>
                </a:lnTo>
                <a:lnTo>
                  <a:pt x="3" y="0"/>
                </a:lnTo>
                <a:lnTo>
                  <a:pt x="35" y="0"/>
                </a:lnTo>
                <a:lnTo>
                  <a:pt x="2" y="0"/>
                </a:lnTo>
                <a:lnTo>
                  <a:pt x="36" y="0"/>
                </a:lnTo>
                <a:lnTo>
                  <a:pt x="37" y="2"/>
                </a:lnTo>
                <a:lnTo>
                  <a:pt x="2" y="2"/>
                </a:lnTo>
                <a:lnTo>
                  <a:pt x="37" y="2"/>
                </a:lnTo>
                <a:lnTo>
                  <a:pt x="0" y="2"/>
                </a:lnTo>
                <a:lnTo>
                  <a:pt x="0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7" y="7"/>
                </a:lnTo>
                <a:lnTo>
                  <a:pt x="0" y="7"/>
                </a:lnTo>
                <a:lnTo>
                  <a:pt x="0" y="8"/>
                </a:lnTo>
                <a:lnTo>
                  <a:pt x="37" y="8"/>
                </a:lnTo>
                <a:lnTo>
                  <a:pt x="37" y="9"/>
                </a:lnTo>
                <a:lnTo>
                  <a:pt x="0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6" y="9"/>
                </a:lnTo>
                <a:lnTo>
                  <a:pt x="35" y="10"/>
                </a:lnTo>
                <a:lnTo>
                  <a:pt x="2" y="10"/>
                </a:lnTo>
                <a:lnTo>
                  <a:pt x="3" y="10"/>
                </a:lnTo>
                <a:lnTo>
                  <a:pt x="35" y="10"/>
                </a:lnTo>
                <a:lnTo>
                  <a:pt x="3" y="10"/>
                </a:lnTo>
                <a:lnTo>
                  <a:pt x="4" y="10"/>
                </a:lnTo>
                <a:lnTo>
                  <a:pt x="33" y="10"/>
                </a:lnTo>
                <a:lnTo>
                  <a:pt x="4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2171700" y="5262563"/>
            <a:ext cx="4763" cy="279400"/>
          </a:xfrm>
          <a:custGeom>
            <a:avLst/>
            <a:gdLst>
              <a:gd name="T0" fmla="*/ 2598 w 11"/>
              <a:gd name="T1" fmla="*/ 277421 h 706"/>
              <a:gd name="T2" fmla="*/ 0 w 11"/>
              <a:gd name="T3" fmla="*/ 277421 h 706"/>
              <a:gd name="T4" fmla="*/ 0 w 11"/>
              <a:gd name="T5" fmla="*/ 2375 h 706"/>
              <a:gd name="T6" fmla="*/ 0 w 11"/>
              <a:gd name="T7" fmla="*/ 1979 h 706"/>
              <a:gd name="T8" fmla="*/ 0 w 11"/>
              <a:gd name="T9" fmla="*/ 277421 h 706"/>
              <a:gd name="T10" fmla="*/ 0 w 11"/>
              <a:gd name="T11" fmla="*/ 278213 h 706"/>
              <a:gd name="T12" fmla="*/ 0 w 11"/>
              <a:gd name="T13" fmla="*/ 1979 h 706"/>
              <a:gd name="T14" fmla="*/ 0 w 11"/>
              <a:gd name="T15" fmla="*/ 1583 h 706"/>
              <a:gd name="T16" fmla="*/ 0 w 11"/>
              <a:gd name="T17" fmla="*/ 278213 h 706"/>
              <a:gd name="T18" fmla="*/ 433 w 11"/>
              <a:gd name="T19" fmla="*/ 278213 h 706"/>
              <a:gd name="T20" fmla="*/ 433 w 11"/>
              <a:gd name="T21" fmla="*/ 1583 h 706"/>
              <a:gd name="T22" fmla="*/ 433 w 11"/>
              <a:gd name="T23" fmla="*/ 1583 h 706"/>
              <a:gd name="T24" fmla="*/ 433 w 11"/>
              <a:gd name="T25" fmla="*/ 278608 h 706"/>
              <a:gd name="T26" fmla="*/ 433 w 11"/>
              <a:gd name="T27" fmla="*/ 279004 h 706"/>
              <a:gd name="T28" fmla="*/ 433 w 11"/>
              <a:gd name="T29" fmla="*/ 792 h 706"/>
              <a:gd name="T30" fmla="*/ 433 w 11"/>
              <a:gd name="T31" fmla="*/ 792 h 706"/>
              <a:gd name="T32" fmla="*/ 433 w 11"/>
              <a:gd name="T33" fmla="*/ 279004 h 706"/>
              <a:gd name="T34" fmla="*/ 1299 w 11"/>
              <a:gd name="T35" fmla="*/ 279004 h 706"/>
              <a:gd name="T36" fmla="*/ 1299 w 11"/>
              <a:gd name="T37" fmla="*/ 396 h 706"/>
              <a:gd name="T38" fmla="*/ 1299 w 11"/>
              <a:gd name="T39" fmla="*/ 396 h 706"/>
              <a:gd name="T40" fmla="*/ 1299 w 11"/>
              <a:gd name="T41" fmla="*/ 279004 h 706"/>
              <a:gd name="T42" fmla="*/ 1299 w 11"/>
              <a:gd name="T43" fmla="*/ 279400 h 706"/>
              <a:gd name="T44" fmla="*/ 1299 w 11"/>
              <a:gd name="T45" fmla="*/ 396 h 706"/>
              <a:gd name="T46" fmla="*/ 1299 w 11"/>
              <a:gd name="T47" fmla="*/ 396 h 706"/>
              <a:gd name="T48" fmla="*/ 1299 w 11"/>
              <a:gd name="T49" fmla="*/ 279400 h 706"/>
              <a:gd name="T50" fmla="*/ 1732 w 11"/>
              <a:gd name="T51" fmla="*/ 279400 h 706"/>
              <a:gd name="T52" fmla="*/ 1732 w 11"/>
              <a:gd name="T53" fmla="*/ 396 h 706"/>
              <a:gd name="T54" fmla="*/ 2165 w 11"/>
              <a:gd name="T55" fmla="*/ 0 h 706"/>
              <a:gd name="T56" fmla="*/ 2165 w 11"/>
              <a:gd name="T57" fmla="*/ 279400 h 706"/>
              <a:gd name="T58" fmla="*/ 2165 w 11"/>
              <a:gd name="T59" fmla="*/ 279400 h 706"/>
              <a:gd name="T60" fmla="*/ 2165 w 11"/>
              <a:gd name="T61" fmla="*/ 0 h 706"/>
              <a:gd name="T62" fmla="*/ 2598 w 11"/>
              <a:gd name="T63" fmla="*/ 0 h 706"/>
              <a:gd name="T64" fmla="*/ 2598 w 11"/>
              <a:gd name="T65" fmla="*/ 279400 h 706"/>
              <a:gd name="T66" fmla="*/ 2598 w 11"/>
              <a:gd name="T67" fmla="*/ 279400 h 706"/>
              <a:gd name="T68" fmla="*/ 2598 w 11"/>
              <a:gd name="T69" fmla="*/ 0 h 706"/>
              <a:gd name="T70" fmla="*/ 2598 w 11"/>
              <a:gd name="T71" fmla="*/ 0 h 706"/>
              <a:gd name="T72" fmla="*/ 2598 w 11"/>
              <a:gd name="T73" fmla="*/ 279400 h 706"/>
              <a:gd name="T74" fmla="*/ 3464 w 11"/>
              <a:gd name="T75" fmla="*/ 279400 h 706"/>
              <a:gd name="T76" fmla="*/ 3464 w 11"/>
              <a:gd name="T77" fmla="*/ 396 h 706"/>
              <a:gd name="T78" fmla="*/ 3464 w 11"/>
              <a:gd name="T79" fmla="*/ 396 h 706"/>
              <a:gd name="T80" fmla="*/ 3464 w 11"/>
              <a:gd name="T81" fmla="*/ 279400 h 706"/>
              <a:gd name="T82" fmla="*/ 3464 w 11"/>
              <a:gd name="T83" fmla="*/ 279400 h 706"/>
              <a:gd name="T84" fmla="*/ 3464 w 11"/>
              <a:gd name="T85" fmla="*/ 396 h 706"/>
              <a:gd name="T86" fmla="*/ 3897 w 11"/>
              <a:gd name="T87" fmla="*/ 396 h 706"/>
              <a:gd name="T88" fmla="*/ 3897 w 11"/>
              <a:gd name="T89" fmla="*/ 279004 h 706"/>
              <a:gd name="T90" fmla="*/ 4330 w 11"/>
              <a:gd name="T91" fmla="*/ 279004 h 706"/>
              <a:gd name="T92" fmla="*/ 4330 w 11"/>
              <a:gd name="T93" fmla="*/ 396 h 706"/>
              <a:gd name="T94" fmla="*/ 4330 w 11"/>
              <a:gd name="T95" fmla="*/ 792 h 706"/>
              <a:gd name="T96" fmla="*/ 4330 w 11"/>
              <a:gd name="T97" fmla="*/ 279004 h 706"/>
              <a:gd name="T98" fmla="*/ 4330 w 11"/>
              <a:gd name="T99" fmla="*/ 279004 h 706"/>
              <a:gd name="T100" fmla="*/ 4330 w 11"/>
              <a:gd name="T101" fmla="*/ 792 h 706"/>
              <a:gd name="T102" fmla="*/ 4330 w 11"/>
              <a:gd name="T103" fmla="*/ 1583 h 706"/>
              <a:gd name="T104" fmla="*/ 4330 w 11"/>
              <a:gd name="T105" fmla="*/ 278608 h 706"/>
              <a:gd name="T106" fmla="*/ 4330 w 11"/>
              <a:gd name="T107" fmla="*/ 278213 h 706"/>
              <a:gd name="T108" fmla="*/ 4330 w 11"/>
              <a:gd name="T109" fmla="*/ 1583 h 706"/>
              <a:gd name="T110" fmla="*/ 4763 w 11"/>
              <a:gd name="T111" fmla="*/ 1583 h 706"/>
              <a:gd name="T112" fmla="*/ 4763 w 11"/>
              <a:gd name="T113" fmla="*/ 278213 h 706"/>
              <a:gd name="T114" fmla="*/ 4763 w 11"/>
              <a:gd name="T115" fmla="*/ 278213 h 706"/>
              <a:gd name="T116" fmla="*/ 4763 w 11"/>
              <a:gd name="T117" fmla="*/ 1979 h 706"/>
              <a:gd name="T118" fmla="*/ 4763 w 11"/>
              <a:gd name="T119" fmla="*/ 1979 h 706"/>
              <a:gd name="T120" fmla="*/ 4763 w 11"/>
              <a:gd name="T121" fmla="*/ 277421 h 706"/>
              <a:gd name="T122" fmla="*/ 4763 w 11"/>
              <a:gd name="T123" fmla="*/ 277421 h 706"/>
              <a:gd name="T124" fmla="*/ 4763 w 11"/>
              <a:gd name="T125" fmla="*/ 2375 h 7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706">
                <a:moveTo>
                  <a:pt x="6" y="701"/>
                </a:moveTo>
                <a:lnTo>
                  <a:pt x="0" y="701"/>
                </a:lnTo>
                <a:lnTo>
                  <a:pt x="0" y="6"/>
                </a:lnTo>
                <a:lnTo>
                  <a:pt x="0" y="5"/>
                </a:lnTo>
                <a:lnTo>
                  <a:pt x="0" y="701"/>
                </a:lnTo>
                <a:lnTo>
                  <a:pt x="0" y="703"/>
                </a:lnTo>
                <a:lnTo>
                  <a:pt x="0" y="5"/>
                </a:lnTo>
                <a:lnTo>
                  <a:pt x="0" y="4"/>
                </a:lnTo>
                <a:lnTo>
                  <a:pt x="0" y="703"/>
                </a:lnTo>
                <a:lnTo>
                  <a:pt x="1" y="703"/>
                </a:lnTo>
                <a:lnTo>
                  <a:pt x="1" y="4"/>
                </a:lnTo>
                <a:lnTo>
                  <a:pt x="1" y="704"/>
                </a:lnTo>
                <a:lnTo>
                  <a:pt x="1" y="705"/>
                </a:lnTo>
                <a:lnTo>
                  <a:pt x="1" y="2"/>
                </a:lnTo>
                <a:lnTo>
                  <a:pt x="1" y="705"/>
                </a:lnTo>
                <a:lnTo>
                  <a:pt x="3" y="705"/>
                </a:lnTo>
                <a:lnTo>
                  <a:pt x="3" y="1"/>
                </a:lnTo>
                <a:lnTo>
                  <a:pt x="3" y="705"/>
                </a:lnTo>
                <a:lnTo>
                  <a:pt x="3" y="706"/>
                </a:lnTo>
                <a:lnTo>
                  <a:pt x="3" y="1"/>
                </a:lnTo>
                <a:lnTo>
                  <a:pt x="3" y="706"/>
                </a:lnTo>
                <a:lnTo>
                  <a:pt x="4" y="706"/>
                </a:lnTo>
                <a:lnTo>
                  <a:pt x="4" y="1"/>
                </a:lnTo>
                <a:lnTo>
                  <a:pt x="5" y="0"/>
                </a:lnTo>
                <a:lnTo>
                  <a:pt x="5" y="706"/>
                </a:lnTo>
                <a:lnTo>
                  <a:pt x="5" y="0"/>
                </a:lnTo>
                <a:lnTo>
                  <a:pt x="6" y="0"/>
                </a:lnTo>
                <a:lnTo>
                  <a:pt x="6" y="706"/>
                </a:lnTo>
                <a:lnTo>
                  <a:pt x="6" y="0"/>
                </a:lnTo>
                <a:lnTo>
                  <a:pt x="6" y="706"/>
                </a:lnTo>
                <a:lnTo>
                  <a:pt x="8" y="706"/>
                </a:lnTo>
                <a:lnTo>
                  <a:pt x="8" y="1"/>
                </a:lnTo>
                <a:lnTo>
                  <a:pt x="8" y="706"/>
                </a:lnTo>
                <a:lnTo>
                  <a:pt x="8" y="1"/>
                </a:lnTo>
                <a:lnTo>
                  <a:pt x="9" y="1"/>
                </a:lnTo>
                <a:lnTo>
                  <a:pt x="9" y="705"/>
                </a:lnTo>
                <a:lnTo>
                  <a:pt x="10" y="705"/>
                </a:lnTo>
                <a:lnTo>
                  <a:pt x="10" y="1"/>
                </a:lnTo>
                <a:lnTo>
                  <a:pt x="10" y="2"/>
                </a:lnTo>
                <a:lnTo>
                  <a:pt x="10" y="705"/>
                </a:lnTo>
                <a:lnTo>
                  <a:pt x="10" y="2"/>
                </a:lnTo>
                <a:lnTo>
                  <a:pt x="10" y="4"/>
                </a:lnTo>
                <a:lnTo>
                  <a:pt x="10" y="704"/>
                </a:lnTo>
                <a:lnTo>
                  <a:pt x="10" y="703"/>
                </a:lnTo>
                <a:lnTo>
                  <a:pt x="10" y="4"/>
                </a:lnTo>
                <a:lnTo>
                  <a:pt x="11" y="4"/>
                </a:lnTo>
                <a:lnTo>
                  <a:pt x="11" y="703"/>
                </a:lnTo>
                <a:lnTo>
                  <a:pt x="11" y="5"/>
                </a:lnTo>
                <a:lnTo>
                  <a:pt x="11" y="701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2171700" y="5262563"/>
            <a:ext cx="14288" cy="4762"/>
          </a:xfrm>
          <a:custGeom>
            <a:avLst/>
            <a:gdLst>
              <a:gd name="T0" fmla="*/ 2256 w 38"/>
              <a:gd name="T1" fmla="*/ 2597 h 11"/>
              <a:gd name="T2" fmla="*/ 2256 w 38"/>
              <a:gd name="T3" fmla="*/ 0 h 11"/>
              <a:gd name="T4" fmla="*/ 12408 w 38"/>
              <a:gd name="T5" fmla="*/ 0 h 11"/>
              <a:gd name="T6" fmla="*/ 12784 w 38"/>
              <a:gd name="T7" fmla="*/ 0 h 11"/>
              <a:gd name="T8" fmla="*/ 1880 w 38"/>
              <a:gd name="T9" fmla="*/ 0 h 11"/>
              <a:gd name="T10" fmla="*/ 1880 w 38"/>
              <a:gd name="T11" fmla="*/ 0 h 11"/>
              <a:gd name="T12" fmla="*/ 12784 w 38"/>
              <a:gd name="T13" fmla="*/ 0 h 11"/>
              <a:gd name="T14" fmla="*/ 12784 w 38"/>
              <a:gd name="T15" fmla="*/ 433 h 11"/>
              <a:gd name="T16" fmla="*/ 1504 w 38"/>
              <a:gd name="T17" fmla="*/ 433 h 11"/>
              <a:gd name="T18" fmla="*/ 1128 w 38"/>
              <a:gd name="T19" fmla="*/ 433 h 11"/>
              <a:gd name="T20" fmla="*/ 13536 w 38"/>
              <a:gd name="T21" fmla="*/ 433 h 11"/>
              <a:gd name="T22" fmla="*/ 13912 w 38"/>
              <a:gd name="T23" fmla="*/ 433 h 11"/>
              <a:gd name="T24" fmla="*/ 1128 w 38"/>
              <a:gd name="T25" fmla="*/ 433 h 11"/>
              <a:gd name="T26" fmla="*/ 1128 w 38"/>
              <a:gd name="T27" fmla="*/ 433 h 11"/>
              <a:gd name="T28" fmla="*/ 13912 w 38"/>
              <a:gd name="T29" fmla="*/ 433 h 11"/>
              <a:gd name="T30" fmla="*/ 13912 w 38"/>
              <a:gd name="T31" fmla="*/ 433 h 11"/>
              <a:gd name="T32" fmla="*/ 1128 w 38"/>
              <a:gd name="T33" fmla="*/ 433 h 11"/>
              <a:gd name="T34" fmla="*/ 376 w 38"/>
              <a:gd name="T35" fmla="*/ 866 h 11"/>
              <a:gd name="T36" fmla="*/ 13912 w 38"/>
              <a:gd name="T37" fmla="*/ 866 h 11"/>
              <a:gd name="T38" fmla="*/ 14288 w 38"/>
              <a:gd name="T39" fmla="*/ 866 h 11"/>
              <a:gd name="T40" fmla="*/ 376 w 38"/>
              <a:gd name="T41" fmla="*/ 866 h 11"/>
              <a:gd name="T42" fmla="*/ 376 w 38"/>
              <a:gd name="T43" fmla="*/ 1732 h 11"/>
              <a:gd name="T44" fmla="*/ 14288 w 38"/>
              <a:gd name="T45" fmla="*/ 1732 h 11"/>
              <a:gd name="T46" fmla="*/ 14288 w 38"/>
              <a:gd name="T47" fmla="*/ 1732 h 11"/>
              <a:gd name="T48" fmla="*/ 376 w 38"/>
              <a:gd name="T49" fmla="*/ 1732 h 11"/>
              <a:gd name="T50" fmla="*/ 0 w 38"/>
              <a:gd name="T51" fmla="*/ 1732 h 11"/>
              <a:gd name="T52" fmla="*/ 14288 w 38"/>
              <a:gd name="T53" fmla="*/ 1732 h 11"/>
              <a:gd name="T54" fmla="*/ 14288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4288 w 38"/>
              <a:gd name="T69" fmla="*/ 2597 h 11"/>
              <a:gd name="T70" fmla="*/ 14288 w 38"/>
              <a:gd name="T71" fmla="*/ 3030 h 11"/>
              <a:gd name="T72" fmla="*/ 0 w 38"/>
              <a:gd name="T73" fmla="*/ 3030 h 11"/>
              <a:gd name="T74" fmla="*/ 0 w 38"/>
              <a:gd name="T75" fmla="*/ 3030 h 11"/>
              <a:gd name="T76" fmla="*/ 14288 w 38"/>
              <a:gd name="T77" fmla="*/ 3030 h 11"/>
              <a:gd name="T78" fmla="*/ 14288 w 38"/>
              <a:gd name="T79" fmla="*/ 3896 h 11"/>
              <a:gd name="T80" fmla="*/ 376 w 38"/>
              <a:gd name="T81" fmla="*/ 3896 h 11"/>
              <a:gd name="T82" fmla="*/ 376 w 38"/>
              <a:gd name="T83" fmla="*/ 3896 h 11"/>
              <a:gd name="T84" fmla="*/ 14288 w 38"/>
              <a:gd name="T85" fmla="*/ 3896 h 11"/>
              <a:gd name="T86" fmla="*/ 14288 w 38"/>
              <a:gd name="T87" fmla="*/ 3896 h 11"/>
              <a:gd name="T88" fmla="*/ 376 w 38"/>
              <a:gd name="T89" fmla="*/ 3896 h 11"/>
              <a:gd name="T90" fmla="*/ 376 w 38"/>
              <a:gd name="T91" fmla="*/ 4329 h 11"/>
              <a:gd name="T92" fmla="*/ 13912 w 38"/>
              <a:gd name="T93" fmla="*/ 4329 h 11"/>
              <a:gd name="T94" fmla="*/ 13912 w 38"/>
              <a:gd name="T95" fmla="*/ 4329 h 11"/>
              <a:gd name="T96" fmla="*/ 1128 w 38"/>
              <a:gd name="T97" fmla="*/ 4329 h 11"/>
              <a:gd name="T98" fmla="*/ 1128 w 38"/>
              <a:gd name="T99" fmla="*/ 4329 h 11"/>
              <a:gd name="T100" fmla="*/ 13912 w 38"/>
              <a:gd name="T101" fmla="*/ 4329 h 11"/>
              <a:gd name="T102" fmla="*/ 13912 w 38"/>
              <a:gd name="T103" fmla="*/ 4329 h 11"/>
              <a:gd name="T104" fmla="*/ 1128 w 38"/>
              <a:gd name="T105" fmla="*/ 4329 h 11"/>
              <a:gd name="T106" fmla="*/ 1128 w 38"/>
              <a:gd name="T107" fmla="*/ 4762 h 11"/>
              <a:gd name="T108" fmla="*/ 13536 w 38"/>
              <a:gd name="T109" fmla="*/ 4762 h 11"/>
              <a:gd name="T110" fmla="*/ 12784 w 38"/>
              <a:gd name="T111" fmla="*/ 4762 h 11"/>
              <a:gd name="T112" fmla="*/ 1504 w 38"/>
              <a:gd name="T113" fmla="*/ 4762 h 11"/>
              <a:gd name="T114" fmla="*/ 1880 w 38"/>
              <a:gd name="T115" fmla="*/ 4762 h 11"/>
              <a:gd name="T116" fmla="*/ 12784 w 38"/>
              <a:gd name="T117" fmla="*/ 4762 h 11"/>
              <a:gd name="T118" fmla="*/ 12784 w 38"/>
              <a:gd name="T119" fmla="*/ 4762 h 11"/>
              <a:gd name="T120" fmla="*/ 1880 w 38"/>
              <a:gd name="T121" fmla="*/ 4762 h 11"/>
              <a:gd name="T122" fmla="*/ 2256 w 38"/>
              <a:gd name="T123" fmla="*/ 4762 h 11"/>
              <a:gd name="T124" fmla="*/ 12408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4" y="1"/>
                </a:lnTo>
                <a:lnTo>
                  <a:pt x="4" y="1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1" y="2"/>
                </a:lnTo>
                <a:lnTo>
                  <a:pt x="37" y="2"/>
                </a:lnTo>
                <a:lnTo>
                  <a:pt x="38" y="2"/>
                </a:lnTo>
                <a:lnTo>
                  <a:pt x="1" y="2"/>
                </a:lnTo>
                <a:lnTo>
                  <a:pt x="1" y="4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3" y="11"/>
                </a:lnTo>
                <a:lnTo>
                  <a:pt x="36" y="11"/>
                </a:lnTo>
                <a:lnTo>
                  <a:pt x="34" y="11"/>
                </a:lnTo>
                <a:lnTo>
                  <a:pt x="4" y="11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2181225" y="4986338"/>
            <a:ext cx="4763" cy="280987"/>
          </a:xfrm>
          <a:custGeom>
            <a:avLst/>
            <a:gdLst>
              <a:gd name="T0" fmla="*/ 2382 w 10"/>
              <a:gd name="T1" fmla="*/ 278994 h 705"/>
              <a:gd name="T2" fmla="*/ 0 w 10"/>
              <a:gd name="T3" fmla="*/ 278994 h 705"/>
              <a:gd name="T4" fmla="*/ 0 w 10"/>
              <a:gd name="T5" fmla="*/ 1993 h 705"/>
              <a:gd name="T6" fmla="*/ 0 w 10"/>
              <a:gd name="T7" fmla="*/ 1594 h 705"/>
              <a:gd name="T8" fmla="*/ 0 w 10"/>
              <a:gd name="T9" fmla="*/ 278994 h 705"/>
              <a:gd name="T10" fmla="*/ 0 w 10"/>
              <a:gd name="T11" fmla="*/ 279393 h 705"/>
              <a:gd name="T12" fmla="*/ 0 w 10"/>
              <a:gd name="T13" fmla="*/ 797 h 705"/>
              <a:gd name="T14" fmla="*/ 0 w 10"/>
              <a:gd name="T15" fmla="*/ 797 h 705"/>
              <a:gd name="T16" fmla="*/ 0 w 10"/>
              <a:gd name="T17" fmla="*/ 279393 h 705"/>
              <a:gd name="T18" fmla="*/ 0 w 10"/>
              <a:gd name="T19" fmla="*/ 280190 h 705"/>
              <a:gd name="T20" fmla="*/ 0 w 10"/>
              <a:gd name="T21" fmla="*/ 797 h 705"/>
              <a:gd name="T22" fmla="*/ 0 w 10"/>
              <a:gd name="T23" fmla="*/ 399 h 705"/>
              <a:gd name="T24" fmla="*/ 0 w 10"/>
              <a:gd name="T25" fmla="*/ 280190 h 705"/>
              <a:gd name="T26" fmla="*/ 476 w 10"/>
              <a:gd name="T27" fmla="*/ 280190 h 705"/>
              <a:gd name="T28" fmla="*/ 476 w 10"/>
              <a:gd name="T29" fmla="*/ 399 h 705"/>
              <a:gd name="T30" fmla="*/ 476 w 10"/>
              <a:gd name="T31" fmla="*/ 399 h 705"/>
              <a:gd name="T32" fmla="*/ 476 w 10"/>
              <a:gd name="T33" fmla="*/ 280588 h 705"/>
              <a:gd name="T34" fmla="*/ 476 w 10"/>
              <a:gd name="T35" fmla="*/ 280588 h 705"/>
              <a:gd name="T36" fmla="*/ 476 w 10"/>
              <a:gd name="T37" fmla="*/ 0 h 705"/>
              <a:gd name="T38" fmla="*/ 476 w 10"/>
              <a:gd name="T39" fmla="*/ 0 h 705"/>
              <a:gd name="T40" fmla="*/ 476 w 10"/>
              <a:gd name="T41" fmla="*/ 280588 h 705"/>
              <a:gd name="T42" fmla="*/ 953 w 10"/>
              <a:gd name="T43" fmla="*/ 280588 h 705"/>
              <a:gd name="T44" fmla="*/ 953 w 10"/>
              <a:gd name="T45" fmla="*/ 0 h 705"/>
              <a:gd name="T46" fmla="*/ 1905 w 10"/>
              <a:gd name="T47" fmla="*/ 0 h 705"/>
              <a:gd name="T48" fmla="*/ 1905 w 10"/>
              <a:gd name="T49" fmla="*/ 280987 h 705"/>
              <a:gd name="T50" fmla="*/ 1905 w 10"/>
              <a:gd name="T51" fmla="*/ 280987 h 705"/>
              <a:gd name="T52" fmla="*/ 1905 w 10"/>
              <a:gd name="T53" fmla="*/ 0 h 705"/>
              <a:gd name="T54" fmla="*/ 1905 w 10"/>
              <a:gd name="T55" fmla="*/ 0 h 705"/>
              <a:gd name="T56" fmla="*/ 1905 w 10"/>
              <a:gd name="T57" fmla="*/ 280987 h 705"/>
              <a:gd name="T58" fmla="*/ 2382 w 10"/>
              <a:gd name="T59" fmla="*/ 280987 h 705"/>
              <a:gd name="T60" fmla="*/ 2382 w 10"/>
              <a:gd name="T61" fmla="*/ 0 h 705"/>
              <a:gd name="T62" fmla="*/ 2382 w 10"/>
              <a:gd name="T63" fmla="*/ 0 h 705"/>
              <a:gd name="T64" fmla="*/ 2382 w 10"/>
              <a:gd name="T65" fmla="*/ 280987 h 705"/>
              <a:gd name="T66" fmla="*/ 2858 w 10"/>
              <a:gd name="T67" fmla="*/ 280987 h 705"/>
              <a:gd name="T68" fmla="*/ 2858 w 10"/>
              <a:gd name="T69" fmla="*/ 0 h 705"/>
              <a:gd name="T70" fmla="*/ 2858 w 10"/>
              <a:gd name="T71" fmla="*/ 0 h 705"/>
              <a:gd name="T72" fmla="*/ 2858 w 10"/>
              <a:gd name="T73" fmla="*/ 280987 h 705"/>
              <a:gd name="T74" fmla="*/ 2858 w 10"/>
              <a:gd name="T75" fmla="*/ 280987 h 705"/>
              <a:gd name="T76" fmla="*/ 2858 w 10"/>
              <a:gd name="T77" fmla="*/ 0 h 705"/>
              <a:gd name="T78" fmla="*/ 3810 w 10"/>
              <a:gd name="T79" fmla="*/ 0 h 705"/>
              <a:gd name="T80" fmla="*/ 3810 w 10"/>
              <a:gd name="T81" fmla="*/ 280987 h 705"/>
              <a:gd name="T82" fmla="*/ 4287 w 10"/>
              <a:gd name="T83" fmla="*/ 280588 h 705"/>
              <a:gd name="T84" fmla="*/ 4287 w 10"/>
              <a:gd name="T85" fmla="*/ 0 h 705"/>
              <a:gd name="T86" fmla="*/ 4287 w 10"/>
              <a:gd name="T87" fmla="*/ 0 h 705"/>
              <a:gd name="T88" fmla="*/ 4287 w 10"/>
              <a:gd name="T89" fmla="*/ 280588 h 705"/>
              <a:gd name="T90" fmla="*/ 4287 w 10"/>
              <a:gd name="T91" fmla="*/ 280588 h 705"/>
              <a:gd name="T92" fmla="*/ 4287 w 10"/>
              <a:gd name="T93" fmla="*/ 0 h 705"/>
              <a:gd name="T94" fmla="*/ 4287 w 10"/>
              <a:gd name="T95" fmla="*/ 399 h 705"/>
              <a:gd name="T96" fmla="*/ 4287 w 10"/>
              <a:gd name="T97" fmla="*/ 280588 h 705"/>
              <a:gd name="T98" fmla="*/ 4763 w 10"/>
              <a:gd name="T99" fmla="*/ 280190 h 705"/>
              <a:gd name="T100" fmla="*/ 4763 w 10"/>
              <a:gd name="T101" fmla="*/ 399 h 705"/>
              <a:gd name="T102" fmla="*/ 4763 w 10"/>
              <a:gd name="T103" fmla="*/ 399 h 705"/>
              <a:gd name="T104" fmla="*/ 4763 w 10"/>
              <a:gd name="T105" fmla="*/ 280190 h 705"/>
              <a:gd name="T106" fmla="*/ 4763 w 10"/>
              <a:gd name="T107" fmla="*/ 280190 h 705"/>
              <a:gd name="T108" fmla="*/ 4763 w 10"/>
              <a:gd name="T109" fmla="*/ 797 h 705"/>
              <a:gd name="T110" fmla="*/ 4763 w 10"/>
              <a:gd name="T111" fmla="*/ 797 h 705"/>
              <a:gd name="T112" fmla="*/ 4763 w 10"/>
              <a:gd name="T113" fmla="*/ 279393 h 705"/>
              <a:gd name="T114" fmla="*/ 4763 w 10"/>
              <a:gd name="T115" fmla="*/ 279393 h 705"/>
              <a:gd name="T116" fmla="*/ 4763 w 10"/>
              <a:gd name="T117" fmla="*/ 797 h 705"/>
              <a:gd name="T118" fmla="*/ 4763 w 10"/>
              <a:gd name="T119" fmla="*/ 1594 h 705"/>
              <a:gd name="T120" fmla="*/ 4763 w 10"/>
              <a:gd name="T121" fmla="*/ 278994 h 705"/>
              <a:gd name="T122" fmla="*/ 4763 w 10"/>
              <a:gd name="T123" fmla="*/ 278994 h 705"/>
              <a:gd name="T124" fmla="*/ 4763 w 10"/>
              <a:gd name="T125" fmla="*/ 1993 h 7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705">
                <a:moveTo>
                  <a:pt x="5" y="700"/>
                </a:moveTo>
                <a:lnTo>
                  <a:pt x="0" y="700"/>
                </a:lnTo>
                <a:lnTo>
                  <a:pt x="0" y="5"/>
                </a:lnTo>
                <a:lnTo>
                  <a:pt x="0" y="4"/>
                </a:lnTo>
                <a:lnTo>
                  <a:pt x="0" y="700"/>
                </a:lnTo>
                <a:lnTo>
                  <a:pt x="0" y="701"/>
                </a:lnTo>
                <a:lnTo>
                  <a:pt x="0" y="2"/>
                </a:lnTo>
                <a:lnTo>
                  <a:pt x="0" y="701"/>
                </a:lnTo>
                <a:lnTo>
                  <a:pt x="0" y="703"/>
                </a:lnTo>
                <a:lnTo>
                  <a:pt x="0" y="2"/>
                </a:lnTo>
                <a:lnTo>
                  <a:pt x="0" y="1"/>
                </a:lnTo>
                <a:lnTo>
                  <a:pt x="0" y="703"/>
                </a:lnTo>
                <a:lnTo>
                  <a:pt x="1" y="703"/>
                </a:lnTo>
                <a:lnTo>
                  <a:pt x="1" y="1"/>
                </a:lnTo>
                <a:lnTo>
                  <a:pt x="1" y="704"/>
                </a:lnTo>
                <a:lnTo>
                  <a:pt x="1" y="0"/>
                </a:lnTo>
                <a:lnTo>
                  <a:pt x="1" y="704"/>
                </a:lnTo>
                <a:lnTo>
                  <a:pt x="2" y="704"/>
                </a:lnTo>
                <a:lnTo>
                  <a:pt x="2" y="0"/>
                </a:lnTo>
                <a:lnTo>
                  <a:pt x="4" y="0"/>
                </a:lnTo>
                <a:lnTo>
                  <a:pt x="4" y="705"/>
                </a:lnTo>
                <a:lnTo>
                  <a:pt x="4" y="0"/>
                </a:lnTo>
                <a:lnTo>
                  <a:pt x="4" y="705"/>
                </a:lnTo>
                <a:lnTo>
                  <a:pt x="5" y="705"/>
                </a:lnTo>
                <a:lnTo>
                  <a:pt x="5" y="0"/>
                </a:lnTo>
                <a:lnTo>
                  <a:pt x="5" y="705"/>
                </a:lnTo>
                <a:lnTo>
                  <a:pt x="6" y="705"/>
                </a:lnTo>
                <a:lnTo>
                  <a:pt x="6" y="0"/>
                </a:lnTo>
                <a:lnTo>
                  <a:pt x="6" y="705"/>
                </a:lnTo>
                <a:lnTo>
                  <a:pt x="6" y="0"/>
                </a:lnTo>
                <a:lnTo>
                  <a:pt x="8" y="0"/>
                </a:lnTo>
                <a:lnTo>
                  <a:pt x="8" y="705"/>
                </a:lnTo>
                <a:lnTo>
                  <a:pt x="9" y="704"/>
                </a:lnTo>
                <a:lnTo>
                  <a:pt x="9" y="0"/>
                </a:lnTo>
                <a:lnTo>
                  <a:pt x="9" y="704"/>
                </a:lnTo>
                <a:lnTo>
                  <a:pt x="9" y="0"/>
                </a:lnTo>
                <a:lnTo>
                  <a:pt x="9" y="1"/>
                </a:lnTo>
                <a:lnTo>
                  <a:pt x="9" y="704"/>
                </a:lnTo>
                <a:lnTo>
                  <a:pt x="10" y="703"/>
                </a:lnTo>
                <a:lnTo>
                  <a:pt x="10" y="1"/>
                </a:lnTo>
                <a:lnTo>
                  <a:pt x="10" y="703"/>
                </a:lnTo>
                <a:lnTo>
                  <a:pt x="10" y="2"/>
                </a:lnTo>
                <a:lnTo>
                  <a:pt x="10" y="701"/>
                </a:lnTo>
                <a:lnTo>
                  <a:pt x="10" y="2"/>
                </a:lnTo>
                <a:lnTo>
                  <a:pt x="10" y="4"/>
                </a:lnTo>
                <a:lnTo>
                  <a:pt x="10" y="700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2181225" y="4986338"/>
            <a:ext cx="14288" cy="4762"/>
          </a:xfrm>
          <a:custGeom>
            <a:avLst/>
            <a:gdLst>
              <a:gd name="T0" fmla="*/ 1880 w 38"/>
              <a:gd name="T1" fmla="*/ 2381 h 10"/>
              <a:gd name="T2" fmla="*/ 1880 w 38"/>
              <a:gd name="T3" fmla="*/ 0 h 10"/>
              <a:gd name="T4" fmla="*/ 12408 w 38"/>
              <a:gd name="T5" fmla="*/ 0 h 10"/>
              <a:gd name="T6" fmla="*/ 12408 w 38"/>
              <a:gd name="T7" fmla="*/ 0 h 10"/>
              <a:gd name="T8" fmla="*/ 1880 w 38"/>
              <a:gd name="T9" fmla="*/ 0 h 10"/>
              <a:gd name="T10" fmla="*/ 1504 w 38"/>
              <a:gd name="T11" fmla="*/ 0 h 10"/>
              <a:gd name="T12" fmla="*/ 12784 w 38"/>
              <a:gd name="T13" fmla="*/ 0 h 10"/>
              <a:gd name="T14" fmla="*/ 13160 w 38"/>
              <a:gd name="T15" fmla="*/ 0 h 10"/>
              <a:gd name="T16" fmla="*/ 1504 w 38"/>
              <a:gd name="T17" fmla="*/ 0 h 10"/>
              <a:gd name="T18" fmla="*/ 1504 w 38"/>
              <a:gd name="T19" fmla="*/ 0 h 10"/>
              <a:gd name="T20" fmla="*/ 13160 w 38"/>
              <a:gd name="T21" fmla="*/ 0 h 10"/>
              <a:gd name="T22" fmla="*/ 13160 w 38"/>
              <a:gd name="T23" fmla="*/ 0 h 10"/>
              <a:gd name="T24" fmla="*/ 752 w 38"/>
              <a:gd name="T25" fmla="*/ 0 h 10"/>
              <a:gd name="T26" fmla="*/ 376 w 38"/>
              <a:gd name="T27" fmla="*/ 0 h 10"/>
              <a:gd name="T28" fmla="*/ 13912 w 38"/>
              <a:gd name="T29" fmla="*/ 0 h 10"/>
              <a:gd name="T30" fmla="*/ 13912 w 38"/>
              <a:gd name="T31" fmla="*/ 0 h 10"/>
              <a:gd name="T32" fmla="*/ 376 w 38"/>
              <a:gd name="T33" fmla="*/ 0 h 10"/>
              <a:gd name="T34" fmla="*/ 376 w 38"/>
              <a:gd name="T35" fmla="*/ 476 h 10"/>
              <a:gd name="T36" fmla="*/ 13912 w 38"/>
              <a:gd name="T37" fmla="*/ 476 h 10"/>
              <a:gd name="T38" fmla="*/ 13912 w 38"/>
              <a:gd name="T39" fmla="*/ 476 h 10"/>
              <a:gd name="T40" fmla="*/ 376 w 38"/>
              <a:gd name="T41" fmla="*/ 476 h 10"/>
              <a:gd name="T42" fmla="*/ 0 w 38"/>
              <a:gd name="T43" fmla="*/ 476 h 10"/>
              <a:gd name="T44" fmla="*/ 14288 w 38"/>
              <a:gd name="T45" fmla="*/ 476 h 10"/>
              <a:gd name="T46" fmla="*/ 14288 w 38"/>
              <a:gd name="T47" fmla="*/ 952 h 10"/>
              <a:gd name="T48" fmla="*/ 0 w 38"/>
              <a:gd name="T49" fmla="*/ 952 h 10"/>
              <a:gd name="T50" fmla="*/ 0 w 38"/>
              <a:gd name="T51" fmla="*/ 952 h 10"/>
              <a:gd name="T52" fmla="*/ 14288 w 38"/>
              <a:gd name="T53" fmla="*/ 952 h 10"/>
              <a:gd name="T54" fmla="*/ 14288 w 38"/>
              <a:gd name="T55" fmla="*/ 952 h 10"/>
              <a:gd name="T56" fmla="*/ 0 w 38"/>
              <a:gd name="T57" fmla="*/ 952 h 10"/>
              <a:gd name="T58" fmla="*/ 0 w 38"/>
              <a:gd name="T59" fmla="*/ 1905 h 10"/>
              <a:gd name="T60" fmla="*/ 14288 w 38"/>
              <a:gd name="T61" fmla="*/ 1905 h 10"/>
              <a:gd name="T62" fmla="*/ 14288 w 38"/>
              <a:gd name="T63" fmla="*/ 2381 h 10"/>
              <a:gd name="T64" fmla="*/ 0 w 38"/>
              <a:gd name="T65" fmla="*/ 2381 h 10"/>
              <a:gd name="T66" fmla="*/ 0 w 38"/>
              <a:gd name="T67" fmla="*/ 2381 h 10"/>
              <a:gd name="T68" fmla="*/ 14288 w 38"/>
              <a:gd name="T69" fmla="*/ 2381 h 10"/>
              <a:gd name="T70" fmla="*/ 14288 w 38"/>
              <a:gd name="T71" fmla="*/ 2857 h 10"/>
              <a:gd name="T72" fmla="*/ 0 w 38"/>
              <a:gd name="T73" fmla="*/ 2857 h 10"/>
              <a:gd name="T74" fmla="*/ 0 w 38"/>
              <a:gd name="T75" fmla="*/ 2857 h 10"/>
              <a:gd name="T76" fmla="*/ 14288 w 38"/>
              <a:gd name="T77" fmla="*/ 2857 h 10"/>
              <a:gd name="T78" fmla="*/ 14288 w 38"/>
              <a:gd name="T79" fmla="*/ 2857 h 10"/>
              <a:gd name="T80" fmla="*/ 0 w 38"/>
              <a:gd name="T81" fmla="*/ 2857 h 10"/>
              <a:gd name="T82" fmla="*/ 0 w 38"/>
              <a:gd name="T83" fmla="*/ 3810 h 10"/>
              <a:gd name="T84" fmla="*/ 14288 w 38"/>
              <a:gd name="T85" fmla="*/ 3810 h 10"/>
              <a:gd name="T86" fmla="*/ 13912 w 38"/>
              <a:gd name="T87" fmla="*/ 3810 h 10"/>
              <a:gd name="T88" fmla="*/ 376 w 38"/>
              <a:gd name="T89" fmla="*/ 3810 h 10"/>
              <a:gd name="T90" fmla="*/ 376 w 38"/>
              <a:gd name="T91" fmla="*/ 4286 h 10"/>
              <a:gd name="T92" fmla="*/ 13912 w 38"/>
              <a:gd name="T93" fmla="*/ 4286 h 10"/>
              <a:gd name="T94" fmla="*/ 13912 w 38"/>
              <a:gd name="T95" fmla="*/ 4286 h 10"/>
              <a:gd name="T96" fmla="*/ 376 w 38"/>
              <a:gd name="T97" fmla="*/ 4286 h 10"/>
              <a:gd name="T98" fmla="*/ 376 w 38"/>
              <a:gd name="T99" fmla="*/ 4286 h 10"/>
              <a:gd name="T100" fmla="*/ 13912 w 38"/>
              <a:gd name="T101" fmla="*/ 4286 h 10"/>
              <a:gd name="T102" fmla="*/ 13160 w 38"/>
              <a:gd name="T103" fmla="*/ 4286 h 10"/>
              <a:gd name="T104" fmla="*/ 752 w 38"/>
              <a:gd name="T105" fmla="*/ 4286 h 10"/>
              <a:gd name="T106" fmla="*/ 1504 w 38"/>
              <a:gd name="T107" fmla="*/ 4762 h 10"/>
              <a:gd name="T108" fmla="*/ 13160 w 38"/>
              <a:gd name="T109" fmla="*/ 4762 h 10"/>
              <a:gd name="T110" fmla="*/ 13160 w 38"/>
              <a:gd name="T111" fmla="*/ 4762 h 10"/>
              <a:gd name="T112" fmla="*/ 1504 w 38"/>
              <a:gd name="T113" fmla="*/ 4762 h 10"/>
              <a:gd name="T114" fmla="*/ 1504 w 38"/>
              <a:gd name="T115" fmla="*/ 4762 h 10"/>
              <a:gd name="T116" fmla="*/ 12784 w 38"/>
              <a:gd name="T117" fmla="*/ 4762 h 10"/>
              <a:gd name="T118" fmla="*/ 12408 w 38"/>
              <a:gd name="T119" fmla="*/ 4762 h 10"/>
              <a:gd name="T120" fmla="*/ 1880 w 38"/>
              <a:gd name="T121" fmla="*/ 4762 h 10"/>
              <a:gd name="T122" fmla="*/ 1880 w 38"/>
              <a:gd name="T123" fmla="*/ 4762 h 10"/>
              <a:gd name="T124" fmla="*/ 12408 w 38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2" y="0"/>
                </a:lnTo>
                <a:lnTo>
                  <a:pt x="1" y="0"/>
                </a:lnTo>
                <a:lnTo>
                  <a:pt x="37" y="0"/>
                </a:lnTo>
                <a:lnTo>
                  <a:pt x="1" y="0"/>
                </a:lnTo>
                <a:lnTo>
                  <a:pt x="1" y="1"/>
                </a:lnTo>
                <a:lnTo>
                  <a:pt x="37" y="1"/>
                </a:lnTo>
                <a:lnTo>
                  <a:pt x="1" y="1"/>
                </a:lnTo>
                <a:lnTo>
                  <a:pt x="0" y="1"/>
                </a:lnTo>
                <a:lnTo>
                  <a:pt x="38" y="1"/>
                </a:lnTo>
                <a:lnTo>
                  <a:pt x="38" y="2"/>
                </a:lnTo>
                <a:lnTo>
                  <a:pt x="0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37" y="8"/>
                </a:lnTo>
                <a:lnTo>
                  <a:pt x="1" y="8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37" y="9"/>
                </a:lnTo>
                <a:lnTo>
                  <a:pt x="35" y="9"/>
                </a:lnTo>
                <a:lnTo>
                  <a:pt x="2" y="9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2190750" y="4718050"/>
            <a:ext cx="4763" cy="273050"/>
          </a:xfrm>
          <a:custGeom>
            <a:avLst/>
            <a:gdLst>
              <a:gd name="T0" fmla="*/ 2382 w 10"/>
              <a:gd name="T1" fmla="*/ 271069 h 689"/>
              <a:gd name="T2" fmla="*/ 0 w 10"/>
              <a:gd name="T3" fmla="*/ 271069 h 689"/>
              <a:gd name="T4" fmla="*/ 0 w 10"/>
              <a:gd name="T5" fmla="*/ 1981 h 689"/>
              <a:gd name="T6" fmla="*/ 0 w 10"/>
              <a:gd name="T7" fmla="*/ 1981 h 689"/>
              <a:gd name="T8" fmla="*/ 0 w 10"/>
              <a:gd name="T9" fmla="*/ 271069 h 689"/>
              <a:gd name="T10" fmla="*/ 0 w 10"/>
              <a:gd name="T11" fmla="*/ 271465 h 689"/>
              <a:gd name="T12" fmla="*/ 0 w 10"/>
              <a:gd name="T13" fmla="*/ 1981 h 689"/>
              <a:gd name="T14" fmla="*/ 0 w 10"/>
              <a:gd name="T15" fmla="*/ 1585 h 689"/>
              <a:gd name="T16" fmla="*/ 0 w 10"/>
              <a:gd name="T17" fmla="*/ 271465 h 689"/>
              <a:gd name="T18" fmla="*/ 0 w 10"/>
              <a:gd name="T19" fmla="*/ 271465 h 689"/>
              <a:gd name="T20" fmla="*/ 0 w 10"/>
              <a:gd name="T21" fmla="*/ 1585 h 689"/>
              <a:gd name="T22" fmla="*/ 0 w 10"/>
              <a:gd name="T23" fmla="*/ 1585 h 689"/>
              <a:gd name="T24" fmla="*/ 0 w 10"/>
              <a:gd name="T25" fmla="*/ 272257 h 689"/>
              <a:gd name="T26" fmla="*/ 0 w 10"/>
              <a:gd name="T27" fmla="*/ 272257 h 689"/>
              <a:gd name="T28" fmla="*/ 0 w 10"/>
              <a:gd name="T29" fmla="*/ 1189 h 689"/>
              <a:gd name="T30" fmla="*/ 476 w 10"/>
              <a:gd name="T31" fmla="*/ 793 h 689"/>
              <a:gd name="T32" fmla="*/ 476 w 10"/>
              <a:gd name="T33" fmla="*/ 272654 h 689"/>
              <a:gd name="T34" fmla="*/ 476 w 10"/>
              <a:gd name="T35" fmla="*/ 272654 h 689"/>
              <a:gd name="T36" fmla="*/ 476 w 10"/>
              <a:gd name="T37" fmla="*/ 793 h 689"/>
              <a:gd name="T38" fmla="*/ 476 w 10"/>
              <a:gd name="T39" fmla="*/ 793 h 689"/>
              <a:gd name="T40" fmla="*/ 476 w 10"/>
              <a:gd name="T41" fmla="*/ 272654 h 689"/>
              <a:gd name="T42" fmla="*/ 953 w 10"/>
              <a:gd name="T43" fmla="*/ 272654 h 689"/>
              <a:gd name="T44" fmla="*/ 953 w 10"/>
              <a:gd name="T45" fmla="*/ 793 h 689"/>
              <a:gd name="T46" fmla="*/ 953 w 10"/>
              <a:gd name="T47" fmla="*/ 793 h 689"/>
              <a:gd name="T48" fmla="*/ 953 w 10"/>
              <a:gd name="T49" fmla="*/ 273050 h 689"/>
              <a:gd name="T50" fmla="*/ 1905 w 10"/>
              <a:gd name="T51" fmla="*/ 273050 h 689"/>
              <a:gd name="T52" fmla="*/ 1905 w 10"/>
              <a:gd name="T53" fmla="*/ 0 h 689"/>
              <a:gd name="T54" fmla="*/ 1905 w 10"/>
              <a:gd name="T55" fmla="*/ 0 h 689"/>
              <a:gd name="T56" fmla="*/ 1905 w 10"/>
              <a:gd name="T57" fmla="*/ 273050 h 689"/>
              <a:gd name="T58" fmla="*/ 1905 w 10"/>
              <a:gd name="T59" fmla="*/ 273050 h 689"/>
              <a:gd name="T60" fmla="*/ 1905 w 10"/>
              <a:gd name="T61" fmla="*/ 0 h 689"/>
              <a:gd name="T62" fmla="*/ 2382 w 10"/>
              <a:gd name="T63" fmla="*/ 0 h 689"/>
              <a:gd name="T64" fmla="*/ 2382 w 10"/>
              <a:gd name="T65" fmla="*/ 273050 h 689"/>
              <a:gd name="T66" fmla="*/ 2382 w 10"/>
              <a:gd name="T67" fmla="*/ 273050 h 689"/>
              <a:gd name="T68" fmla="*/ 2382 w 10"/>
              <a:gd name="T69" fmla="*/ 0 h 689"/>
              <a:gd name="T70" fmla="*/ 2858 w 10"/>
              <a:gd name="T71" fmla="*/ 0 h 689"/>
              <a:gd name="T72" fmla="*/ 2858 w 10"/>
              <a:gd name="T73" fmla="*/ 273050 h 689"/>
              <a:gd name="T74" fmla="*/ 3334 w 10"/>
              <a:gd name="T75" fmla="*/ 273050 h 689"/>
              <a:gd name="T76" fmla="*/ 3334 w 10"/>
              <a:gd name="T77" fmla="*/ 0 h 689"/>
              <a:gd name="T78" fmla="*/ 3334 w 10"/>
              <a:gd name="T79" fmla="*/ 793 h 689"/>
              <a:gd name="T80" fmla="*/ 3334 w 10"/>
              <a:gd name="T81" fmla="*/ 273050 h 689"/>
              <a:gd name="T82" fmla="*/ 3334 w 10"/>
              <a:gd name="T83" fmla="*/ 272654 h 689"/>
              <a:gd name="T84" fmla="*/ 3334 w 10"/>
              <a:gd name="T85" fmla="*/ 793 h 689"/>
              <a:gd name="T86" fmla="*/ 4287 w 10"/>
              <a:gd name="T87" fmla="*/ 793 h 689"/>
              <a:gd name="T88" fmla="*/ 4287 w 10"/>
              <a:gd name="T89" fmla="*/ 272654 h 689"/>
              <a:gd name="T90" fmla="*/ 4287 w 10"/>
              <a:gd name="T91" fmla="*/ 272654 h 689"/>
              <a:gd name="T92" fmla="*/ 4287 w 10"/>
              <a:gd name="T93" fmla="*/ 793 h 689"/>
              <a:gd name="T94" fmla="*/ 4287 w 10"/>
              <a:gd name="T95" fmla="*/ 793 h 689"/>
              <a:gd name="T96" fmla="*/ 4287 w 10"/>
              <a:gd name="T97" fmla="*/ 272654 h 689"/>
              <a:gd name="T98" fmla="*/ 4287 w 10"/>
              <a:gd name="T99" fmla="*/ 272257 h 689"/>
              <a:gd name="T100" fmla="*/ 4287 w 10"/>
              <a:gd name="T101" fmla="*/ 1189 h 689"/>
              <a:gd name="T102" fmla="*/ 4763 w 10"/>
              <a:gd name="T103" fmla="*/ 1585 h 689"/>
              <a:gd name="T104" fmla="*/ 4763 w 10"/>
              <a:gd name="T105" fmla="*/ 272257 h 689"/>
              <a:gd name="T106" fmla="*/ 4763 w 10"/>
              <a:gd name="T107" fmla="*/ 271465 h 689"/>
              <a:gd name="T108" fmla="*/ 4763 w 10"/>
              <a:gd name="T109" fmla="*/ 1585 h 689"/>
              <a:gd name="T110" fmla="*/ 4763 w 10"/>
              <a:gd name="T111" fmla="*/ 1585 h 689"/>
              <a:gd name="T112" fmla="*/ 4763 w 10"/>
              <a:gd name="T113" fmla="*/ 271465 h 689"/>
              <a:gd name="T114" fmla="*/ 4763 w 10"/>
              <a:gd name="T115" fmla="*/ 271465 h 689"/>
              <a:gd name="T116" fmla="*/ 4763 w 10"/>
              <a:gd name="T117" fmla="*/ 1981 h 689"/>
              <a:gd name="T118" fmla="*/ 4763 w 10"/>
              <a:gd name="T119" fmla="*/ 1981 h 689"/>
              <a:gd name="T120" fmla="*/ 4763 w 10"/>
              <a:gd name="T121" fmla="*/ 271069 h 689"/>
              <a:gd name="T122" fmla="*/ 4763 w 10"/>
              <a:gd name="T123" fmla="*/ 271069 h 689"/>
              <a:gd name="T124" fmla="*/ 4763 w 10"/>
              <a:gd name="T125" fmla="*/ 1981 h 6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689">
                <a:moveTo>
                  <a:pt x="5" y="684"/>
                </a:moveTo>
                <a:lnTo>
                  <a:pt x="0" y="684"/>
                </a:lnTo>
                <a:lnTo>
                  <a:pt x="0" y="5"/>
                </a:lnTo>
                <a:lnTo>
                  <a:pt x="0" y="684"/>
                </a:lnTo>
                <a:lnTo>
                  <a:pt x="0" y="685"/>
                </a:lnTo>
                <a:lnTo>
                  <a:pt x="0" y="5"/>
                </a:lnTo>
                <a:lnTo>
                  <a:pt x="0" y="4"/>
                </a:lnTo>
                <a:lnTo>
                  <a:pt x="0" y="685"/>
                </a:lnTo>
                <a:lnTo>
                  <a:pt x="0" y="4"/>
                </a:lnTo>
                <a:lnTo>
                  <a:pt x="0" y="687"/>
                </a:lnTo>
                <a:lnTo>
                  <a:pt x="0" y="3"/>
                </a:lnTo>
                <a:lnTo>
                  <a:pt x="1" y="2"/>
                </a:lnTo>
                <a:lnTo>
                  <a:pt x="1" y="688"/>
                </a:lnTo>
                <a:lnTo>
                  <a:pt x="1" y="2"/>
                </a:lnTo>
                <a:lnTo>
                  <a:pt x="1" y="688"/>
                </a:lnTo>
                <a:lnTo>
                  <a:pt x="2" y="688"/>
                </a:lnTo>
                <a:lnTo>
                  <a:pt x="2" y="2"/>
                </a:lnTo>
                <a:lnTo>
                  <a:pt x="2" y="689"/>
                </a:lnTo>
                <a:lnTo>
                  <a:pt x="4" y="689"/>
                </a:lnTo>
                <a:lnTo>
                  <a:pt x="4" y="0"/>
                </a:lnTo>
                <a:lnTo>
                  <a:pt x="4" y="689"/>
                </a:lnTo>
                <a:lnTo>
                  <a:pt x="4" y="0"/>
                </a:lnTo>
                <a:lnTo>
                  <a:pt x="5" y="0"/>
                </a:lnTo>
                <a:lnTo>
                  <a:pt x="5" y="689"/>
                </a:lnTo>
                <a:lnTo>
                  <a:pt x="5" y="0"/>
                </a:lnTo>
                <a:lnTo>
                  <a:pt x="6" y="0"/>
                </a:lnTo>
                <a:lnTo>
                  <a:pt x="6" y="689"/>
                </a:lnTo>
                <a:lnTo>
                  <a:pt x="7" y="689"/>
                </a:lnTo>
                <a:lnTo>
                  <a:pt x="7" y="0"/>
                </a:lnTo>
                <a:lnTo>
                  <a:pt x="7" y="2"/>
                </a:lnTo>
                <a:lnTo>
                  <a:pt x="7" y="689"/>
                </a:lnTo>
                <a:lnTo>
                  <a:pt x="7" y="688"/>
                </a:lnTo>
                <a:lnTo>
                  <a:pt x="7" y="2"/>
                </a:lnTo>
                <a:lnTo>
                  <a:pt x="9" y="2"/>
                </a:lnTo>
                <a:lnTo>
                  <a:pt x="9" y="688"/>
                </a:lnTo>
                <a:lnTo>
                  <a:pt x="9" y="2"/>
                </a:lnTo>
                <a:lnTo>
                  <a:pt x="9" y="688"/>
                </a:lnTo>
                <a:lnTo>
                  <a:pt x="9" y="687"/>
                </a:lnTo>
                <a:lnTo>
                  <a:pt x="9" y="3"/>
                </a:lnTo>
                <a:lnTo>
                  <a:pt x="10" y="4"/>
                </a:lnTo>
                <a:lnTo>
                  <a:pt x="10" y="687"/>
                </a:lnTo>
                <a:lnTo>
                  <a:pt x="10" y="685"/>
                </a:lnTo>
                <a:lnTo>
                  <a:pt x="10" y="4"/>
                </a:lnTo>
                <a:lnTo>
                  <a:pt x="10" y="685"/>
                </a:lnTo>
                <a:lnTo>
                  <a:pt x="10" y="5"/>
                </a:lnTo>
                <a:lnTo>
                  <a:pt x="10" y="684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2190750" y="4718050"/>
            <a:ext cx="14288" cy="3175"/>
          </a:xfrm>
          <a:custGeom>
            <a:avLst/>
            <a:gdLst>
              <a:gd name="T0" fmla="*/ 1880 w 38"/>
              <a:gd name="T1" fmla="*/ 1323 h 12"/>
              <a:gd name="T2" fmla="*/ 1880 w 38"/>
              <a:gd name="T3" fmla="*/ 0 h 12"/>
              <a:gd name="T4" fmla="*/ 12408 w 38"/>
              <a:gd name="T5" fmla="*/ 0 h 12"/>
              <a:gd name="T6" fmla="*/ 12408 w 38"/>
              <a:gd name="T7" fmla="*/ 0 h 12"/>
              <a:gd name="T8" fmla="*/ 1504 w 38"/>
              <a:gd name="T9" fmla="*/ 0 h 12"/>
              <a:gd name="T10" fmla="*/ 1504 w 38"/>
              <a:gd name="T11" fmla="*/ 0 h 12"/>
              <a:gd name="T12" fmla="*/ 12408 w 38"/>
              <a:gd name="T13" fmla="*/ 0 h 12"/>
              <a:gd name="T14" fmla="*/ 12784 w 38"/>
              <a:gd name="T15" fmla="*/ 0 h 12"/>
              <a:gd name="T16" fmla="*/ 1504 w 38"/>
              <a:gd name="T17" fmla="*/ 0 h 12"/>
              <a:gd name="T18" fmla="*/ 752 w 38"/>
              <a:gd name="T19" fmla="*/ 529 h 12"/>
              <a:gd name="T20" fmla="*/ 13160 w 38"/>
              <a:gd name="T21" fmla="*/ 529 h 12"/>
              <a:gd name="T22" fmla="*/ 13160 w 38"/>
              <a:gd name="T23" fmla="*/ 529 h 12"/>
              <a:gd name="T24" fmla="*/ 752 w 38"/>
              <a:gd name="T25" fmla="*/ 529 h 12"/>
              <a:gd name="T26" fmla="*/ 376 w 38"/>
              <a:gd name="T27" fmla="*/ 529 h 12"/>
              <a:gd name="T28" fmla="*/ 13160 w 38"/>
              <a:gd name="T29" fmla="*/ 529 h 12"/>
              <a:gd name="T30" fmla="*/ 13912 w 38"/>
              <a:gd name="T31" fmla="*/ 529 h 12"/>
              <a:gd name="T32" fmla="*/ 376 w 38"/>
              <a:gd name="T33" fmla="*/ 529 h 12"/>
              <a:gd name="T34" fmla="*/ 376 w 38"/>
              <a:gd name="T35" fmla="*/ 529 h 12"/>
              <a:gd name="T36" fmla="*/ 13912 w 38"/>
              <a:gd name="T37" fmla="*/ 529 h 12"/>
              <a:gd name="T38" fmla="*/ 13912 w 38"/>
              <a:gd name="T39" fmla="*/ 794 h 12"/>
              <a:gd name="T40" fmla="*/ 0 w 38"/>
              <a:gd name="T41" fmla="*/ 794 h 12"/>
              <a:gd name="T42" fmla="*/ 0 w 38"/>
              <a:gd name="T43" fmla="*/ 1058 h 12"/>
              <a:gd name="T44" fmla="*/ 13912 w 38"/>
              <a:gd name="T45" fmla="*/ 1058 h 12"/>
              <a:gd name="T46" fmla="*/ 13912 w 38"/>
              <a:gd name="T47" fmla="*/ 1058 h 12"/>
              <a:gd name="T48" fmla="*/ 0 w 38"/>
              <a:gd name="T49" fmla="*/ 1058 h 12"/>
              <a:gd name="T50" fmla="*/ 0 w 38"/>
              <a:gd name="T51" fmla="*/ 1058 h 12"/>
              <a:gd name="T52" fmla="*/ 14288 w 38"/>
              <a:gd name="T53" fmla="*/ 1058 h 12"/>
              <a:gd name="T54" fmla="*/ 14288 w 38"/>
              <a:gd name="T55" fmla="*/ 1323 h 12"/>
              <a:gd name="T56" fmla="*/ 0 w 38"/>
              <a:gd name="T57" fmla="*/ 1323 h 12"/>
              <a:gd name="T58" fmla="*/ 0 w 38"/>
              <a:gd name="T59" fmla="*/ 1323 h 12"/>
              <a:gd name="T60" fmla="*/ 14288 w 38"/>
              <a:gd name="T61" fmla="*/ 1323 h 12"/>
              <a:gd name="T62" fmla="*/ 14288 w 38"/>
              <a:gd name="T63" fmla="*/ 1323 h 12"/>
              <a:gd name="T64" fmla="*/ 0 w 38"/>
              <a:gd name="T65" fmla="*/ 1323 h 12"/>
              <a:gd name="T66" fmla="*/ 0 w 38"/>
              <a:gd name="T67" fmla="*/ 1852 h 12"/>
              <a:gd name="T68" fmla="*/ 14288 w 38"/>
              <a:gd name="T69" fmla="*/ 1852 h 12"/>
              <a:gd name="T70" fmla="*/ 14288 w 38"/>
              <a:gd name="T71" fmla="*/ 1852 h 12"/>
              <a:gd name="T72" fmla="*/ 0 w 38"/>
              <a:gd name="T73" fmla="*/ 1852 h 12"/>
              <a:gd name="T74" fmla="*/ 0 w 38"/>
              <a:gd name="T75" fmla="*/ 2117 h 12"/>
              <a:gd name="T76" fmla="*/ 14288 w 38"/>
              <a:gd name="T77" fmla="*/ 2117 h 12"/>
              <a:gd name="T78" fmla="*/ 13912 w 38"/>
              <a:gd name="T79" fmla="*/ 2117 h 12"/>
              <a:gd name="T80" fmla="*/ 0 w 38"/>
              <a:gd name="T81" fmla="*/ 2117 h 12"/>
              <a:gd name="T82" fmla="*/ 0 w 38"/>
              <a:gd name="T83" fmla="*/ 2381 h 12"/>
              <a:gd name="T84" fmla="*/ 13912 w 38"/>
              <a:gd name="T85" fmla="*/ 2381 h 12"/>
              <a:gd name="T86" fmla="*/ 13912 w 38"/>
              <a:gd name="T87" fmla="*/ 2381 h 12"/>
              <a:gd name="T88" fmla="*/ 0 w 38"/>
              <a:gd name="T89" fmla="*/ 2381 h 12"/>
              <a:gd name="T90" fmla="*/ 376 w 38"/>
              <a:gd name="T91" fmla="*/ 2381 h 12"/>
              <a:gd name="T92" fmla="*/ 13912 w 38"/>
              <a:gd name="T93" fmla="*/ 2381 h 12"/>
              <a:gd name="T94" fmla="*/ 13912 w 38"/>
              <a:gd name="T95" fmla="*/ 2646 h 12"/>
              <a:gd name="T96" fmla="*/ 376 w 38"/>
              <a:gd name="T97" fmla="*/ 2646 h 12"/>
              <a:gd name="T98" fmla="*/ 376 w 38"/>
              <a:gd name="T99" fmla="*/ 2646 h 12"/>
              <a:gd name="T100" fmla="*/ 13160 w 38"/>
              <a:gd name="T101" fmla="*/ 2646 h 12"/>
              <a:gd name="T102" fmla="*/ 13160 w 38"/>
              <a:gd name="T103" fmla="*/ 2646 h 12"/>
              <a:gd name="T104" fmla="*/ 752 w 38"/>
              <a:gd name="T105" fmla="*/ 2646 h 12"/>
              <a:gd name="T106" fmla="*/ 752 w 38"/>
              <a:gd name="T107" fmla="*/ 2646 h 12"/>
              <a:gd name="T108" fmla="*/ 13160 w 38"/>
              <a:gd name="T109" fmla="*/ 2646 h 12"/>
              <a:gd name="T110" fmla="*/ 12784 w 38"/>
              <a:gd name="T111" fmla="*/ 3175 h 12"/>
              <a:gd name="T112" fmla="*/ 1504 w 38"/>
              <a:gd name="T113" fmla="*/ 3175 h 12"/>
              <a:gd name="T114" fmla="*/ 1504 w 38"/>
              <a:gd name="T115" fmla="*/ 3175 h 12"/>
              <a:gd name="T116" fmla="*/ 12408 w 38"/>
              <a:gd name="T117" fmla="*/ 3175 h 12"/>
              <a:gd name="T118" fmla="*/ 12408 w 38"/>
              <a:gd name="T119" fmla="*/ 3175 h 12"/>
              <a:gd name="T120" fmla="*/ 1504 w 38"/>
              <a:gd name="T121" fmla="*/ 3175 h 12"/>
              <a:gd name="T122" fmla="*/ 1880 w 38"/>
              <a:gd name="T123" fmla="*/ 3175 h 12"/>
              <a:gd name="T124" fmla="*/ 12408 w 38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2" y="2"/>
                </a:lnTo>
                <a:lnTo>
                  <a:pt x="35" y="2"/>
                </a:lnTo>
                <a:lnTo>
                  <a:pt x="2" y="2"/>
                </a:lnTo>
                <a:lnTo>
                  <a:pt x="1" y="2"/>
                </a:lnTo>
                <a:lnTo>
                  <a:pt x="35" y="2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8"/>
                </a:lnTo>
                <a:lnTo>
                  <a:pt x="38" y="8"/>
                </a:lnTo>
                <a:lnTo>
                  <a:pt x="37" y="8"/>
                </a:lnTo>
                <a:lnTo>
                  <a:pt x="0" y="8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2"/>
                </a:lnTo>
                <a:lnTo>
                  <a:pt x="4" y="12"/>
                </a:lnTo>
                <a:lnTo>
                  <a:pt x="33" y="12"/>
                </a:lnTo>
                <a:lnTo>
                  <a:pt x="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2201863" y="4511675"/>
            <a:ext cx="3175" cy="209550"/>
          </a:xfrm>
          <a:custGeom>
            <a:avLst/>
            <a:gdLst>
              <a:gd name="T0" fmla="*/ 1852 w 12"/>
              <a:gd name="T1" fmla="*/ 206772 h 528"/>
              <a:gd name="T2" fmla="*/ 0 w 12"/>
              <a:gd name="T3" fmla="*/ 206772 h 528"/>
              <a:gd name="T4" fmla="*/ 0 w 12"/>
              <a:gd name="T5" fmla="*/ 1984 h 528"/>
              <a:gd name="T6" fmla="*/ 0 w 12"/>
              <a:gd name="T7" fmla="*/ 1588 h 528"/>
              <a:gd name="T8" fmla="*/ 0 w 12"/>
              <a:gd name="T9" fmla="*/ 207566 h 528"/>
              <a:gd name="T10" fmla="*/ 0 w 12"/>
              <a:gd name="T11" fmla="*/ 207566 h 528"/>
              <a:gd name="T12" fmla="*/ 0 w 12"/>
              <a:gd name="T13" fmla="*/ 1588 h 528"/>
              <a:gd name="T14" fmla="*/ 529 w 12"/>
              <a:gd name="T15" fmla="*/ 1588 h 528"/>
              <a:gd name="T16" fmla="*/ 529 w 12"/>
              <a:gd name="T17" fmla="*/ 207963 h 528"/>
              <a:gd name="T18" fmla="*/ 529 w 12"/>
              <a:gd name="T19" fmla="*/ 207963 h 528"/>
              <a:gd name="T20" fmla="*/ 529 w 12"/>
              <a:gd name="T21" fmla="*/ 794 h 528"/>
              <a:gd name="T22" fmla="*/ 529 w 12"/>
              <a:gd name="T23" fmla="*/ 794 h 528"/>
              <a:gd name="T24" fmla="*/ 529 w 12"/>
              <a:gd name="T25" fmla="*/ 208359 h 528"/>
              <a:gd name="T26" fmla="*/ 529 w 12"/>
              <a:gd name="T27" fmla="*/ 208359 h 528"/>
              <a:gd name="T28" fmla="*/ 529 w 12"/>
              <a:gd name="T29" fmla="*/ 794 h 528"/>
              <a:gd name="T30" fmla="*/ 529 w 12"/>
              <a:gd name="T31" fmla="*/ 397 h 528"/>
              <a:gd name="T32" fmla="*/ 529 w 12"/>
              <a:gd name="T33" fmla="*/ 208359 h 528"/>
              <a:gd name="T34" fmla="*/ 794 w 12"/>
              <a:gd name="T35" fmla="*/ 208756 h 528"/>
              <a:gd name="T36" fmla="*/ 794 w 12"/>
              <a:gd name="T37" fmla="*/ 397 h 528"/>
              <a:gd name="T38" fmla="*/ 794 w 12"/>
              <a:gd name="T39" fmla="*/ 0 h 528"/>
              <a:gd name="T40" fmla="*/ 794 w 12"/>
              <a:gd name="T41" fmla="*/ 208756 h 528"/>
              <a:gd name="T42" fmla="*/ 1058 w 12"/>
              <a:gd name="T43" fmla="*/ 208756 h 528"/>
              <a:gd name="T44" fmla="*/ 1058 w 12"/>
              <a:gd name="T45" fmla="*/ 0 h 528"/>
              <a:gd name="T46" fmla="*/ 1058 w 12"/>
              <a:gd name="T47" fmla="*/ 0 h 528"/>
              <a:gd name="T48" fmla="*/ 1058 w 12"/>
              <a:gd name="T49" fmla="*/ 208756 h 528"/>
              <a:gd name="T50" fmla="*/ 1058 w 12"/>
              <a:gd name="T51" fmla="*/ 209550 h 528"/>
              <a:gd name="T52" fmla="*/ 1058 w 12"/>
              <a:gd name="T53" fmla="*/ 0 h 528"/>
              <a:gd name="T54" fmla="*/ 1588 w 12"/>
              <a:gd name="T55" fmla="*/ 0 h 528"/>
              <a:gd name="T56" fmla="*/ 1588 w 12"/>
              <a:gd name="T57" fmla="*/ 209550 h 528"/>
              <a:gd name="T58" fmla="*/ 1588 w 12"/>
              <a:gd name="T59" fmla="*/ 209550 h 528"/>
              <a:gd name="T60" fmla="*/ 1588 w 12"/>
              <a:gd name="T61" fmla="*/ 0 h 528"/>
              <a:gd name="T62" fmla="*/ 1852 w 12"/>
              <a:gd name="T63" fmla="*/ 0 h 528"/>
              <a:gd name="T64" fmla="*/ 1852 w 12"/>
              <a:gd name="T65" fmla="*/ 209550 h 528"/>
              <a:gd name="T66" fmla="*/ 1852 w 12"/>
              <a:gd name="T67" fmla="*/ 209550 h 528"/>
              <a:gd name="T68" fmla="*/ 1852 w 12"/>
              <a:gd name="T69" fmla="*/ 0 h 528"/>
              <a:gd name="T70" fmla="*/ 1852 w 12"/>
              <a:gd name="T71" fmla="*/ 0 h 528"/>
              <a:gd name="T72" fmla="*/ 1852 w 12"/>
              <a:gd name="T73" fmla="*/ 209550 h 528"/>
              <a:gd name="T74" fmla="*/ 2117 w 12"/>
              <a:gd name="T75" fmla="*/ 209550 h 528"/>
              <a:gd name="T76" fmla="*/ 2117 w 12"/>
              <a:gd name="T77" fmla="*/ 0 h 528"/>
              <a:gd name="T78" fmla="*/ 2381 w 12"/>
              <a:gd name="T79" fmla="*/ 0 h 528"/>
              <a:gd name="T80" fmla="*/ 2381 w 12"/>
              <a:gd name="T81" fmla="*/ 208756 h 528"/>
              <a:gd name="T82" fmla="*/ 2381 w 12"/>
              <a:gd name="T83" fmla="*/ 208756 h 528"/>
              <a:gd name="T84" fmla="*/ 2381 w 12"/>
              <a:gd name="T85" fmla="*/ 0 h 528"/>
              <a:gd name="T86" fmla="*/ 2381 w 12"/>
              <a:gd name="T87" fmla="*/ 0 h 528"/>
              <a:gd name="T88" fmla="*/ 2381 w 12"/>
              <a:gd name="T89" fmla="*/ 208756 h 528"/>
              <a:gd name="T90" fmla="*/ 2910 w 12"/>
              <a:gd name="T91" fmla="*/ 208756 h 528"/>
              <a:gd name="T92" fmla="*/ 2910 w 12"/>
              <a:gd name="T93" fmla="*/ 397 h 528"/>
              <a:gd name="T94" fmla="*/ 2910 w 12"/>
              <a:gd name="T95" fmla="*/ 397 h 528"/>
              <a:gd name="T96" fmla="*/ 2910 w 12"/>
              <a:gd name="T97" fmla="*/ 208359 h 528"/>
              <a:gd name="T98" fmla="*/ 2910 w 12"/>
              <a:gd name="T99" fmla="*/ 208359 h 528"/>
              <a:gd name="T100" fmla="*/ 2910 w 12"/>
              <a:gd name="T101" fmla="*/ 794 h 528"/>
              <a:gd name="T102" fmla="*/ 2910 w 12"/>
              <a:gd name="T103" fmla="*/ 794 h 528"/>
              <a:gd name="T104" fmla="*/ 2910 w 12"/>
              <a:gd name="T105" fmla="*/ 208359 h 528"/>
              <a:gd name="T106" fmla="*/ 2910 w 12"/>
              <a:gd name="T107" fmla="*/ 207963 h 528"/>
              <a:gd name="T108" fmla="*/ 2910 w 12"/>
              <a:gd name="T109" fmla="*/ 794 h 528"/>
              <a:gd name="T110" fmla="*/ 3175 w 12"/>
              <a:gd name="T111" fmla="*/ 1588 h 528"/>
              <a:gd name="T112" fmla="*/ 3175 w 12"/>
              <a:gd name="T113" fmla="*/ 207963 h 528"/>
              <a:gd name="T114" fmla="*/ 3175 w 12"/>
              <a:gd name="T115" fmla="*/ 207566 h 528"/>
              <a:gd name="T116" fmla="*/ 3175 w 12"/>
              <a:gd name="T117" fmla="*/ 1588 h 528"/>
              <a:gd name="T118" fmla="*/ 3175 w 12"/>
              <a:gd name="T119" fmla="*/ 1588 h 528"/>
              <a:gd name="T120" fmla="*/ 3175 w 12"/>
              <a:gd name="T121" fmla="*/ 207566 h 528"/>
              <a:gd name="T122" fmla="*/ 3175 w 12"/>
              <a:gd name="T123" fmla="*/ 206772 h 528"/>
              <a:gd name="T124" fmla="*/ 3175 w 12"/>
              <a:gd name="T125" fmla="*/ 1984 h 5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528">
                <a:moveTo>
                  <a:pt x="7" y="521"/>
                </a:moveTo>
                <a:lnTo>
                  <a:pt x="0" y="521"/>
                </a:lnTo>
                <a:lnTo>
                  <a:pt x="0" y="5"/>
                </a:lnTo>
                <a:lnTo>
                  <a:pt x="0" y="4"/>
                </a:lnTo>
                <a:lnTo>
                  <a:pt x="0" y="523"/>
                </a:lnTo>
                <a:lnTo>
                  <a:pt x="0" y="4"/>
                </a:lnTo>
                <a:lnTo>
                  <a:pt x="2" y="4"/>
                </a:lnTo>
                <a:lnTo>
                  <a:pt x="2" y="524"/>
                </a:lnTo>
                <a:lnTo>
                  <a:pt x="2" y="2"/>
                </a:lnTo>
                <a:lnTo>
                  <a:pt x="2" y="525"/>
                </a:lnTo>
                <a:lnTo>
                  <a:pt x="2" y="2"/>
                </a:lnTo>
                <a:lnTo>
                  <a:pt x="2" y="1"/>
                </a:lnTo>
                <a:lnTo>
                  <a:pt x="2" y="525"/>
                </a:lnTo>
                <a:lnTo>
                  <a:pt x="3" y="526"/>
                </a:lnTo>
                <a:lnTo>
                  <a:pt x="3" y="1"/>
                </a:lnTo>
                <a:lnTo>
                  <a:pt x="3" y="0"/>
                </a:lnTo>
                <a:lnTo>
                  <a:pt x="3" y="526"/>
                </a:lnTo>
                <a:lnTo>
                  <a:pt x="4" y="526"/>
                </a:lnTo>
                <a:lnTo>
                  <a:pt x="4" y="0"/>
                </a:lnTo>
                <a:lnTo>
                  <a:pt x="4" y="526"/>
                </a:lnTo>
                <a:lnTo>
                  <a:pt x="4" y="528"/>
                </a:lnTo>
                <a:lnTo>
                  <a:pt x="4" y="0"/>
                </a:lnTo>
                <a:lnTo>
                  <a:pt x="6" y="0"/>
                </a:lnTo>
                <a:lnTo>
                  <a:pt x="6" y="528"/>
                </a:lnTo>
                <a:lnTo>
                  <a:pt x="6" y="0"/>
                </a:lnTo>
                <a:lnTo>
                  <a:pt x="7" y="0"/>
                </a:lnTo>
                <a:lnTo>
                  <a:pt x="7" y="528"/>
                </a:lnTo>
                <a:lnTo>
                  <a:pt x="7" y="0"/>
                </a:lnTo>
                <a:lnTo>
                  <a:pt x="7" y="528"/>
                </a:lnTo>
                <a:lnTo>
                  <a:pt x="8" y="528"/>
                </a:lnTo>
                <a:lnTo>
                  <a:pt x="8" y="0"/>
                </a:lnTo>
                <a:lnTo>
                  <a:pt x="9" y="0"/>
                </a:lnTo>
                <a:lnTo>
                  <a:pt x="9" y="526"/>
                </a:lnTo>
                <a:lnTo>
                  <a:pt x="9" y="0"/>
                </a:lnTo>
                <a:lnTo>
                  <a:pt x="9" y="526"/>
                </a:lnTo>
                <a:lnTo>
                  <a:pt x="11" y="526"/>
                </a:lnTo>
                <a:lnTo>
                  <a:pt x="11" y="1"/>
                </a:lnTo>
                <a:lnTo>
                  <a:pt x="11" y="525"/>
                </a:lnTo>
                <a:lnTo>
                  <a:pt x="11" y="2"/>
                </a:lnTo>
                <a:lnTo>
                  <a:pt x="11" y="525"/>
                </a:lnTo>
                <a:lnTo>
                  <a:pt x="11" y="524"/>
                </a:lnTo>
                <a:lnTo>
                  <a:pt x="11" y="2"/>
                </a:lnTo>
                <a:lnTo>
                  <a:pt x="12" y="4"/>
                </a:lnTo>
                <a:lnTo>
                  <a:pt x="12" y="524"/>
                </a:lnTo>
                <a:lnTo>
                  <a:pt x="12" y="523"/>
                </a:lnTo>
                <a:lnTo>
                  <a:pt x="12" y="4"/>
                </a:lnTo>
                <a:lnTo>
                  <a:pt x="12" y="523"/>
                </a:lnTo>
                <a:lnTo>
                  <a:pt x="12" y="521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2201863" y="4511675"/>
            <a:ext cx="14287" cy="4763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1787 w 40"/>
              <a:gd name="T5" fmla="*/ 0 h 11"/>
              <a:gd name="T6" fmla="*/ 12501 w 40"/>
              <a:gd name="T7" fmla="*/ 0 h 11"/>
              <a:gd name="T8" fmla="*/ 2143 w 40"/>
              <a:gd name="T9" fmla="*/ 0 h 11"/>
              <a:gd name="T10" fmla="*/ 2143 w 40"/>
              <a:gd name="T11" fmla="*/ 0 h 11"/>
              <a:gd name="T12" fmla="*/ 12858 w 40"/>
              <a:gd name="T13" fmla="*/ 0 h 11"/>
              <a:gd name="T14" fmla="*/ 12858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8 w 40"/>
              <a:gd name="T21" fmla="*/ 0 h 11"/>
              <a:gd name="T22" fmla="*/ 13215 w 40"/>
              <a:gd name="T23" fmla="*/ 0 h 11"/>
              <a:gd name="T24" fmla="*/ 1429 w 40"/>
              <a:gd name="T25" fmla="*/ 0 h 11"/>
              <a:gd name="T26" fmla="*/ 1072 w 40"/>
              <a:gd name="T27" fmla="*/ 0 h 11"/>
              <a:gd name="T28" fmla="*/ 13215 w 40"/>
              <a:gd name="T29" fmla="*/ 0 h 11"/>
              <a:gd name="T30" fmla="*/ 13215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930 w 40"/>
              <a:gd name="T37" fmla="*/ 433 h 11"/>
              <a:gd name="T38" fmla="*/ 13930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4287 w 40"/>
              <a:gd name="T45" fmla="*/ 866 h 11"/>
              <a:gd name="T46" fmla="*/ 14287 w 40"/>
              <a:gd name="T47" fmla="*/ 866 h 11"/>
              <a:gd name="T48" fmla="*/ 714 w 40"/>
              <a:gd name="T49" fmla="*/ 866 h 11"/>
              <a:gd name="T50" fmla="*/ 714 w 40"/>
              <a:gd name="T51" fmla="*/ 1732 h 11"/>
              <a:gd name="T52" fmla="*/ 14287 w 40"/>
              <a:gd name="T53" fmla="*/ 1732 h 11"/>
              <a:gd name="T54" fmla="*/ 14287 w 40"/>
              <a:gd name="T55" fmla="*/ 1732 h 11"/>
              <a:gd name="T56" fmla="*/ 0 w 40"/>
              <a:gd name="T57" fmla="*/ 1732 h 11"/>
              <a:gd name="T58" fmla="*/ 0 w 40"/>
              <a:gd name="T59" fmla="*/ 1732 h 11"/>
              <a:gd name="T60" fmla="*/ 14287 w 40"/>
              <a:gd name="T61" fmla="*/ 1732 h 11"/>
              <a:gd name="T62" fmla="*/ 14287 w 40"/>
              <a:gd name="T63" fmla="*/ 2165 h 11"/>
              <a:gd name="T64" fmla="*/ 0 w 40"/>
              <a:gd name="T65" fmla="*/ 2165 h 11"/>
              <a:gd name="T66" fmla="*/ 0 w 40"/>
              <a:gd name="T67" fmla="*/ 2165 h 11"/>
              <a:gd name="T68" fmla="*/ 14287 w 40"/>
              <a:gd name="T69" fmla="*/ 2165 h 11"/>
              <a:gd name="T70" fmla="*/ 14287 w 40"/>
              <a:gd name="T71" fmla="*/ 2598 h 11"/>
              <a:gd name="T72" fmla="*/ 0 w 40"/>
              <a:gd name="T73" fmla="*/ 2598 h 11"/>
              <a:gd name="T74" fmla="*/ 714 w 40"/>
              <a:gd name="T75" fmla="*/ 3464 h 11"/>
              <a:gd name="T76" fmla="*/ 14287 w 40"/>
              <a:gd name="T77" fmla="*/ 3464 h 11"/>
              <a:gd name="T78" fmla="*/ 14287 w 40"/>
              <a:gd name="T79" fmla="*/ 3464 h 11"/>
              <a:gd name="T80" fmla="*/ 714 w 40"/>
              <a:gd name="T81" fmla="*/ 3464 h 11"/>
              <a:gd name="T82" fmla="*/ 714 w 40"/>
              <a:gd name="T83" fmla="*/ 3464 h 11"/>
              <a:gd name="T84" fmla="*/ 14287 w 40"/>
              <a:gd name="T85" fmla="*/ 3464 h 11"/>
              <a:gd name="T86" fmla="*/ 13930 w 40"/>
              <a:gd name="T87" fmla="*/ 3897 h 11"/>
              <a:gd name="T88" fmla="*/ 714 w 40"/>
              <a:gd name="T89" fmla="*/ 3897 h 11"/>
              <a:gd name="T90" fmla="*/ 714 w 40"/>
              <a:gd name="T91" fmla="*/ 3897 h 11"/>
              <a:gd name="T92" fmla="*/ 13930 w 40"/>
              <a:gd name="T93" fmla="*/ 3897 h 11"/>
              <a:gd name="T94" fmla="*/ 13215 w 40"/>
              <a:gd name="T95" fmla="*/ 3897 h 11"/>
              <a:gd name="T96" fmla="*/ 1072 w 40"/>
              <a:gd name="T97" fmla="*/ 3897 h 11"/>
              <a:gd name="T98" fmla="*/ 1072 w 40"/>
              <a:gd name="T99" fmla="*/ 3897 h 11"/>
              <a:gd name="T100" fmla="*/ 13215 w 40"/>
              <a:gd name="T101" fmla="*/ 3897 h 11"/>
              <a:gd name="T102" fmla="*/ 13215 w 40"/>
              <a:gd name="T103" fmla="*/ 4330 h 11"/>
              <a:gd name="T104" fmla="*/ 1429 w 40"/>
              <a:gd name="T105" fmla="*/ 4330 h 11"/>
              <a:gd name="T106" fmla="*/ 1429 w 40"/>
              <a:gd name="T107" fmla="*/ 4330 h 11"/>
              <a:gd name="T108" fmla="*/ 12858 w 40"/>
              <a:gd name="T109" fmla="*/ 4330 h 11"/>
              <a:gd name="T110" fmla="*/ 12858 w 40"/>
              <a:gd name="T111" fmla="*/ 4330 h 11"/>
              <a:gd name="T112" fmla="*/ 1429 w 40"/>
              <a:gd name="T113" fmla="*/ 4330 h 11"/>
              <a:gd name="T114" fmla="*/ 2143 w 40"/>
              <a:gd name="T115" fmla="*/ 4763 h 11"/>
              <a:gd name="T116" fmla="*/ 12858 w 40"/>
              <a:gd name="T117" fmla="*/ 4763 h 11"/>
              <a:gd name="T118" fmla="*/ 12501 w 40"/>
              <a:gd name="T119" fmla="*/ 4763 h 11"/>
              <a:gd name="T120" fmla="*/ 2143 w 40"/>
              <a:gd name="T121" fmla="*/ 4763 h 11"/>
              <a:gd name="T122" fmla="*/ 2500 w 40"/>
              <a:gd name="T123" fmla="*/ 4763 h 11"/>
              <a:gd name="T124" fmla="*/ 11787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6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7" y="0"/>
                </a:lnTo>
                <a:lnTo>
                  <a:pt x="4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9" y="1"/>
                </a:lnTo>
                <a:lnTo>
                  <a:pt x="39" y="2"/>
                </a:lnTo>
                <a:lnTo>
                  <a:pt x="2" y="2"/>
                </a:lnTo>
                <a:lnTo>
                  <a:pt x="40" y="2"/>
                </a:lnTo>
                <a:lnTo>
                  <a:pt x="2" y="2"/>
                </a:lnTo>
                <a:lnTo>
                  <a:pt x="2" y="4"/>
                </a:lnTo>
                <a:lnTo>
                  <a:pt x="40" y="4"/>
                </a:lnTo>
                <a:lnTo>
                  <a:pt x="0" y="4"/>
                </a:lnTo>
                <a:lnTo>
                  <a:pt x="40" y="4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2" y="8"/>
                </a:lnTo>
                <a:lnTo>
                  <a:pt x="40" y="8"/>
                </a:lnTo>
                <a:lnTo>
                  <a:pt x="2" y="8"/>
                </a:lnTo>
                <a:lnTo>
                  <a:pt x="40" y="8"/>
                </a:lnTo>
                <a:lnTo>
                  <a:pt x="39" y="9"/>
                </a:lnTo>
                <a:lnTo>
                  <a:pt x="2" y="9"/>
                </a:lnTo>
                <a:lnTo>
                  <a:pt x="39" y="9"/>
                </a:lnTo>
                <a:lnTo>
                  <a:pt x="37" y="9"/>
                </a:lnTo>
                <a:lnTo>
                  <a:pt x="3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6" y="11"/>
                </a:lnTo>
                <a:lnTo>
                  <a:pt x="36" y="11"/>
                </a:lnTo>
                <a:lnTo>
                  <a:pt x="35" y="11"/>
                </a:lnTo>
                <a:lnTo>
                  <a:pt x="6" y="11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2211388" y="4292600"/>
            <a:ext cx="4762" cy="223838"/>
          </a:xfrm>
          <a:custGeom>
            <a:avLst/>
            <a:gdLst>
              <a:gd name="T0" fmla="*/ 1984 w 12"/>
              <a:gd name="T1" fmla="*/ 221457 h 564"/>
              <a:gd name="T2" fmla="*/ 0 w 12"/>
              <a:gd name="T3" fmla="*/ 221457 h 564"/>
              <a:gd name="T4" fmla="*/ 0 w 12"/>
              <a:gd name="T5" fmla="*/ 1984 h 564"/>
              <a:gd name="T6" fmla="*/ 0 w 12"/>
              <a:gd name="T7" fmla="*/ 1984 h 564"/>
              <a:gd name="T8" fmla="*/ 0 w 12"/>
              <a:gd name="T9" fmla="*/ 221457 h 564"/>
              <a:gd name="T10" fmla="*/ 0 w 12"/>
              <a:gd name="T11" fmla="*/ 221854 h 564"/>
              <a:gd name="T12" fmla="*/ 0 w 12"/>
              <a:gd name="T13" fmla="*/ 1588 h 564"/>
              <a:gd name="T14" fmla="*/ 0 w 12"/>
              <a:gd name="T15" fmla="*/ 1588 h 564"/>
              <a:gd name="T16" fmla="*/ 0 w 12"/>
              <a:gd name="T17" fmla="*/ 222647 h 564"/>
              <a:gd name="T18" fmla="*/ 0 w 12"/>
              <a:gd name="T19" fmla="*/ 222647 h 564"/>
              <a:gd name="T20" fmla="*/ 0 w 12"/>
              <a:gd name="T21" fmla="*/ 1588 h 564"/>
              <a:gd name="T22" fmla="*/ 794 w 12"/>
              <a:gd name="T23" fmla="*/ 794 h 564"/>
              <a:gd name="T24" fmla="*/ 794 w 12"/>
              <a:gd name="T25" fmla="*/ 222647 h 564"/>
              <a:gd name="T26" fmla="*/ 794 w 12"/>
              <a:gd name="T27" fmla="*/ 223044 h 564"/>
              <a:gd name="T28" fmla="*/ 794 w 12"/>
              <a:gd name="T29" fmla="*/ 794 h 564"/>
              <a:gd name="T30" fmla="*/ 794 w 12"/>
              <a:gd name="T31" fmla="*/ 794 h 564"/>
              <a:gd name="T32" fmla="*/ 794 w 12"/>
              <a:gd name="T33" fmla="*/ 223044 h 564"/>
              <a:gd name="T34" fmla="*/ 1191 w 12"/>
              <a:gd name="T35" fmla="*/ 223044 h 564"/>
              <a:gd name="T36" fmla="*/ 1191 w 12"/>
              <a:gd name="T37" fmla="*/ 397 h 564"/>
              <a:gd name="T38" fmla="*/ 1191 w 12"/>
              <a:gd name="T39" fmla="*/ 397 h 564"/>
              <a:gd name="T40" fmla="*/ 1191 w 12"/>
              <a:gd name="T41" fmla="*/ 223044 h 564"/>
              <a:gd name="T42" fmla="*/ 1191 w 12"/>
              <a:gd name="T43" fmla="*/ 223441 h 564"/>
              <a:gd name="T44" fmla="*/ 1191 w 12"/>
              <a:gd name="T45" fmla="*/ 0 h 564"/>
              <a:gd name="T46" fmla="*/ 1587 w 12"/>
              <a:gd name="T47" fmla="*/ 0 h 564"/>
              <a:gd name="T48" fmla="*/ 1587 w 12"/>
              <a:gd name="T49" fmla="*/ 223441 h 564"/>
              <a:gd name="T50" fmla="*/ 1587 w 12"/>
              <a:gd name="T51" fmla="*/ 223441 h 564"/>
              <a:gd name="T52" fmla="*/ 1587 w 12"/>
              <a:gd name="T53" fmla="*/ 0 h 564"/>
              <a:gd name="T54" fmla="*/ 1587 w 12"/>
              <a:gd name="T55" fmla="*/ 0 h 564"/>
              <a:gd name="T56" fmla="*/ 1587 w 12"/>
              <a:gd name="T57" fmla="*/ 223838 h 564"/>
              <a:gd name="T58" fmla="*/ 1984 w 12"/>
              <a:gd name="T59" fmla="*/ 223838 h 564"/>
              <a:gd name="T60" fmla="*/ 1984 w 12"/>
              <a:gd name="T61" fmla="*/ 0 h 564"/>
              <a:gd name="T62" fmla="*/ 1984 w 12"/>
              <a:gd name="T63" fmla="*/ 0 h 564"/>
              <a:gd name="T64" fmla="*/ 1984 w 12"/>
              <a:gd name="T65" fmla="*/ 223838 h 564"/>
              <a:gd name="T66" fmla="*/ 2778 w 12"/>
              <a:gd name="T67" fmla="*/ 223838 h 564"/>
              <a:gd name="T68" fmla="*/ 2778 w 12"/>
              <a:gd name="T69" fmla="*/ 0 h 564"/>
              <a:gd name="T70" fmla="*/ 3175 w 12"/>
              <a:gd name="T71" fmla="*/ 0 h 564"/>
              <a:gd name="T72" fmla="*/ 3175 w 12"/>
              <a:gd name="T73" fmla="*/ 223838 h 564"/>
              <a:gd name="T74" fmla="*/ 3175 w 12"/>
              <a:gd name="T75" fmla="*/ 223441 h 564"/>
              <a:gd name="T76" fmla="*/ 3175 w 12"/>
              <a:gd name="T77" fmla="*/ 0 h 564"/>
              <a:gd name="T78" fmla="*/ 3175 w 12"/>
              <a:gd name="T79" fmla="*/ 0 h 564"/>
              <a:gd name="T80" fmla="*/ 3175 w 12"/>
              <a:gd name="T81" fmla="*/ 223441 h 564"/>
              <a:gd name="T82" fmla="*/ 3572 w 12"/>
              <a:gd name="T83" fmla="*/ 223441 h 564"/>
              <a:gd name="T84" fmla="*/ 3572 w 12"/>
              <a:gd name="T85" fmla="*/ 0 h 564"/>
              <a:gd name="T86" fmla="*/ 3572 w 12"/>
              <a:gd name="T87" fmla="*/ 397 h 564"/>
              <a:gd name="T88" fmla="*/ 3572 w 12"/>
              <a:gd name="T89" fmla="*/ 223044 h 564"/>
              <a:gd name="T90" fmla="*/ 3572 w 12"/>
              <a:gd name="T91" fmla="*/ 223044 h 564"/>
              <a:gd name="T92" fmla="*/ 3572 w 12"/>
              <a:gd name="T93" fmla="*/ 397 h 564"/>
              <a:gd name="T94" fmla="*/ 4365 w 12"/>
              <a:gd name="T95" fmla="*/ 794 h 564"/>
              <a:gd name="T96" fmla="*/ 4365 w 12"/>
              <a:gd name="T97" fmla="*/ 223044 h 564"/>
              <a:gd name="T98" fmla="*/ 4365 w 12"/>
              <a:gd name="T99" fmla="*/ 223044 h 564"/>
              <a:gd name="T100" fmla="*/ 4365 w 12"/>
              <a:gd name="T101" fmla="*/ 794 h 564"/>
              <a:gd name="T102" fmla="*/ 4762 w 12"/>
              <a:gd name="T103" fmla="*/ 794 h 564"/>
              <a:gd name="T104" fmla="*/ 4762 w 12"/>
              <a:gd name="T105" fmla="*/ 222647 h 564"/>
              <a:gd name="T106" fmla="*/ 4762 w 12"/>
              <a:gd name="T107" fmla="*/ 222647 h 564"/>
              <a:gd name="T108" fmla="*/ 4762 w 12"/>
              <a:gd name="T109" fmla="*/ 1588 h 564"/>
              <a:gd name="T110" fmla="*/ 4762 w 12"/>
              <a:gd name="T111" fmla="*/ 1588 h 564"/>
              <a:gd name="T112" fmla="*/ 4762 w 12"/>
              <a:gd name="T113" fmla="*/ 222647 h 564"/>
              <a:gd name="T114" fmla="*/ 4762 w 12"/>
              <a:gd name="T115" fmla="*/ 221854 h 564"/>
              <a:gd name="T116" fmla="*/ 4762 w 12"/>
              <a:gd name="T117" fmla="*/ 1588 h 564"/>
              <a:gd name="T118" fmla="*/ 4762 w 12"/>
              <a:gd name="T119" fmla="*/ 1984 h 564"/>
              <a:gd name="T120" fmla="*/ 4762 w 12"/>
              <a:gd name="T121" fmla="*/ 221457 h 564"/>
              <a:gd name="T122" fmla="*/ 4762 w 12"/>
              <a:gd name="T123" fmla="*/ 221457 h 564"/>
              <a:gd name="T124" fmla="*/ 4762 w 12"/>
              <a:gd name="T125" fmla="*/ 1984 h 5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564">
                <a:moveTo>
                  <a:pt x="5" y="558"/>
                </a:moveTo>
                <a:lnTo>
                  <a:pt x="0" y="558"/>
                </a:lnTo>
                <a:lnTo>
                  <a:pt x="0" y="5"/>
                </a:lnTo>
                <a:lnTo>
                  <a:pt x="0" y="558"/>
                </a:lnTo>
                <a:lnTo>
                  <a:pt x="0" y="559"/>
                </a:lnTo>
                <a:lnTo>
                  <a:pt x="0" y="4"/>
                </a:lnTo>
                <a:lnTo>
                  <a:pt x="0" y="561"/>
                </a:lnTo>
                <a:lnTo>
                  <a:pt x="0" y="4"/>
                </a:lnTo>
                <a:lnTo>
                  <a:pt x="2" y="2"/>
                </a:lnTo>
                <a:lnTo>
                  <a:pt x="2" y="561"/>
                </a:lnTo>
                <a:lnTo>
                  <a:pt x="2" y="562"/>
                </a:lnTo>
                <a:lnTo>
                  <a:pt x="2" y="2"/>
                </a:lnTo>
                <a:lnTo>
                  <a:pt x="2" y="562"/>
                </a:lnTo>
                <a:lnTo>
                  <a:pt x="3" y="562"/>
                </a:lnTo>
                <a:lnTo>
                  <a:pt x="3" y="1"/>
                </a:lnTo>
                <a:lnTo>
                  <a:pt x="3" y="562"/>
                </a:lnTo>
                <a:lnTo>
                  <a:pt x="3" y="563"/>
                </a:lnTo>
                <a:lnTo>
                  <a:pt x="3" y="0"/>
                </a:lnTo>
                <a:lnTo>
                  <a:pt x="4" y="0"/>
                </a:lnTo>
                <a:lnTo>
                  <a:pt x="4" y="563"/>
                </a:lnTo>
                <a:lnTo>
                  <a:pt x="4" y="0"/>
                </a:lnTo>
                <a:lnTo>
                  <a:pt x="4" y="564"/>
                </a:lnTo>
                <a:lnTo>
                  <a:pt x="5" y="564"/>
                </a:lnTo>
                <a:lnTo>
                  <a:pt x="5" y="0"/>
                </a:lnTo>
                <a:lnTo>
                  <a:pt x="5" y="564"/>
                </a:lnTo>
                <a:lnTo>
                  <a:pt x="7" y="564"/>
                </a:lnTo>
                <a:lnTo>
                  <a:pt x="7" y="0"/>
                </a:lnTo>
                <a:lnTo>
                  <a:pt x="8" y="0"/>
                </a:lnTo>
                <a:lnTo>
                  <a:pt x="8" y="564"/>
                </a:lnTo>
                <a:lnTo>
                  <a:pt x="8" y="563"/>
                </a:lnTo>
                <a:lnTo>
                  <a:pt x="8" y="0"/>
                </a:lnTo>
                <a:lnTo>
                  <a:pt x="8" y="563"/>
                </a:lnTo>
                <a:lnTo>
                  <a:pt x="9" y="563"/>
                </a:lnTo>
                <a:lnTo>
                  <a:pt x="9" y="0"/>
                </a:lnTo>
                <a:lnTo>
                  <a:pt x="9" y="1"/>
                </a:lnTo>
                <a:lnTo>
                  <a:pt x="9" y="562"/>
                </a:lnTo>
                <a:lnTo>
                  <a:pt x="9" y="1"/>
                </a:lnTo>
                <a:lnTo>
                  <a:pt x="11" y="2"/>
                </a:lnTo>
                <a:lnTo>
                  <a:pt x="11" y="562"/>
                </a:lnTo>
                <a:lnTo>
                  <a:pt x="11" y="2"/>
                </a:lnTo>
                <a:lnTo>
                  <a:pt x="12" y="2"/>
                </a:lnTo>
                <a:lnTo>
                  <a:pt x="12" y="561"/>
                </a:lnTo>
                <a:lnTo>
                  <a:pt x="12" y="4"/>
                </a:lnTo>
                <a:lnTo>
                  <a:pt x="12" y="561"/>
                </a:lnTo>
                <a:lnTo>
                  <a:pt x="12" y="559"/>
                </a:lnTo>
                <a:lnTo>
                  <a:pt x="12" y="4"/>
                </a:lnTo>
                <a:lnTo>
                  <a:pt x="12" y="5"/>
                </a:lnTo>
                <a:lnTo>
                  <a:pt x="12" y="558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2211388" y="4292600"/>
            <a:ext cx="14287" cy="4763"/>
          </a:xfrm>
          <a:custGeom>
            <a:avLst/>
            <a:gdLst>
              <a:gd name="T0" fmla="*/ 1786 w 40"/>
              <a:gd name="T1" fmla="*/ 2165 h 11"/>
              <a:gd name="T2" fmla="*/ 1786 w 40"/>
              <a:gd name="T3" fmla="*/ 0 h 11"/>
              <a:gd name="T4" fmla="*/ 11787 w 40"/>
              <a:gd name="T5" fmla="*/ 0 h 11"/>
              <a:gd name="T6" fmla="*/ 12501 w 40"/>
              <a:gd name="T7" fmla="*/ 0 h 11"/>
              <a:gd name="T8" fmla="*/ 1786 w 40"/>
              <a:gd name="T9" fmla="*/ 0 h 11"/>
              <a:gd name="T10" fmla="*/ 1429 w 40"/>
              <a:gd name="T11" fmla="*/ 0 h 11"/>
              <a:gd name="T12" fmla="*/ 12501 w 40"/>
              <a:gd name="T13" fmla="*/ 0 h 11"/>
              <a:gd name="T14" fmla="*/ 12858 w 40"/>
              <a:gd name="T15" fmla="*/ 0 h 11"/>
              <a:gd name="T16" fmla="*/ 1429 w 40"/>
              <a:gd name="T17" fmla="*/ 0 h 11"/>
              <a:gd name="T18" fmla="*/ 1429 w 40"/>
              <a:gd name="T19" fmla="*/ 0 h 11"/>
              <a:gd name="T20" fmla="*/ 12858 w 40"/>
              <a:gd name="T21" fmla="*/ 0 h 11"/>
              <a:gd name="T22" fmla="*/ 12858 w 40"/>
              <a:gd name="T23" fmla="*/ 0 h 11"/>
              <a:gd name="T24" fmla="*/ 1072 w 40"/>
              <a:gd name="T25" fmla="*/ 0 h 11"/>
              <a:gd name="T26" fmla="*/ 1072 w 40"/>
              <a:gd name="T27" fmla="*/ 433 h 11"/>
              <a:gd name="T28" fmla="*/ 13215 w 40"/>
              <a:gd name="T29" fmla="*/ 433 h 11"/>
              <a:gd name="T30" fmla="*/ 13215 w 40"/>
              <a:gd name="T31" fmla="*/ 433 h 11"/>
              <a:gd name="T32" fmla="*/ 1072 w 40"/>
              <a:gd name="T33" fmla="*/ 433 h 11"/>
              <a:gd name="T34" fmla="*/ 714 w 40"/>
              <a:gd name="T35" fmla="*/ 866 h 11"/>
              <a:gd name="T36" fmla="*/ 13215 w 40"/>
              <a:gd name="T37" fmla="*/ 866 h 11"/>
              <a:gd name="T38" fmla="*/ 13215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3573 w 40"/>
              <a:gd name="T45" fmla="*/ 866 h 11"/>
              <a:gd name="T46" fmla="*/ 13573 w 40"/>
              <a:gd name="T47" fmla="*/ 1732 h 11"/>
              <a:gd name="T48" fmla="*/ 0 w 40"/>
              <a:gd name="T49" fmla="*/ 1732 h 11"/>
              <a:gd name="T50" fmla="*/ 0 w 40"/>
              <a:gd name="T51" fmla="*/ 1732 h 11"/>
              <a:gd name="T52" fmla="*/ 14287 w 40"/>
              <a:gd name="T53" fmla="*/ 1732 h 11"/>
              <a:gd name="T54" fmla="*/ 14287 w 40"/>
              <a:gd name="T55" fmla="*/ 1732 h 11"/>
              <a:gd name="T56" fmla="*/ 0 w 40"/>
              <a:gd name="T57" fmla="*/ 1732 h 11"/>
              <a:gd name="T58" fmla="*/ 0 w 40"/>
              <a:gd name="T59" fmla="*/ 2165 h 11"/>
              <a:gd name="T60" fmla="*/ 14287 w 40"/>
              <a:gd name="T61" fmla="*/ 2165 h 11"/>
              <a:gd name="T62" fmla="*/ 14287 w 40"/>
              <a:gd name="T63" fmla="*/ 2165 h 11"/>
              <a:gd name="T64" fmla="*/ 0 w 40"/>
              <a:gd name="T65" fmla="*/ 2165 h 11"/>
              <a:gd name="T66" fmla="*/ 0 w 40"/>
              <a:gd name="T67" fmla="*/ 2165 h 11"/>
              <a:gd name="T68" fmla="*/ 14287 w 40"/>
              <a:gd name="T69" fmla="*/ 2165 h 11"/>
              <a:gd name="T70" fmla="*/ 14287 w 40"/>
              <a:gd name="T71" fmla="*/ 2598 h 11"/>
              <a:gd name="T72" fmla="*/ 0 w 40"/>
              <a:gd name="T73" fmla="*/ 2598 h 11"/>
              <a:gd name="T74" fmla="*/ 0 w 40"/>
              <a:gd name="T75" fmla="*/ 3031 h 11"/>
              <a:gd name="T76" fmla="*/ 14287 w 40"/>
              <a:gd name="T77" fmla="*/ 3031 h 11"/>
              <a:gd name="T78" fmla="*/ 13573 w 40"/>
              <a:gd name="T79" fmla="*/ 3031 h 11"/>
              <a:gd name="T80" fmla="*/ 0 w 40"/>
              <a:gd name="T81" fmla="*/ 3031 h 11"/>
              <a:gd name="T82" fmla="*/ 714 w 40"/>
              <a:gd name="T83" fmla="*/ 3031 h 11"/>
              <a:gd name="T84" fmla="*/ 13573 w 40"/>
              <a:gd name="T85" fmla="*/ 3031 h 11"/>
              <a:gd name="T86" fmla="*/ 13215 w 40"/>
              <a:gd name="T87" fmla="*/ 3897 h 11"/>
              <a:gd name="T88" fmla="*/ 714 w 40"/>
              <a:gd name="T89" fmla="*/ 3897 h 11"/>
              <a:gd name="T90" fmla="*/ 714 w 40"/>
              <a:gd name="T91" fmla="*/ 3897 h 11"/>
              <a:gd name="T92" fmla="*/ 13215 w 40"/>
              <a:gd name="T93" fmla="*/ 3897 h 11"/>
              <a:gd name="T94" fmla="*/ 13215 w 40"/>
              <a:gd name="T95" fmla="*/ 3897 h 11"/>
              <a:gd name="T96" fmla="*/ 1072 w 40"/>
              <a:gd name="T97" fmla="*/ 3897 h 11"/>
              <a:gd name="T98" fmla="*/ 1072 w 40"/>
              <a:gd name="T99" fmla="*/ 4330 h 11"/>
              <a:gd name="T100" fmla="*/ 13215 w 40"/>
              <a:gd name="T101" fmla="*/ 4330 h 11"/>
              <a:gd name="T102" fmla="*/ 12858 w 40"/>
              <a:gd name="T103" fmla="*/ 4330 h 11"/>
              <a:gd name="T104" fmla="*/ 1072 w 40"/>
              <a:gd name="T105" fmla="*/ 4330 h 11"/>
              <a:gd name="T106" fmla="*/ 1429 w 40"/>
              <a:gd name="T107" fmla="*/ 4763 h 11"/>
              <a:gd name="T108" fmla="*/ 12858 w 40"/>
              <a:gd name="T109" fmla="*/ 4763 h 11"/>
              <a:gd name="T110" fmla="*/ 12858 w 40"/>
              <a:gd name="T111" fmla="*/ 4763 h 11"/>
              <a:gd name="T112" fmla="*/ 1429 w 40"/>
              <a:gd name="T113" fmla="*/ 4763 h 11"/>
              <a:gd name="T114" fmla="*/ 1429 w 40"/>
              <a:gd name="T115" fmla="*/ 4763 h 11"/>
              <a:gd name="T116" fmla="*/ 12501 w 40"/>
              <a:gd name="T117" fmla="*/ 4763 h 11"/>
              <a:gd name="T118" fmla="*/ 12501 w 40"/>
              <a:gd name="T119" fmla="*/ 4763 h 11"/>
              <a:gd name="T120" fmla="*/ 1786 w 40"/>
              <a:gd name="T121" fmla="*/ 4763 h 11"/>
              <a:gd name="T122" fmla="*/ 1786 w 40"/>
              <a:gd name="T123" fmla="*/ 4763 h 11"/>
              <a:gd name="T124" fmla="*/ 11787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0" y="7"/>
                </a:lnTo>
                <a:lnTo>
                  <a:pt x="40" y="7"/>
                </a:lnTo>
                <a:lnTo>
                  <a:pt x="38" y="7"/>
                </a:lnTo>
                <a:lnTo>
                  <a:pt x="0" y="7"/>
                </a:lnTo>
                <a:lnTo>
                  <a:pt x="2" y="7"/>
                </a:lnTo>
                <a:lnTo>
                  <a:pt x="38" y="7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" y="9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1"/>
                </a:lnTo>
                <a:lnTo>
                  <a:pt x="36" y="11"/>
                </a:lnTo>
                <a:lnTo>
                  <a:pt x="4" y="11"/>
                </a:lnTo>
                <a:lnTo>
                  <a:pt x="35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2220913" y="4144963"/>
            <a:ext cx="4762" cy="152400"/>
          </a:xfrm>
          <a:custGeom>
            <a:avLst/>
            <a:gdLst>
              <a:gd name="T0" fmla="*/ 1984 w 12"/>
              <a:gd name="T1" fmla="*/ 150025 h 385"/>
              <a:gd name="T2" fmla="*/ 0 w 12"/>
              <a:gd name="T3" fmla="*/ 150025 h 385"/>
              <a:gd name="T4" fmla="*/ 0 w 12"/>
              <a:gd name="T5" fmla="*/ 1979 h 385"/>
              <a:gd name="T6" fmla="*/ 0 w 12"/>
              <a:gd name="T7" fmla="*/ 1979 h 385"/>
              <a:gd name="T8" fmla="*/ 0 w 12"/>
              <a:gd name="T9" fmla="*/ 150025 h 385"/>
              <a:gd name="T10" fmla="*/ 0 w 12"/>
              <a:gd name="T11" fmla="*/ 150421 h 385"/>
              <a:gd name="T12" fmla="*/ 0 w 12"/>
              <a:gd name="T13" fmla="*/ 1188 h 385"/>
              <a:gd name="T14" fmla="*/ 0 w 12"/>
              <a:gd name="T15" fmla="*/ 1188 h 385"/>
              <a:gd name="T16" fmla="*/ 0 w 12"/>
              <a:gd name="T17" fmla="*/ 150817 h 385"/>
              <a:gd name="T18" fmla="*/ 0 w 12"/>
              <a:gd name="T19" fmla="*/ 150817 h 385"/>
              <a:gd name="T20" fmla="*/ 0 w 12"/>
              <a:gd name="T21" fmla="*/ 1188 h 385"/>
              <a:gd name="T22" fmla="*/ 0 w 12"/>
              <a:gd name="T23" fmla="*/ 792 h 385"/>
              <a:gd name="T24" fmla="*/ 0 w 12"/>
              <a:gd name="T25" fmla="*/ 150817 h 385"/>
              <a:gd name="T26" fmla="*/ 0 w 12"/>
              <a:gd name="T27" fmla="*/ 151608 h 385"/>
              <a:gd name="T28" fmla="*/ 0 w 12"/>
              <a:gd name="T29" fmla="*/ 396 h 385"/>
              <a:gd name="T30" fmla="*/ 794 w 12"/>
              <a:gd name="T31" fmla="*/ 396 h 385"/>
              <a:gd name="T32" fmla="*/ 794 w 12"/>
              <a:gd name="T33" fmla="*/ 151608 h 385"/>
              <a:gd name="T34" fmla="*/ 794 w 12"/>
              <a:gd name="T35" fmla="*/ 151608 h 385"/>
              <a:gd name="T36" fmla="*/ 794 w 12"/>
              <a:gd name="T37" fmla="*/ 396 h 385"/>
              <a:gd name="T38" fmla="*/ 1191 w 12"/>
              <a:gd name="T39" fmla="*/ 396 h 385"/>
              <a:gd name="T40" fmla="*/ 1191 w 12"/>
              <a:gd name="T41" fmla="*/ 152004 h 385"/>
              <a:gd name="T42" fmla="*/ 1191 w 12"/>
              <a:gd name="T43" fmla="*/ 152004 h 385"/>
              <a:gd name="T44" fmla="*/ 1191 w 12"/>
              <a:gd name="T45" fmla="*/ 0 h 385"/>
              <a:gd name="T46" fmla="*/ 1191 w 12"/>
              <a:gd name="T47" fmla="*/ 0 h 385"/>
              <a:gd name="T48" fmla="*/ 1191 w 12"/>
              <a:gd name="T49" fmla="*/ 152400 h 385"/>
              <a:gd name="T50" fmla="*/ 1587 w 12"/>
              <a:gd name="T51" fmla="*/ 152400 h 385"/>
              <a:gd name="T52" fmla="*/ 1587 w 12"/>
              <a:gd name="T53" fmla="*/ 0 h 385"/>
              <a:gd name="T54" fmla="*/ 1587 w 12"/>
              <a:gd name="T55" fmla="*/ 0 h 385"/>
              <a:gd name="T56" fmla="*/ 1587 w 12"/>
              <a:gd name="T57" fmla="*/ 152400 h 385"/>
              <a:gd name="T58" fmla="*/ 1984 w 12"/>
              <a:gd name="T59" fmla="*/ 152400 h 385"/>
              <a:gd name="T60" fmla="*/ 1984 w 12"/>
              <a:gd name="T61" fmla="*/ 0 h 385"/>
              <a:gd name="T62" fmla="*/ 1984 w 12"/>
              <a:gd name="T63" fmla="*/ 0 h 385"/>
              <a:gd name="T64" fmla="*/ 1984 w 12"/>
              <a:gd name="T65" fmla="*/ 152400 h 385"/>
              <a:gd name="T66" fmla="*/ 2778 w 12"/>
              <a:gd name="T67" fmla="*/ 152400 h 385"/>
              <a:gd name="T68" fmla="*/ 2778 w 12"/>
              <a:gd name="T69" fmla="*/ 0 h 385"/>
              <a:gd name="T70" fmla="*/ 2778 w 12"/>
              <a:gd name="T71" fmla="*/ 0 h 385"/>
              <a:gd name="T72" fmla="*/ 2778 w 12"/>
              <a:gd name="T73" fmla="*/ 152400 h 385"/>
              <a:gd name="T74" fmla="*/ 3175 w 12"/>
              <a:gd name="T75" fmla="*/ 152400 h 385"/>
              <a:gd name="T76" fmla="*/ 3175 w 12"/>
              <a:gd name="T77" fmla="*/ 0 h 385"/>
              <a:gd name="T78" fmla="*/ 3175 w 12"/>
              <a:gd name="T79" fmla="*/ 0 h 385"/>
              <a:gd name="T80" fmla="*/ 3175 w 12"/>
              <a:gd name="T81" fmla="*/ 152400 h 385"/>
              <a:gd name="T82" fmla="*/ 3175 w 12"/>
              <a:gd name="T83" fmla="*/ 152004 h 385"/>
              <a:gd name="T84" fmla="*/ 3175 w 12"/>
              <a:gd name="T85" fmla="*/ 0 h 385"/>
              <a:gd name="T86" fmla="*/ 3572 w 12"/>
              <a:gd name="T87" fmla="*/ 396 h 385"/>
              <a:gd name="T88" fmla="*/ 3572 w 12"/>
              <a:gd name="T89" fmla="*/ 152004 h 385"/>
              <a:gd name="T90" fmla="*/ 3572 w 12"/>
              <a:gd name="T91" fmla="*/ 151608 h 385"/>
              <a:gd name="T92" fmla="*/ 3572 w 12"/>
              <a:gd name="T93" fmla="*/ 396 h 385"/>
              <a:gd name="T94" fmla="*/ 3572 w 12"/>
              <a:gd name="T95" fmla="*/ 396 h 385"/>
              <a:gd name="T96" fmla="*/ 3572 w 12"/>
              <a:gd name="T97" fmla="*/ 151608 h 385"/>
              <a:gd name="T98" fmla="*/ 3572 w 12"/>
              <a:gd name="T99" fmla="*/ 151608 h 385"/>
              <a:gd name="T100" fmla="*/ 3572 w 12"/>
              <a:gd name="T101" fmla="*/ 396 h 385"/>
              <a:gd name="T102" fmla="*/ 3968 w 12"/>
              <a:gd name="T103" fmla="*/ 792 h 385"/>
              <a:gd name="T104" fmla="*/ 3968 w 12"/>
              <a:gd name="T105" fmla="*/ 150817 h 385"/>
              <a:gd name="T106" fmla="*/ 3968 w 12"/>
              <a:gd name="T107" fmla="*/ 150817 h 385"/>
              <a:gd name="T108" fmla="*/ 3968 w 12"/>
              <a:gd name="T109" fmla="*/ 1188 h 385"/>
              <a:gd name="T110" fmla="*/ 4762 w 12"/>
              <a:gd name="T111" fmla="*/ 1188 h 385"/>
              <a:gd name="T112" fmla="*/ 4762 w 12"/>
              <a:gd name="T113" fmla="*/ 150817 h 385"/>
              <a:gd name="T114" fmla="*/ 4762 w 12"/>
              <a:gd name="T115" fmla="*/ 150421 h 385"/>
              <a:gd name="T116" fmla="*/ 4762 w 12"/>
              <a:gd name="T117" fmla="*/ 1188 h 385"/>
              <a:gd name="T118" fmla="*/ 4762 w 12"/>
              <a:gd name="T119" fmla="*/ 1979 h 385"/>
              <a:gd name="T120" fmla="*/ 4762 w 12"/>
              <a:gd name="T121" fmla="*/ 150025 h 385"/>
              <a:gd name="T122" fmla="*/ 4762 w 12"/>
              <a:gd name="T123" fmla="*/ 150025 h 385"/>
              <a:gd name="T124" fmla="*/ 4762 w 12"/>
              <a:gd name="T125" fmla="*/ 1979 h 3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85">
                <a:moveTo>
                  <a:pt x="5" y="379"/>
                </a:moveTo>
                <a:lnTo>
                  <a:pt x="0" y="379"/>
                </a:lnTo>
                <a:lnTo>
                  <a:pt x="0" y="5"/>
                </a:lnTo>
                <a:lnTo>
                  <a:pt x="0" y="379"/>
                </a:lnTo>
                <a:lnTo>
                  <a:pt x="0" y="380"/>
                </a:lnTo>
                <a:lnTo>
                  <a:pt x="0" y="3"/>
                </a:lnTo>
                <a:lnTo>
                  <a:pt x="0" y="381"/>
                </a:lnTo>
                <a:lnTo>
                  <a:pt x="0" y="3"/>
                </a:lnTo>
                <a:lnTo>
                  <a:pt x="0" y="2"/>
                </a:lnTo>
                <a:lnTo>
                  <a:pt x="0" y="381"/>
                </a:lnTo>
                <a:lnTo>
                  <a:pt x="0" y="383"/>
                </a:lnTo>
                <a:lnTo>
                  <a:pt x="0" y="1"/>
                </a:lnTo>
                <a:lnTo>
                  <a:pt x="2" y="1"/>
                </a:lnTo>
                <a:lnTo>
                  <a:pt x="2" y="383"/>
                </a:lnTo>
                <a:lnTo>
                  <a:pt x="2" y="1"/>
                </a:lnTo>
                <a:lnTo>
                  <a:pt x="3" y="1"/>
                </a:lnTo>
                <a:lnTo>
                  <a:pt x="3" y="384"/>
                </a:lnTo>
                <a:lnTo>
                  <a:pt x="3" y="0"/>
                </a:lnTo>
                <a:lnTo>
                  <a:pt x="3" y="385"/>
                </a:lnTo>
                <a:lnTo>
                  <a:pt x="4" y="385"/>
                </a:lnTo>
                <a:lnTo>
                  <a:pt x="4" y="0"/>
                </a:lnTo>
                <a:lnTo>
                  <a:pt x="4" y="385"/>
                </a:lnTo>
                <a:lnTo>
                  <a:pt x="5" y="385"/>
                </a:lnTo>
                <a:lnTo>
                  <a:pt x="5" y="0"/>
                </a:lnTo>
                <a:lnTo>
                  <a:pt x="5" y="385"/>
                </a:lnTo>
                <a:lnTo>
                  <a:pt x="7" y="385"/>
                </a:lnTo>
                <a:lnTo>
                  <a:pt x="7" y="0"/>
                </a:lnTo>
                <a:lnTo>
                  <a:pt x="7" y="385"/>
                </a:lnTo>
                <a:lnTo>
                  <a:pt x="8" y="385"/>
                </a:lnTo>
                <a:lnTo>
                  <a:pt x="8" y="0"/>
                </a:lnTo>
                <a:lnTo>
                  <a:pt x="8" y="385"/>
                </a:lnTo>
                <a:lnTo>
                  <a:pt x="8" y="384"/>
                </a:lnTo>
                <a:lnTo>
                  <a:pt x="8" y="0"/>
                </a:lnTo>
                <a:lnTo>
                  <a:pt x="9" y="1"/>
                </a:lnTo>
                <a:lnTo>
                  <a:pt x="9" y="384"/>
                </a:lnTo>
                <a:lnTo>
                  <a:pt x="9" y="383"/>
                </a:lnTo>
                <a:lnTo>
                  <a:pt x="9" y="1"/>
                </a:lnTo>
                <a:lnTo>
                  <a:pt x="9" y="383"/>
                </a:lnTo>
                <a:lnTo>
                  <a:pt x="9" y="1"/>
                </a:lnTo>
                <a:lnTo>
                  <a:pt x="10" y="2"/>
                </a:lnTo>
                <a:lnTo>
                  <a:pt x="10" y="381"/>
                </a:lnTo>
                <a:lnTo>
                  <a:pt x="10" y="3"/>
                </a:lnTo>
                <a:lnTo>
                  <a:pt x="12" y="3"/>
                </a:lnTo>
                <a:lnTo>
                  <a:pt x="12" y="381"/>
                </a:lnTo>
                <a:lnTo>
                  <a:pt x="12" y="380"/>
                </a:lnTo>
                <a:lnTo>
                  <a:pt x="12" y="3"/>
                </a:lnTo>
                <a:lnTo>
                  <a:pt x="12" y="5"/>
                </a:lnTo>
                <a:lnTo>
                  <a:pt x="12" y="379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2220913" y="4144963"/>
            <a:ext cx="12700" cy="3175"/>
          </a:xfrm>
          <a:custGeom>
            <a:avLst/>
            <a:gdLst>
              <a:gd name="T0" fmla="*/ 1671 w 38"/>
              <a:gd name="T1" fmla="*/ 1588 h 10"/>
              <a:gd name="T2" fmla="*/ 1671 w 38"/>
              <a:gd name="T3" fmla="*/ 0 h 10"/>
              <a:gd name="T4" fmla="*/ 11029 w 38"/>
              <a:gd name="T5" fmla="*/ 0 h 10"/>
              <a:gd name="T6" fmla="*/ 11697 w 38"/>
              <a:gd name="T7" fmla="*/ 0 h 10"/>
              <a:gd name="T8" fmla="*/ 1671 w 38"/>
              <a:gd name="T9" fmla="*/ 0 h 10"/>
              <a:gd name="T10" fmla="*/ 1337 w 38"/>
              <a:gd name="T11" fmla="*/ 0 h 10"/>
              <a:gd name="T12" fmla="*/ 11697 w 38"/>
              <a:gd name="T13" fmla="*/ 0 h 10"/>
              <a:gd name="T14" fmla="*/ 11697 w 38"/>
              <a:gd name="T15" fmla="*/ 0 h 10"/>
              <a:gd name="T16" fmla="*/ 1337 w 38"/>
              <a:gd name="T17" fmla="*/ 0 h 10"/>
              <a:gd name="T18" fmla="*/ 1003 w 38"/>
              <a:gd name="T19" fmla="*/ 0 h 10"/>
              <a:gd name="T20" fmla="*/ 12032 w 38"/>
              <a:gd name="T21" fmla="*/ 0 h 10"/>
              <a:gd name="T22" fmla="*/ 12032 w 38"/>
              <a:gd name="T23" fmla="*/ 0 h 10"/>
              <a:gd name="T24" fmla="*/ 1003 w 38"/>
              <a:gd name="T25" fmla="*/ 0 h 10"/>
              <a:gd name="T26" fmla="*/ 1003 w 38"/>
              <a:gd name="T27" fmla="*/ 318 h 10"/>
              <a:gd name="T28" fmla="*/ 12032 w 38"/>
              <a:gd name="T29" fmla="*/ 318 h 10"/>
              <a:gd name="T30" fmla="*/ 12366 w 38"/>
              <a:gd name="T31" fmla="*/ 318 h 10"/>
              <a:gd name="T32" fmla="*/ 668 w 38"/>
              <a:gd name="T33" fmla="*/ 318 h 10"/>
              <a:gd name="T34" fmla="*/ 668 w 38"/>
              <a:gd name="T35" fmla="*/ 318 h 10"/>
              <a:gd name="T36" fmla="*/ 12366 w 38"/>
              <a:gd name="T37" fmla="*/ 318 h 10"/>
              <a:gd name="T38" fmla="*/ 12700 w 38"/>
              <a:gd name="T39" fmla="*/ 318 h 10"/>
              <a:gd name="T40" fmla="*/ 0 w 38"/>
              <a:gd name="T41" fmla="*/ 318 h 10"/>
              <a:gd name="T42" fmla="*/ 0 w 38"/>
              <a:gd name="T43" fmla="*/ 635 h 10"/>
              <a:gd name="T44" fmla="*/ 12700 w 38"/>
              <a:gd name="T45" fmla="*/ 635 h 10"/>
              <a:gd name="T46" fmla="*/ 12700 w 38"/>
              <a:gd name="T47" fmla="*/ 953 h 10"/>
              <a:gd name="T48" fmla="*/ 0 w 38"/>
              <a:gd name="T49" fmla="*/ 953 h 10"/>
              <a:gd name="T50" fmla="*/ 0 w 38"/>
              <a:gd name="T51" fmla="*/ 953 h 10"/>
              <a:gd name="T52" fmla="*/ 12700 w 38"/>
              <a:gd name="T53" fmla="*/ 953 h 10"/>
              <a:gd name="T54" fmla="*/ 12700 w 38"/>
              <a:gd name="T55" fmla="*/ 953 h 10"/>
              <a:gd name="T56" fmla="*/ 0 w 38"/>
              <a:gd name="T57" fmla="*/ 953 h 10"/>
              <a:gd name="T58" fmla="*/ 0 w 38"/>
              <a:gd name="T59" fmla="*/ 1588 h 10"/>
              <a:gd name="T60" fmla="*/ 12700 w 38"/>
              <a:gd name="T61" fmla="*/ 1588 h 10"/>
              <a:gd name="T62" fmla="*/ 12700 w 38"/>
              <a:gd name="T63" fmla="*/ 1588 h 10"/>
              <a:gd name="T64" fmla="*/ 0 w 38"/>
              <a:gd name="T65" fmla="*/ 1588 h 10"/>
              <a:gd name="T66" fmla="*/ 0 w 38"/>
              <a:gd name="T67" fmla="*/ 1588 h 10"/>
              <a:gd name="T68" fmla="*/ 12700 w 38"/>
              <a:gd name="T69" fmla="*/ 1588 h 10"/>
              <a:gd name="T70" fmla="*/ 12700 w 38"/>
              <a:gd name="T71" fmla="*/ 1905 h 10"/>
              <a:gd name="T72" fmla="*/ 0 w 38"/>
              <a:gd name="T73" fmla="*/ 1905 h 10"/>
              <a:gd name="T74" fmla="*/ 0 w 38"/>
              <a:gd name="T75" fmla="*/ 2223 h 10"/>
              <a:gd name="T76" fmla="*/ 12700 w 38"/>
              <a:gd name="T77" fmla="*/ 2223 h 10"/>
              <a:gd name="T78" fmla="*/ 12700 w 38"/>
              <a:gd name="T79" fmla="*/ 2223 h 10"/>
              <a:gd name="T80" fmla="*/ 0 w 38"/>
              <a:gd name="T81" fmla="*/ 2223 h 10"/>
              <a:gd name="T82" fmla="*/ 0 w 38"/>
              <a:gd name="T83" fmla="*/ 2223 h 10"/>
              <a:gd name="T84" fmla="*/ 12700 w 38"/>
              <a:gd name="T85" fmla="*/ 2223 h 10"/>
              <a:gd name="T86" fmla="*/ 12700 w 38"/>
              <a:gd name="T87" fmla="*/ 2540 h 10"/>
              <a:gd name="T88" fmla="*/ 0 w 38"/>
              <a:gd name="T89" fmla="*/ 2540 h 10"/>
              <a:gd name="T90" fmla="*/ 668 w 38"/>
              <a:gd name="T91" fmla="*/ 2540 h 10"/>
              <a:gd name="T92" fmla="*/ 12366 w 38"/>
              <a:gd name="T93" fmla="*/ 2540 h 10"/>
              <a:gd name="T94" fmla="*/ 12366 w 38"/>
              <a:gd name="T95" fmla="*/ 2540 h 10"/>
              <a:gd name="T96" fmla="*/ 668 w 38"/>
              <a:gd name="T97" fmla="*/ 2540 h 10"/>
              <a:gd name="T98" fmla="*/ 1003 w 38"/>
              <a:gd name="T99" fmla="*/ 3175 h 10"/>
              <a:gd name="T100" fmla="*/ 12032 w 38"/>
              <a:gd name="T101" fmla="*/ 3175 h 10"/>
              <a:gd name="T102" fmla="*/ 12032 w 38"/>
              <a:gd name="T103" fmla="*/ 3175 h 10"/>
              <a:gd name="T104" fmla="*/ 1003 w 38"/>
              <a:gd name="T105" fmla="*/ 3175 h 10"/>
              <a:gd name="T106" fmla="*/ 1003 w 38"/>
              <a:gd name="T107" fmla="*/ 3175 h 10"/>
              <a:gd name="T108" fmla="*/ 12032 w 38"/>
              <a:gd name="T109" fmla="*/ 3175 h 10"/>
              <a:gd name="T110" fmla="*/ 11697 w 38"/>
              <a:gd name="T111" fmla="*/ 3175 h 10"/>
              <a:gd name="T112" fmla="*/ 1337 w 38"/>
              <a:gd name="T113" fmla="*/ 3175 h 10"/>
              <a:gd name="T114" fmla="*/ 1337 w 38"/>
              <a:gd name="T115" fmla="*/ 3175 h 10"/>
              <a:gd name="T116" fmla="*/ 11697 w 38"/>
              <a:gd name="T117" fmla="*/ 3175 h 10"/>
              <a:gd name="T118" fmla="*/ 11697 w 38"/>
              <a:gd name="T119" fmla="*/ 3175 h 10"/>
              <a:gd name="T120" fmla="*/ 1671 w 38"/>
              <a:gd name="T121" fmla="*/ 3175 h 10"/>
              <a:gd name="T122" fmla="*/ 1671 w 38"/>
              <a:gd name="T123" fmla="*/ 3175 h 10"/>
              <a:gd name="T124" fmla="*/ 11029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8" y="1"/>
                </a:lnTo>
                <a:lnTo>
                  <a:pt x="0" y="1"/>
                </a:lnTo>
                <a:lnTo>
                  <a:pt x="0" y="2"/>
                </a:lnTo>
                <a:lnTo>
                  <a:pt x="38" y="2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2" y="8"/>
                </a:lnTo>
                <a:lnTo>
                  <a:pt x="37" y="8"/>
                </a:lnTo>
                <a:lnTo>
                  <a:pt x="2" y="8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35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228850" y="3967163"/>
            <a:ext cx="4763" cy="180975"/>
          </a:xfrm>
          <a:custGeom>
            <a:avLst/>
            <a:gdLst>
              <a:gd name="T0" fmla="*/ 2598 w 11"/>
              <a:gd name="T1" fmla="*/ 178995 h 457"/>
              <a:gd name="T2" fmla="*/ 0 w 11"/>
              <a:gd name="T3" fmla="*/ 178995 h 457"/>
              <a:gd name="T4" fmla="*/ 0 w 11"/>
              <a:gd name="T5" fmla="*/ 2376 h 457"/>
              <a:gd name="T6" fmla="*/ 0 w 11"/>
              <a:gd name="T7" fmla="*/ 1980 h 457"/>
              <a:gd name="T8" fmla="*/ 0 w 11"/>
              <a:gd name="T9" fmla="*/ 178995 h 457"/>
              <a:gd name="T10" fmla="*/ 0 w 11"/>
              <a:gd name="T11" fmla="*/ 179391 h 457"/>
              <a:gd name="T12" fmla="*/ 0 w 11"/>
              <a:gd name="T13" fmla="*/ 1980 h 457"/>
              <a:gd name="T14" fmla="*/ 433 w 11"/>
              <a:gd name="T15" fmla="*/ 1980 h 457"/>
              <a:gd name="T16" fmla="*/ 433 w 11"/>
              <a:gd name="T17" fmla="*/ 179787 h 457"/>
              <a:gd name="T18" fmla="*/ 433 w 11"/>
              <a:gd name="T19" fmla="*/ 179787 h 457"/>
              <a:gd name="T20" fmla="*/ 433 w 11"/>
              <a:gd name="T21" fmla="*/ 1584 h 457"/>
              <a:gd name="T22" fmla="*/ 433 w 11"/>
              <a:gd name="T23" fmla="*/ 1188 h 457"/>
              <a:gd name="T24" fmla="*/ 433 w 11"/>
              <a:gd name="T25" fmla="*/ 179787 h 457"/>
              <a:gd name="T26" fmla="*/ 866 w 11"/>
              <a:gd name="T27" fmla="*/ 180183 h 457"/>
              <a:gd name="T28" fmla="*/ 866 w 11"/>
              <a:gd name="T29" fmla="*/ 1188 h 457"/>
              <a:gd name="T30" fmla="*/ 866 w 11"/>
              <a:gd name="T31" fmla="*/ 1188 h 457"/>
              <a:gd name="T32" fmla="*/ 866 w 11"/>
              <a:gd name="T33" fmla="*/ 180183 h 457"/>
              <a:gd name="T34" fmla="*/ 866 w 11"/>
              <a:gd name="T35" fmla="*/ 180183 h 457"/>
              <a:gd name="T36" fmla="*/ 866 w 11"/>
              <a:gd name="T37" fmla="*/ 396 h 457"/>
              <a:gd name="T38" fmla="*/ 866 w 11"/>
              <a:gd name="T39" fmla="*/ 396 h 457"/>
              <a:gd name="T40" fmla="*/ 866 w 11"/>
              <a:gd name="T41" fmla="*/ 180975 h 457"/>
              <a:gd name="T42" fmla="*/ 1732 w 11"/>
              <a:gd name="T43" fmla="*/ 180975 h 457"/>
              <a:gd name="T44" fmla="*/ 1732 w 11"/>
              <a:gd name="T45" fmla="*/ 396 h 457"/>
              <a:gd name="T46" fmla="*/ 1732 w 11"/>
              <a:gd name="T47" fmla="*/ 396 h 457"/>
              <a:gd name="T48" fmla="*/ 1732 w 11"/>
              <a:gd name="T49" fmla="*/ 180975 h 457"/>
              <a:gd name="T50" fmla="*/ 1732 w 11"/>
              <a:gd name="T51" fmla="*/ 180975 h 457"/>
              <a:gd name="T52" fmla="*/ 1732 w 11"/>
              <a:gd name="T53" fmla="*/ 396 h 457"/>
              <a:gd name="T54" fmla="*/ 2165 w 11"/>
              <a:gd name="T55" fmla="*/ 396 h 457"/>
              <a:gd name="T56" fmla="*/ 2165 w 11"/>
              <a:gd name="T57" fmla="*/ 180975 h 457"/>
              <a:gd name="T58" fmla="*/ 2598 w 11"/>
              <a:gd name="T59" fmla="*/ 180975 h 457"/>
              <a:gd name="T60" fmla="*/ 2598 w 11"/>
              <a:gd name="T61" fmla="*/ 0 h 457"/>
              <a:gd name="T62" fmla="*/ 2598 w 11"/>
              <a:gd name="T63" fmla="*/ 0 h 457"/>
              <a:gd name="T64" fmla="*/ 2598 w 11"/>
              <a:gd name="T65" fmla="*/ 180975 h 457"/>
              <a:gd name="T66" fmla="*/ 3464 w 11"/>
              <a:gd name="T67" fmla="*/ 180975 h 457"/>
              <a:gd name="T68" fmla="*/ 3464 w 11"/>
              <a:gd name="T69" fmla="*/ 0 h 457"/>
              <a:gd name="T70" fmla="*/ 3464 w 11"/>
              <a:gd name="T71" fmla="*/ 396 h 457"/>
              <a:gd name="T72" fmla="*/ 3464 w 11"/>
              <a:gd name="T73" fmla="*/ 180975 h 457"/>
              <a:gd name="T74" fmla="*/ 3464 w 11"/>
              <a:gd name="T75" fmla="*/ 180975 h 457"/>
              <a:gd name="T76" fmla="*/ 3464 w 11"/>
              <a:gd name="T77" fmla="*/ 396 h 457"/>
              <a:gd name="T78" fmla="*/ 3897 w 11"/>
              <a:gd name="T79" fmla="*/ 396 h 457"/>
              <a:gd name="T80" fmla="*/ 3897 w 11"/>
              <a:gd name="T81" fmla="*/ 180975 h 457"/>
              <a:gd name="T82" fmla="*/ 3897 w 11"/>
              <a:gd name="T83" fmla="*/ 180975 h 457"/>
              <a:gd name="T84" fmla="*/ 3897 w 11"/>
              <a:gd name="T85" fmla="*/ 396 h 457"/>
              <a:gd name="T86" fmla="*/ 3897 w 11"/>
              <a:gd name="T87" fmla="*/ 396 h 457"/>
              <a:gd name="T88" fmla="*/ 3897 w 11"/>
              <a:gd name="T89" fmla="*/ 180975 h 457"/>
              <a:gd name="T90" fmla="*/ 4330 w 11"/>
              <a:gd name="T91" fmla="*/ 180183 h 457"/>
              <a:gd name="T92" fmla="*/ 4330 w 11"/>
              <a:gd name="T93" fmla="*/ 396 h 457"/>
              <a:gd name="T94" fmla="*/ 4330 w 11"/>
              <a:gd name="T95" fmla="*/ 1188 h 457"/>
              <a:gd name="T96" fmla="*/ 4330 w 11"/>
              <a:gd name="T97" fmla="*/ 180183 h 457"/>
              <a:gd name="T98" fmla="*/ 4763 w 11"/>
              <a:gd name="T99" fmla="*/ 180183 h 457"/>
              <a:gd name="T100" fmla="*/ 4763 w 11"/>
              <a:gd name="T101" fmla="*/ 1188 h 457"/>
              <a:gd name="T102" fmla="*/ 4763 w 11"/>
              <a:gd name="T103" fmla="*/ 1188 h 457"/>
              <a:gd name="T104" fmla="*/ 4763 w 11"/>
              <a:gd name="T105" fmla="*/ 179787 h 457"/>
              <a:gd name="T106" fmla="*/ 4763 w 11"/>
              <a:gd name="T107" fmla="*/ 179787 h 457"/>
              <a:gd name="T108" fmla="*/ 4763 w 11"/>
              <a:gd name="T109" fmla="*/ 1584 h 457"/>
              <a:gd name="T110" fmla="*/ 4763 w 11"/>
              <a:gd name="T111" fmla="*/ 1980 h 457"/>
              <a:gd name="T112" fmla="*/ 4763 w 11"/>
              <a:gd name="T113" fmla="*/ 179787 h 457"/>
              <a:gd name="T114" fmla="*/ 4763 w 11"/>
              <a:gd name="T115" fmla="*/ 179391 h 457"/>
              <a:gd name="T116" fmla="*/ 4763 w 11"/>
              <a:gd name="T117" fmla="*/ 1980 h 457"/>
              <a:gd name="T118" fmla="*/ 4763 w 11"/>
              <a:gd name="T119" fmla="*/ 1980 h 457"/>
              <a:gd name="T120" fmla="*/ 4763 w 11"/>
              <a:gd name="T121" fmla="*/ 178995 h 457"/>
              <a:gd name="T122" fmla="*/ 4763 w 11"/>
              <a:gd name="T123" fmla="*/ 178995 h 457"/>
              <a:gd name="T124" fmla="*/ 4763 w 11"/>
              <a:gd name="T125" fmla="*/ 2376 h 4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57">
                <a:moveTo>
                  <a:pt x="6" y="452"/>
                </a:moveTo>
                <a:lnTo>
                  <a:pt x="0" y="452"/>
                </a:lnTo>
                <a:lnTo>
                  <a:pt x="0" y="6"/>
                </a:lnTo>
                <a:lnTo>
                  <a:pt x="0" y="5"/>
                </a:lnTo>
                <a:lnTo>
                  <a:pt x="0" y="452"/>
                </a:lnTo>
                <a:lnTo>
                  <a:pt x="0" y="453"/>
                </a:lnTo>
                <a:lnTo>
                  <a:pt x="0" y="5"/>
                </a:lnTo>
                <a:lnTo>
                  <a:pt x="1" y="5"/>
                </a:lnTo>
                <a:lnTo>
                  <a:pt x="1" y="454"/>
                </a:lnTo>
                <a:lnTo>
                  <a:pt x="1" y="4"/>
                </a:lnTo>
                <a:lnTo>
                  <a:pt x="1" y="3"/>
                </a:lnTo>
                <a:lnTo>
                  <a:pt x="1" y="454"/>
                </a:lnTo>
                <a:lnTo>
                  <a:pt x="2" y="455"/>
                </a:lnTo>
                <a:lnTo>
                  <a:pt x="2" y="3"/>
                </a:lnTo>
                <a:lnTo>
                  <a:pt x="2" y="455"/>
                </a:lnTo>
                <a:lnTo>
                  <a:pt x="2" y="1"/>
                </a:lnTo>
                <a:lnTo>
                  <a:pt x="2" y="457"/>
                </a:lnTo>
                <a:lnTo>
                  <a:pt x="4" y="457"/>
                </a:lnTo>
                <a:lnTo>
                  <a:pt x="4" y="1"/>
                </a:lnTo>
                <a:lnTo>
                  <a:pt x="4" y="457"/>
                </a:lnTo>
                <a:lnTo>
                  <a:pt x="4" y="1"/>
                </a:lnTo>
                <a:lnTo>
                  <a:pt x="5" y="1"/>
                </a:lnTo>
                <a:lnTo>
                  <a:pt x="5" y="457"/>
                </a:lnTo>
                <a:lnTo>
                  <a:pt x="6" y="457"/>
                </a:lnTo>
                <a:lnTo>
                  <a:pt x="6" y="0"/>
                </a:lnTo>
                <a:lnTo>
                  <a:pt x="6" y="457"/>
                </a:lnTo>
                <a:lnTo>
                  <a:pt x="8" y="457"/>
                </a:lnTo>
                <a:lnTo>
                  <a:pt x="8" y="0"/>
                </a:lnTo>
                <a:lnTo>
                  <a:pt x="8" y="1"/>
                </a:lnTo>
                <a:lnTo>
                  <a:pt x="8" y="457"/>
                </a:lnTo>
                <a:lnTo>
                  <a:pt x="8" y="1"/>
                </a:lnTo>
                <a:lnTo>
                  <a:pt x="9" y="1"/>
                </a:lnTo>
                <a:lnTo>
                  <a:pt x="9" y="457"/>
                </a:lnTo>
                <a:lnTo>
                  <a:pt x="9" y="1"/>
                </a:lnTo>
                <a:lnTo>
                  <a:pt x="9" y="457"/>
                </a:lnTo>
                <a:lnTo>
                  <a:pt x="10" y="455"/>
                </a:lnTo>
                <a:lnTo>
                  <a:pt x="10" y="1"/>
                </a:lnTo>
                <a:lnTo>
                  <a:pt x="10" y="3"/>
                </a:lnTo>
                <a:lnTo>
                  <a:pt x="10" y="455"/>
                </a:lnTo>
                <a:lnTo>
                  <a:pt x="11" y="455"/>
                </a:lnTo>
                <a:lnTo>
                  <a:pt x="11" y="3"/>
                </a:lnTo>
                <a:lnTo>
                  <a:pt x="11" y="454"/>
                </a:lnTo>
                <a:lnTo>
                  <a:pt x="11" y="4"/>
                </a:lnTo>
                <a:lnTo>
                  <a:pt x="11" y="5"/>
                </a:lnTo>
                <a:lnTo>
                  <a:pt x="11" y="454"/>
                </a:lnTo>
                <a:lnTo>
                  <a:pt x="11" y="453"/>
                </a:lnTo>
                <a:lnTo>
                  <a:pt x="11" y="5"/>
                </a:lnTo>
                <a:lnTo>
                  <a:pt x="11" y="452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2228850" y="3967163"/>
            <a:ext cx="14288" cy="4762"/>
          </a:xfrm>
          <a:custGeom>
            <a:avLst/>
            <a:gdLst>
              <a:gd name="T0" fmla="*/ 2198 w 39"/>
              <a:gd name="T1" fmla="*/ 2597 h 11"/>
              <a:gd name="T2" fmla="*/ 2198 w 39"/>
              <a:gd name="T3" fmla="*/ 0 h 11"/>
              <a:gd name="T4" fmla="*/ 12456 w 39"/>
              <a:gd name="T5" fmla="*/ 0 h 11"/>
              <a:gd name="T6" fmla="*/ 12456 w 39"/>
              <a:gd name="T7" fmla="*/ 0 h 11"/>
              <a:gd name="T8" fmla="*/ 2198 w 39"/>
              <a:gd name="T9" fmla="*/ 0 h 11"/>
              <a:gd name="T10" fmla="*/ 1832 w 39"/>
              <a:gd name="T11" fmla="*/ 433 h 11"/>
              <a:gd name="T12" fmla="*/ 12823 w 39"/>
              <a:gd name="T13" fmla="*/ 433 h 11"/>
              <a:gd name="T14" fmla="*/ 12823 w 39"/>
              <a:gd name="T15" fmla="*/ 433 h 11"/>
              <a:gd name="T16" fmla="*/ 1465 w 39"/>
              <a:gd name="T17" fmla="*/ 433 h 11"/>
              <a:gd name="T18" fmla="*/ 1465 w 39"/>
              <a:gd name="T19" fmla="*/ 433 h 11"/>
              <a:gd name="T20" fmla="*/ 12823 w 39"/>
              <a:gd name="T21" fmla="*/ 433 h 11"/>
              <a:gd name="T22" fmla="*/ 13555 w 39"/>
              <a:gd name="T23" fmla="*/ 433 h 11"/>
              <a:gd name="T24" fmla="*/ 1465 w 39"/>
              <a:gd name="T25" fmla="*/ 433 h 11"/>
              <a:gd name="T26" fmla="*/ 733 w 39"/>
              <a:gd name="T27" fmla="*/ 433 h 11"/>
              <a:gd name="T28" fmla="*/ 13922 w 39"/>
              <a:gd name="T29" fmla="*/ 433 h 11"/>
              <a:gd name="T30" fmla="*/ 13922 w 39"/>
              <a:gd name="T31" fmla="*/ 433 h 11"/>
              <a:gd name="T32" fmla="*/ 733 w 39"/>
              <a:gd name="T33" fmla="*/ 433 h 11"/>
              <a:gd name="T34" fmla="*/ 733 w 39"/>
              <a:gd name="T35" fmla="*/ 1299 h 11"/>
              <a:gd name="T36" fmla="*/ 13922 w 39"/>
              <a:gd name="T37" fmla="*/ 1299 h 11"/>
              <a:gd name="T38" fmla="*/ 13922 w 39"/>
              <a:gd name="T39" fmla="*/ 1299 h 11"/>
              <a:gd name="T40" fmla="*/ 733 w 39"/>
              <a:gd name="T41" fmla="*/ 1299 h 11"/>
              <a:gd name="T42" fmla="*/ 366 w 39"/>
              <a:gd name="T43" fmla="*/ 1299 h 11"/>
              <a:gd name="T44" fmla="*/ 14288 w 39"/>
              <a:gd name="T45" fmla="*/ 1299 h 11"/>
              <a:gd name="T46" fmla="*/ 14288 w 39"/>
              <a:gd name="T47" fmla="*/ 1732 h 11"/>
              <a:gd name="T48" fmla="*/ 366 w 39"/>
              <a:gd name="T49" fmla="*/ 1732 h 11"/>
              <a:gd name="T50" fmla="*/ 366 w 39"/>
              <a:gd name="T51" fmla="*/ 2165 h 11"/>
              <a:gd name="T52" fmla="*/ 14288 w 39"/>
              <a:gd name="T53" fmla="*/ 2165 h 11"/>
              <a:gd name="T54" fmla="*/ 14288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597 h 11"/>
              <a:gd name="T64" fmla="*/ 0 w 39"/>
              <a:gd name="T65" fmla="*/ 2597 h 11"/>
              <a:gd name="T66" fmla="*/ 0 w 39"/>
              <a:gd name="T67" fmla="*/ 2597 h 11"/>
              <a:gd name="T68" fmla="*/ 14288 w 39"/>
              <a:gd name="T69" fmla="*/ 2597 h 11"/>
              <a:gd name="T70" fmla="*/ 14288 w 39"/>
              <a:gd name="T71" fmla="*/ 3463 h 11"/>
              <a:gd name="T72" fmla="*/ 0 w 39"/>
              <a:gd name="T73" fmla="*/ 3463 h 11"/>
              <a:gd name="T74" fmla="*/ 366 w 39"/>
              <a:gd name="T75" fmla="*/ 3463 h 11"/>
              <a:gd name="T76" fmla="*/ 14288 w 39"/>
              <a:gd name="T77" fmla="*/ 3463 h 11"/>
              <a:gd name="T78" fmla="*/ 14288 w 39"/>
              <a:gd name="T79" fmla="*/ 3896 h 11"/>
              <a:gd name="T80" fmla="*/ 366 w 39"/>
              <a:gd name="T81" fmla="*/ 3896 h 11"/>
              <a:gd name="T82" fmla="*/ 366 w 39"/>
              <a:gd name="T83" fmla="*/ 3896 h 11"/>
              <a:gd name="T84" fmla="*/ 14288 w 39"/>
              <a:gd name="T85" fmla="*/ 3896 h 11"/>
              <a:gd name="T86" fmla="*/ 13922 w 39"/>
              <a:gd name="T87" fmla="*/ 3896 h 11"/>
              <a:gd name="T88" fmla="*/ 733 w 39"/>
              <a:gd name="T89" fmla="*/ 3896 h 11"/>
              <a:gd name="T90" fmla="*/ 733 w 39"/>
              <a:gd name="T91" fmla="*/ 4329 h 11"/>
              <a:gd name="T92" fmla="*/ 13922 w 39"/>
              <a:gd name="T93" fmla="*/ 4329 h 11"/>
              <a:gd name="T94" fmla="*/ 13922 w 39"/>
              <a:gd name="T95" fmla="*/ 4329 h 11"/>
              <a:gd name="T96" fmla="*/ 733 w 39"/>
              <a:gd name="T97" fmla="*/ 4329 h 11"/>
              <a:gd name="T98" fmla="*/ 733 w 39"/>
              <a:gd name="T99" fmla="*/ 4329 h 11"/>
              <a:gd name="T100" fmla="*/ 13922 w 39"/>
              <a:gd name="T101" fmla="*/ 4329 h 11"/>
              <a:gd name="T102" fmla="*/ 13555 w 39"/>
              <a:gd name="T103" fmla="*/ 4329 h 11"/>
              <a:gd name="T104" fmla="*/ 1465 w 39"/>
              <a:gd name="T105" fmla="*/ 4329 h 11"/>
              <a:gd name="T106" fmla="*/ 1465 w 39"/>
              <a:gd name="T107" fmla="*/ 4762 h 11"/>
              <a:gd name="T108" fmla="*/ 12823 w 39"/>
              <a:gd name="T109" fmla="*/ 4762 h 11"/>
              <a:gd name="T110" fmla="*/ 12823 w 39"/>
              <a:gd name="T111" fmla="*/ 4762 h 11"/>
              <a:gd name="T112" fmla="*/ 1465 w 39"/>
              <a:gd name="T113" fmla="*/ 4762 h 11"/>
              <a:gd name="T114" fmla="*/ 1832 w 39"/>
              <a:gd name="T115" fmla="*/ 4762 h 11"/>
              <a:gd name="T116" fmla="*/ 12823 w 39"/>
              <a:gd name="T117" fmla="*/ 4762 h 11"/>
              <a:gd name="T118" fmla="*/ 12456 w 39"/>
              <a:gd name="T119" fmla="*/ 4762 h 11"/>
              <a:gd name="T120" fmla="*/ 2198 w 39"/>
              <a:gd name="T121" fmla="*/ 4762 h 11"/>
              <a:gd name="T122" fmla="*/ 2198 w 39"/>
              <a:gd name="T123" fmla="*/ 4762 h 11"/>
              <a:gd name="T124" fmla="*/ 12456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4" y="0"/>
                </a:lnTo>
                <a:lnTo>
                  <a:pt x="6" y="0"/>
                </a:lnTo>
                <a:lnTo>
                  <a:pt x="5" y="1"/>
                </a:lnTo>
                <a:lnTo>
                  <a:pt x="35" y="1"/>
                </a:lnTo>
                <a:lnTo>
                  <a:pt x="4" y="1"/>
                </a:lnTo>
                <a:lnTo>
                  <a:pt x="35" y="1"/>
                </a:lnTo>
                <a:lnTo>
                  <a:pt x="37" y="1"/>
                </a:lnTo>
                <a:lnTo>
                  <a:pt x="4" y="1"/>
                </a:lnTo>
                <a:lnTo>
                  <a:pt x="2" y="1"/>
                </a:lnTo>
                <a:lnTo>
                  <a:pt x="38" y="1"/>
                </a:lnTo>
                <a:lnTo>
                  <a:pt x="2" y="1"/>
                </a:lnTo>
                <a:lnTo>
                  <a:pt x="2" y="3"/>
                </a:lnTo>
                <a:lnTo>
                  <a:pt x="38" y="3"/>
                </a:lnTo>
                <a:lnTo>
                  <a:pt x="2" y="3"/>
                </a:lnTo>
                <a:lnTo>
                  <a:pt x="1" y="3"/>
                </a:lnTo>
                <a:lnTo>
                  <a:pt x="39" y="3"/>
                </a:lnTo>
                <a:lnTo>
                  <a:pt x="39" y="4"/>
                </a:lnTo>
                <a:lnTo>
                  <a:pt x="1" y="4"/>
                </a:lnTo>
                <a:lnTo>
                  <a:pt x="1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9" y="8"/>
                </a:lnTo>
                <a:lnTo>
                  <a:pt x="0" y="8"/>
                </a:lnTo>
                <a:lnTo>
                  <a:pt x="1" y="8"/>
                </a:lnTo>
                <a:lnTo>
                  <a:pt x="39" y="8"/>
                </a:lnTo>
                <a:lnTo>
                  <a:pt x="39" y="9"/>
                </a:lnTo>
                <a:lnTo>
                  <a:pt x="1" y="9"/>
                </a:lnTo>
                <a:lnTo>
                  <a:pt x="39" y="9"/>
                </a:lnTo>
                <a:lnTo>
                  <a:pt x="38" y="9"/>
                </a:lnTo>
                <a:lnTo>
                  <a:pt x="2" y="9"/>
                </a:lnTo>
                <a:lnTo>
                  <a:pt x="2" y="10"/>
                </a:lnTo>
                <a:lnTo>
                  <a:pt x="38" y="10"/>
                </a:lnTo>
                <a:lnTo>
                  <a:pt x="2" y="10"/>
                </a:lnTo>
                <a:lnTo>
                  <a:pt x="38" y="10"/>
                </a:lnTo>
                <a:lnTo>
                  <a:pt x="37" y="10"/>
                </a:lnTo>
                <a:lnTo>
                  <a:pt x="4" y="10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5" y="11"/>
                </a:lnTo>
                <a:lnTo>
                  <a:pt x="35" y="11"/>
                </a:lnTo>
                <a:lnTo>
                  <a:pt x="34" y="11"/>
                </a:lnTo>
                <a:lnTo>
                  <a:pt x="6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241550" y="3768725"/>
            <a:ext cx="1588" cy="203200"/>
          </a:xfrm>
          <a:custGeom>
            <a:avLst/>
            <a:gdLst>
              <a:gd name="T0" fmla="*/ 794 w 10"/>
              <a:gd name="T1" fmla="*/ 201208 h 510"/>
              <a:gd name="T2" fmla="*/ 0 w 10"/>
              <a:gd name="T3" fmla="*/ 201208 h 510"/>
              <a:gd name="T4" fmla="*/ 0 w 10"/>
              <a:gd name="T5" fmla="*/ 2391 h 510"/>
              <a:gd name="T6" fmla="*/ 0 w 10"/>
              <a:gd name="T7" fmla="*/ 2391 h 510"/>
              <a:gd name="T8" fmla="*/ 0 w 10"/>
              <a:gd name="T9" fmla="*/ 201208 h 510"/>
              <a:gd name="T10" fmla="*/ 0 w 10"/>
              <a:gd name="T11" fmla="*/ 202005 h 510"/>
              <a:gd name="T12" fmla="*/ 0 w 10"/>
              <a:gd name="T13" fmla="*/ 1594 h 510"/>
              <a:gd name="T14" fmla="*/ 0 w 10"/>
              <a:gd name="T15" fmla="*/ 1594 h 510"/>
              <a:gd name="T16" fmla="*/ 0 w 10"/>
              <a:gd name="T17" fmla="*/ 202005 h 510"/>
              <a:gd name="T18" fmla="*/ 0 w 10"/>
              <a:gd name="T19" fmla="*/ 202403 h 510"/>
              <a:gd name="T20" fmla="*/ 0 w 10"/>
              <a:gd name="T21" fmla="*/ 1594 h 510"/>
              <a:gd name="T22" fmla="*/ 0 w 10"/>
              <a:gd name="T23" fmla="*/ 1195 h 510"/>
              <a:gd name="T24" fmla="*/ 0 w 10"/>
              <a:gd name="T25" fmla="*/ 202403 h 510"/>
              <a:gd name="T26" fmla="*/ 0 w 10"/>
              <a:gd name="T27" fmla="*/ 202403 h 510"/>
              <a:gd name="T28" fmla="*/ 0 w 10"/>
              <a:gd name="T29" fmla="*/ 797 h 510"/>
              <a:gd name="T30" fmla="*/ 159 w 10"/>
              <a:gd name="T31" fmla="*/ 797 h 510"/>
              <a:gd name="T32" fmla="*/ 159 w 10"/>
              <a:gd name="T33" fmla="*/ 202802 h 510"/>
              <a:gd name="T34" fmla="*/ 159 w 10"/>
              <a:gd name="T35" fmla="*/ 202802 h 510"/>
              <a:gd name="T36" fmla="*/ 159 w 10"/>
              <a:gd name="T37" fmla="*/ 797 h 510"/>
              <a:gd name="T38" fmla="*/ 159 w 10"/>
              <a:gd name="T39" fmla="*/ 797 h 510"/>
              <a:gd name="T40" fmla="*/ 159 w 10"/>
              <a:gd name="T41" fmla="*/ 202802 h 510"/>
              <a:gd name="T42" fmla="*/ 159 w 10"/>
              <a:gd name="T43" fmla="*/ 202802 h 510"/>
              <a:gd name="T44" fmla="*/ 159 w 10"/>
              <a:gd name="T45" fmla="*/ 0 h 510"/>
              <a:gd name="T46" fmla="*/ 476 w 10"/>
              <a:gd name="T47" fmla="*/ 0 h 510"/>
              <a:gd name="T48" fmla="*/ 476 w 10"/>
              <a:gd name="T49" fmla="*/ 203200 h 510"/>
              <a:gd name="T50" fmla="*/ 476 w 10"/>
              <a:gd name="T51" fmla="*/ 203200 h 510"/>
              <a:gd name="T52" fmla="*/ 476 w 10"/>
              <a:gd name="T53" fmla="*/ 0 h 510"/>
              <a:gd name="T54" fmla="*/ 635 w 10"/>
              <a:gd name="T55" fmla="*/ 0 h 510"/>
              <a:gd name="T56" fmla="*/ 635 w 10"/>
              <a:gd name="T57" fmla="*/ 203200 h 510"/>
              <a:gd name="T58" fmla="*/ 635 w 10"/>
              <a:gd name="T59" fmla="*/ 203200 h 510"/>
              <a:gd name="T60" fmla="*/ 635 w 10"/>
              <a:gd name="T61" fmla="*/ 0 h 510"/>
              <a:gd name="T62" fmla="*/ 794 w 10"/>
              <a:gd name="T63" fmla="*/ 0 h 510"/>
              <a:gd name="T64" fmla="*/ 794 w 10"/>
              <a:gd name="T65" fmla="*/ 203200 h 510"/>
              <a:gd name="T66" fmla="*/ 794 w 10"/>
              <a:gd name="T67" fmla="*/ 203200 h 510"/>
              <a:gd name="T68" fmla="*/ 794 w 10"/>
              <a:gd name="T69" fmla="*/ 0 h 510"/>
              <a:gd name="T70" fmla="*/ 953 w 10"/>
              <a:gd name="T71" fmla="*/ 0 h 510"/>
              <a:gd name="T72" fmla="*/ 953 w 10"/>
              <a:gd name="T73" fmla="*/ 203200 h 510"/>
              <a:gd name="T74" fmla="*/ 953 w 10"/>
              <a:gd name="T75" fmla="*/ 203200 h 510"/>
              <a:gd name="T76" fmla="*/ 953 w 10"/>
              <a:gd name="T77" fmla="*/ 0 h 510"/>
              <a:gd name="T78" fmla="*/ 953 w 10"/>
              <a:gd name="T79" fmla="*/ 0 h 510"/>
              <a:gd name="T80" fmla="*/ 953 w 10"/>
              <a:gd name="T81" fmla="*/ 203200 h 510"/>
              <a:gd name="T82" fmla="*/ 1270 w 10"/>
              <a:gd name="T83" fmla="*/ 202802 h 510"/>
              <a:gd name="T84" fmla="*/ 1270 w 10"/>
              <a:gd name="T85" fmla="*/ 0 h 510"/>
              <a:gd name="T86" fmla="*/ 1429 w 10"/>
              <a:gd name="T87" fmla="*/ 797 h 510"/>
              <a:gd name="T88" fmla="*/ 1429 w 10"/>
              <a:gd name="T89" fmla="*/ 202802 h 510"/>
              <a:gd name="T90" fmla="*/ 1429 w 10"/>
              <a:gd name="T91" fmla="*/ 202802 h 510"/>
              <a:gd name="T92" fmla="*/ 1429 w 10"/>
              <a:gd name="T93" fmla="*/ 797 h 510"/>
              <a:gd name="T94" fmla="*/ 1429 w 10"/>
              <a:gd name="T95" fmla="*/ 797 h 510"/>
              <a:gd name="T96" fmla="*/ 1429 w 10"/>
              <a:gd name="T97" fmla="*/ 202802 h 510"/>
              <a:gd name="T98" fmla="*/ 1429 w 10"/>
              <a:gd name="T99" fmla="*/ 202403 h 510"/>
              <a:gd name="T100" fmla="*/ 1429 w 10"/>
              <a:gd name="T101" fmla="*/ 797 h 510"/>
              <a:gd name="T102" fmla="*/ 1588 w 10"/>
              <a:gd name="T103" fmla="*/ 1195 h 510"/>
              <a:gd name="T104" fmla="*/ 1588 w 10"/>
              <a:gd name="T105" fmla="*/ 202403 h 510"/>
              <a:gd name="T106" fmla="*/ 1588 w 10"/>
              <a:gd name="T107" fmla="*/ 202403 h 510"/>
              <a:gd name="T108" fmla="*/ 1588 w 10"/>
              <a:gd name="T109" fmla="*/ 1594 h 510"/>
              <a:gd name="T110" fmla="*/ 1588 w 10"/>
              <a:gd name="T111" fmla="*/ 1594 h 510"/>
              <a:gd name="T112" fmla="*/ 1588 w 10"/>
              <a:gd name="T113" fmla="*/ 202005 h 510"/>
              <a:gd name="T114" fmla="*/ 1588 w 10"/>
              <a:gd name="T115" fmla="*/ 202005 h 510"/>
              <a:gd name="T116" fmla="*/ 1588 w 10"/>
              <a:gd name="T117" fmla="*/ 1594 h 510"/>
              <a:gd name="T118" fmla="*/ 1588 w 10"/>
              <a:gd name="T119" fmla="*/ 2391 h 510"/>
              <a:gd name="T120" fmla="*/ 1588 w 10"/>
              <a:gd name="T121" fmla="*/ 201208 h 510"/>
              <a:gd name="T122" fmla="*/ 1588 w 10"/>
              <a:gd name="T123" fmla="*/ 201208 h 510"/>
              <a:gd name="T124" fmla="*/ 1588 w 10"/>
              <a:gd name="T125" fmla="*/ 2391 h 5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510">
                <a:moveTo>
                  <a:pt x="5" y="505"/>
                </a:moveTo>
                <a:lnTo>
                  <a:pt x="0" y="505"/>
                </a:lnTo>
                <a:lnTo>
                  <a:pt x="0" y="6"/>
                </a:lnTo>
                <a:lnTo>
                  <a:pt x="0" y="505"/>
                </a:lnTo>
                <a:lnTo>
                  <a:pt x="0" y="507"/>
                </a:lnTo>
                <a:lnTo>
                  <a:pt x="0" y="4"/>
                </a:lnTo>
                <a:lnTo>
                  <a:pt x="0" y="507"/>
                </a:lnTo>
                <a:lnTo>
                  <a:pt x="0" y="508"/>
                </a:lnTo>
                <a:lnTo>
                  <a:pt x="0" y="4"/>
                </a:lnTo>
                <a:lnTo>
                  <a:pt x="0" y="3"/>
                </a:lnTo>
                <a:lnTo>
                  <a:pt x="0" y="508"/>
                </a:lnTo>
                <a:lnTo>
                  <a:pt x="0" y="2"/>
                </a:lnTo>
                <a:lnTo>
                  <a:pt x="1" y="2"/>
                </a:lnTo>
                <a:lnTo>
                  <a:pt x="1" y="509"/>
                </a:lnTo>
                <a:lnTo>
                  <a:pt x="1" y="2"/>
                </a:lnTo>
                <a:lnTo>
                  <a:pt x="1" y="509"/>
                </a:lnTo>
                <a:lnTo>
                  <a:pt x="1" y="0"/>
                </a:lnTo>
                <a:lnTo>
                  <a:pt x="3" y="0"/>
                </a:lnTo>
                <a:lnTo>
                  <a:pt x="3" y="510"/>
                </a:lnTo>
                <a:lnTo>
                  <a:pt x="3" y="0"/>
                </a:lnTo>
                <a:lnTo>
                  <a:pt x="4" y="0"/>
                </a:lnTo>
                <a:lnTo>
                  <a:pt x="4" y="510"/>
                </a:lnTo>
                <a:lnTo>
                  <a:pt x="4" y="0"/>
                </a:lnTo>
                <a:lnTo>
                  <a:pt x="5" y="0"/>
                </a:lnTo>
                <a:lnTo>
                  <a:pt x="5" y="510"/>
                </a:lnTo>
                <a:lnTo>
                  <a:pt x="5" y="0"/>
                </a:lnTo>
                <a:lnTo>
                  <a:pt x="6" y="0"/>
                </a:lnTo>
                <a:lnTo>
                  <a:pt x="6" y="510"/>
                </a:lnTo>
                <a:lnTo>
                  <a:pt x="6" y="0"/>
                </a:lnTo>
                <a:lnTo>
                  <a:pt x="6" y="510"/>
                </a:lnTo>
                <a:lnTo>
                  <a:pt x="8" y="509"/>
                </a:lnTo>
                <a:lnTo>
                  <a:pt x="8" y="0"/>
                </a:lnTo>
                <a:lnTo>
                  <a:pt x="9" y="2"/>
                </a:lnTo>
                <a:lnTo>
                  <a:pt x="9" y="509"/>
                </a:lnTo>
                <a:lnTo>
                  <a:pt x="9" y="2"/>
                </a:lnTo>
                <a:lnTo>
                  <a:pt x="9" y="509"/>
                </a:lnTo>
                <a:lnTo>
                  <a:pt x="9" y="508"/>
                </a:lnTo>
                <a:lnTo>
                  <a:pt x="9" y="2"/>
                </a:lnTo>
                <a:lnTo>
                  <a:pt x="10" y="3"/>
                </a:lnTo>
                <a:lnTo>
                  <a:pt x="10" y="508"/>
                </a:lnTo>
                <a:lnTo>
                  <a:pt x="10" y="4"/>
                </a:lnTo>
                <a:lnTo>
                  <a:pt x="10" y="507"/>
                </a:lnTo>
                <a:lnTo>
                  <a:pt x="10" y="4"/>
                </a:lnTo>
                <a:lnTo>
                  <a:pt x="10" y="6"/>
                </a:lnTo>
                <a:lnTo>
                  <a:pt x="10" y="505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2241550" y="3768725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0695 w 38"/>
              <a:gd name="T5" fmla="*/ 0 h 11"/>
              <a:gd name="T6" fmla="*/ 11029 w 38"/>
              <a:gd name="T7" fmla="*/ 0 h 11"/>
              <a:gd name="T8" fmla="*/ 1337 w 38"/>
              <a:gd name="T9" fmla="*/ 0 h 11"/>
              <a:gd name="T10" fmla="*/ 1337 w 38"/>
              <a:gd name="T11" fmla="*/ 0 h 11"/>
              <a:gd name="T12" fmla="*/ 11029 w 38"/>
              <a:gd name="T13" fmla="*/ 0 h 11"/>
              <a:gd name="T14" fmla="*/ 11363 w 38"/>
              <a:gd name="T15" fmla="*/ 0 h 11"/>
              <a:gd name="T16" fmla="*/ 1003 w 38"/>
              <a:gd name="T17" fmla="*/ 0 h 11"/>
              <a:gd name="T18" fmla="*/ 1003 w 38"/>
              <a:gd name="T19" fmla="*/ 0 h 11"/>
              <a:gd name="T20" fmla="*/ 12032 w 38"/>
              <a:gd name="T21" fmla="*/ 0 h 11"/>
              <a:gd name="T22" fmla="*/ 12032 w 38"/>
              <a:gd name="T23" fmla="*/ 0 h 11"/>
              <a:gd name="T24" fmla="*/ 334 w 38"/>
              <a:gd name="T25" fmla="*/ 0 h 11"/>
              <a:gd name="T26" fmla="*/ 334 w 38"/>
              <a:gd name="T27" fmla="*/ 866 h 11"/>
              <a:gd name="T28" fmla="*/ 12032 w 38"/>
              <a:gd name="T29" fmla="*/ 866 h 11"/>
              <a:gd name="T30" fmla="*/ 12366 w 38"/>
              <a:gd name="T31" fmla="*/ 866 h 11"/>
              <a:gd name="T32" fmla="*/ 334 w 38"/>
              <a:gd name="T33" fmla="*/ 866 h 11"/>
              <a:gd name="T34" fmla="*/ 334 w 38"/>
              <a:gd name="T35" fmla="*/ 866 h 11"/>
              <a:gd name="T36" fmla="*/ 12366 w 38"/>
              <a:gd name="T37" fmla="*/ 866 h 11"/>
              <a:gd name="T38" fmla="*/ 12366 w 38"/>
              <a:gd name="T39" fmla="*/ 866 h 11"/>
              <a:gd name="T40" fmla="*/ 0 w 38"/>
              <a:gd name="T41" fmla="*/ 866 h 11"/>
              <a:gd name="T42" fmla="*/ 0 w 38"/>
              <a:gd name="T43" fmla="*/ 1299 h 11"/>
              <a:gd name="T44" fmla="*/ 12366 w 38"/>
              <a:gd name="T45" fmla="*/ 1299 h 11"/>
              <a:gd name="T46" fmla="*/ 12366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2700 w 38"/>
              <a:gd name="T53" fmla="*/ 1732 h 11"/>
              <a:gd name="T54" fmla="*/ 12700 w 38"/>
              <a:gd name="T55" fmla="*/ 1732 h 11"/>
              <a:gd name="T56" fmla="*/ 0 w 38"/>
              <a:gd name="T57" fmla="*/ 1732 h 11"/>
              <a:gd name="T58" fmla="*/ 0 w 38"/>
              <a:gd name="T59" fmla="*/ 2598 h 11"/>
              <a:gd name="T60" fmla="*/ 12700 w 38"/>
              <a:gd name="T61" fmla="*/ 2598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3031 h 11"/>
              <a:gd name="T68" fmla="*/ 12700 w 38"/>
              <a:gd name="T69" fmla="*/ 3031 h 11"/>
              <a:gd name="T70" fmla="*/ 12700 w 38"/>
              <a:gd name="T71" fmla="*/ 3031 h 11"/>
              <a:gd name="T72" fmla="*/ 0 w 38"/>
              <a:gd name="T73" fmla="*/ 3031 h 11"/>
              <a:gd name="T74" fmla="*/ 0 w 38"/>
              <a:gd name="T75" fmla="*/ 3031 h 11"/>
              <a:gd name="T76" fmla="*/ 12700 w 38"/>
              <a:gd name="T77" fmla="*/ 3031 h 11"/>
              <a:gd name="T78" fmla="*/ 12366 w 38"/>
              <a:gd name="T79" fmla="*/ 3464 h 11"/>
              <a:gd name="T80" fmla="*/ 0 w 38"/>
              <a:gd name="T81" fmla="*/ 3464 h 11"/>
              <a:gd name="T82" fmla="*/ 0 w 38"/>
              <a:gd name="T83" fmla="*/ 3897 h 11"/>
              <a:gd name="T84" fmla="*/ 12366 w 38"/>
              <a:gd name="T85" fmla="*/ 3897 h 11"/>
              <a:gd name="T86" fmla="*/ 12366 w 38"/>
              <a:gd name="T87" fmla="*/ 3897 h 11"/>
              <a:gd name="T88" fmla="*/ 0 w 38"/>
              <a:gd name="T89" fmla="*/ 3897 h 11"/>
              <a:gd name="T90" fmla="*/ 334 w 38"/>
              <a:gd name="T91" fmla="*/ 3897 h 11"/>
              <a:gd name="T92" fmla="*/ 12366 w 38"/>
              <a:gd name="T93" fmla="*/ 3897 h 11"/>
              <a:gd name="T94" fmla="*/ 12366 w 38"/>
              <a:gd name="T95" fmla="*/ 3897 h 11"/>
              <a:gd name="T96" fmla="*/ 334 w 38"/>
              <a:gd name="T97" fmla="*/ 3897 h 11"/>
              <a:gd name="T98" fmla="*/ 334 w 38"/>
              <a:gd name="T99" fmla="*/ 4763 h 11"/>
              <a:gd name="T100" fmla="*/ 12032 w 38"/>
              <a:gd name="T101" fmla="*/ 4763 h 11"/>
              <a:gd name="T102" fmla="*/ 12032 w 38"/>
              <a:gd name="T103" fmla="*/ 4763 h 11"/>
              <a:gd name="T104" fmla="*/ 334 w 38"/>
              <a:gd name="T105" fmla="*/ 4763 h 11"/>
              <a:gd name="T106" fmla="*/ 1003 w 38"/>
              <a:gd name="T107" fmla="*/ 4763 h 11"/>
              <a:gd name="T108" fmla="*/ 12032 w 38"/>
              <a:gd name="T109" fmla="*/ 4763 h 11"/>
              <a:gd name="T110" fmla="*/ 11363 w 38"/>
              <a:gd name="T111" fmla="*/ 4763 h 11"/>
              <a:gd name="T112" fmla="*/ 1003 w 38"/>
              <a:gd name="T113" fmla="*/ 4763 h 11"/>
              <a:gd name="T114" fmla="*/ 1337 w 38"/>
              <a:gd name="T115" fmla="*/ 4763 h 11"/>
              <a:gd name="T116" fmla="*/ 11029 w 38"/>
              <a:gd name="T117" fmla="*/ 4763 h 11"/>
              <a:gd name="T118" fmla="*/ 11029 w 38"/>
              <a:gd name="T119" fmla="*/ 4763 h 11"/>
              <a:gd name="T120" fmla="*/ 1337 w 38"/>
              <a:gd name="T121" fmla="*/ 4763 h 11"/>
              <a:gd name="T122" fmla="*/ 1671 w 38"/>
              <a:gd name="T123" fmla="*/ 4763 h 11"/>
              <a:gd name="T124" fmla="*/ 10695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2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3" y="0"/>
                </a:lnTo>
                <a:lnTo>
                  <a:pt x="36" y="0"/>
                </a:lnTo>
                <a:lnTo>
                  <a:pt x="1" y="0"/>
                </a:lnTo>
                <a:lnTo>
                  <a:pt x="1" y="2"/>
                </a:lnTo>
                <a:lnTo>
                  <a:pt x="36" y="2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0" y="2"/>
                </a:lnTo>
                <a:lnTo>
                  <a:pt x="0" y="3"/>
                </a:lnTo>
                <a:lnTo>
                  <a:pt x="37" y="3"/>
                </a:lnTo>
                <a:lnTo>
                  <a:pt x="37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7" y="8"/>
                </a:lnTo>
                <a:lnTo>
                  <a:pt x="0" y="8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1" y="11"/>
                </a:lnTo>
                <a:lnTo>
                  <a:pt x="36" y="11"/>
                </a:lnTo>
                <a:lnTo>
                  <a:pt x="1" y="11"/>
                </a:lnTo>
                <a:lnTo>
                  <a:pt x="3" y="11"/>
                </a:lnTo>
                <a:lnTo>
                  <a:pt x="36" y="11"/>
                </a:lnTo>
                <a:lnTo>
                  <a:pt x="34" y="11"/>
                </a:lnTo>
                <a:lnTo>
                  <a:pt x="3" y="11"/>
                </a:lnTo>
                <a:lnTo>
                  <a:pt x="4" y="11"/>
                </a:lnTo>
                <a:lnTo>
                  <a:pt x="33" y="11"/>
                </a:lnTo>
                <a:lnTo>
                  <a:pt x="4" y="11"/>
                </a:lnTo>
                <a:lnTo>
                  <a:pt x="5" y="11"/>
                </a:lnTo>
                <a:lnTo>
                  <a:pt x="3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2249488" y="3705225"/>
            <a:ext cx="4762" cy="68263"/>
          </a:xfrm>
          <a:custGeom>
            <a:avLst/>
            <a:gdLst>
              <a:gd name="T0" fmla="*/ 2165 w 11"/>
              <a:gd name="T1" fmla="*/ 66279 h 172"/>
              <a:gd name="T2" fmla="*/ 0 w 11"/>
              <a:gd name="T3" fmla="*/ 66279 h 172"/>
              <a:gd name="T4" fmla="*/ 0 w 11"/>
              <a:gd name="T5" fmla="*/ 2778 h 172"/>
              <a:gd name="T6" fmla="*/ 0 w 11"/>
              <a:gd name="T7" fmla="*/ 1984 h 172"/>
              <a:gd name="T8" fmla="*/ 0 w 11"/>
              <a:gd name="T9" fmla="*/ 66675 h 172"/>
              <a:gd name="T10" fmla="*/ 0 w 11"/>
              <a:gd name="T11" fmla="*/ 66675 h 172"/>
              <a:gd name="T12" fmla="*/ 0 w 11"/>
              <a:gd name="T13" fmla="*/ 1984 h 172"/>
              <a:gd name="T14" fmla="*/ 0 w 11"/>
              <a:gd name="T15" fmla="*/ 1588 h 172"/>
              <a:gd name="T16" fmla="*/ 0 w 11"/>
              <a:gd name="T17" fmla="*/ 66675 h 172"/>
              <a:gd name="T18" fmla="*/ 433 w 11"/>
              <a:gd name="T19" fmla="*/ 67072 h 172"/>
              <a:gd name="T20" fmla="*/ 433 w 11"/>
              <a:gd name="T21" fmla="*/ 1588 h 172"/>
              <a:gd name="T22" fmla="*/ 433 w 11"/>
              <a:gd name="T23" fmla="*/ 1588 h 172"/>
              <a:gd name="T24" fmla="*/ 433 w 11"/>
              <a:gd name="T25" fmla="*/ 67469 h 172"/>
              <a:gd name="T26" fmla="*/ 433 w 11"/>
              <a:gd name="T27" fmla="*/ 67469 h 172"/>
              <a:gd name="T28" fmla="*/ 433 w 11"/>
              <a:gd name="T29" fmla="*/ 1191 h 172"/>
              <a:gd name="T30" fmla="*/ 433 w 11"/>
              <a:gd name="T31" fmla="*/ 1191 h 172"/>
              <a:gd name="T32" fmla="*/ 433 w 11"/>
              <a:gd name="T33" fmla="*/ 67469 h 172"/>
              <a:gd name="T34" fmla="*/ 433 w 11"/>
              <a:gd name="T35" fmla="*/ 67469 h 172"/>
              <a:gd name="T36" fmla="*/ 433 w 11"/>
              <a:gd name="T37" fmla="*/ 1191 h 172"/>
              <a:gd name="T38" fmla="*/ 866 w 11"/>
              <a:gd name="T39" fmla="*/ 794 h 172"/>
              <a:gd name="T40" fmla="*/ 866 w 11"/>
              <a:gd name="T41" fmla="*/ 68263 h 172"/>
              <a:gd name="T42" fmla="*/ 866 w 11"/>
              <a:gd name="T43" fmla="*/ 68263 h 172"/>
              <a:gd name="T44" fmla="*/ 866 w 11"/>
              <a:gd name="T45" fmla="*/ 794 h 172"/>
              <a:gd name="T46" fmla="*/ 866 w 11"/>
              <a:gd name="T47" fmla="*/ 794 h 172"/>
              <a:gd name="T48" fmla="*/ 866 w 11"/>
              <a:gd name="T49" fmla="*/ 68263 h 172"/>
              <a:gd name="T50" fmla="*/ 1732 w 11"/>
              <a:gd name="T51" fmla="*/ 68263 h 172"/>
              <a:gd name="T52" fmla="*/ 1732 w 11"/>
              <a:gd name="T53" fmla="*/ 0 h 172"/>
              <a:gd name="T54" fmla="*/ 2165 w 11"/>
              <a:gd name="T55" fmla="*/ 0 h 172"/>
              <a:gd name="T56" fmla="*/ 2165 w 11"/>
              <a:gd name="T57" fmla="*/ 68263 h 172"/>
              <a:gd name="T58" fmla="*/ 2165 w 11"/>
              <a:gd name="T59" fmla="*/ 68263 h 172"/>
              <a:gd name="T60" fmla="*/ 2165 w 11"/>
              <a:gd name="T61" fmla="*/ 0 h 172"/>
              <a:gd name="T62" fmla="*/ 2165 w 11"/>
              <a:gd name="T63" fmla="*/ 0 h 172"/>
              <a:gd name="T64" fmla="*/ 2165 w 11"/>
              <a:gd name="T65" fmla="*/ 68263 h 172"/>
              <a:gd name="T66" fmla="*/ 2597 w 11"/>
              <a:gd name="T67" fmla="*/ 68263 h 172"/>
              <a:gd name="T68" fmla="*/ 2597 w 11"/>
              <a:gd name="T69" fmla="*/ 0 h 172"/>
              <a:gd name="T70" fmla="*/ 2597 w 11"/>
              <a:gd name="T71" fmla="*/ 0 h 172"/>
              <a:gd name="T72" fmla="*/ 2597 w 11"/>
              <a:gd name="T73" fmla="*/ 68263 h 172"/>
              <a:gd name="T74" fmla="*/ 3030 w 11"/>
              <a:gd name="T75" fmla="*/ 68263 h 172"/>
              <a:gd name="T76" fmla="*/ 3030 w 11"/>
              <a:gd name="T77" fmla="*/ 0 h 172"/>
              <a:gd name="T78" fmla="*/ 3896 w 11"/>
              <a:gd name="T79" fmla="*/ 794 h 172"/>
              <a:gd name="T80" fmla="*/ 3896 w 11"/>
              <a:gd name="T81" fmla="*/ 68263 h 172"/>
              <a:gd name="T82" fmla="*/ 3896 w 11"/>
              <a:gd name="T83" fmla="*/ 68263 h 172"/>
              <a:gd name="T84" fmla="*/ 3896 w 11"/>
              <a:gd name="T85" fmla="*/ 794 h 172"/>
              <a:gd name="T86" fmla="*/ 3896 w 11"/>
              <a:gd name="T87" fmla="*/ 794 h 172"/>
              <a:gd name="T88" fmla="*/ 3896 w 11"/>
              <a:gd name="T89" fmla="*/ 68263 h 172"/>
              <a:gd name="T90" fmla="*/ 4329 w 11"/>
              <a:gd name="T91" fmla="*/ 67469 h 172"/>
              <a:gd name="T92" fmla="*/ 4329 w 11"/>
              <a:gd name="T93" fmla="*/ 1191 h 172"/>
              <a:gd name="T94" fmla="*/ 4329 w 11"/>
              <a:gd name="T95" fmla="*/ 1191 h 172"/>
              <a:gd name="T96" fmla="*/ 4329 w 11"/>
              <a:gd name="T97" fmla="*/ 67469 h 172"/>
              <a:gd name="T98" fmla="*/ 4329 w 11"/>
              <a:gd name="T99" fmla="*/ 67469 h 172"/>
              <a:gd name="T100" fmla="*/ 4329 w 11"/>
              <a:gd name="T101" fmla="*/ 1191 h 172"/>
              <a:gd name="T102" fmla="*/ 4329 w 11"/>
              <a:gd name="T103" fmla="*/ 1588 h 172"/>
              <a:gd name="T104" fmla="*/ 4329 w 11"/>
              <a:gd name="T105" fmla="*/ 67469 h 172"/>
              <a:gd name="T106" fmla="*/ 4329 w 11"/>
              <a:gd name="T107" fmla="*/ 67072 h 172"/>
              <a:gd name="T108" fmla="*/ 4329 w 11"/>
              <a:gd name="T109" fmla="*/ 1588 h 172"/>
              <a:gd name="T110" fmla="*/ 4762 w 11"/>
              <a:gd name="T111" fmla="*/ 1588 h 172"/>
              <a:gd name="T112" fmla="*/ 4762 w 11"/>
              <a:gd name="T113" fmla="*/ 66675 h 172"/>
              <a:gd name="T114" fmla="*/ 4762 w 11"/>
              <a:gd name="T115" fmla="*/ 66675 h 172"/>
              <a:gd name="T116" fmla="*/ 4762 w 11"/>
              <a:gd name="T117" fmla="*/ 1984 h 172"/>
              <a:gd name="T118" fmla="*/ 4762 w 11"/>
              <a:gd name="T119" fmla="*/ 1984 h 172"/>
              <a:gd name="T120" fmla="*/ 4762 w 11"/>
              <a:gd name="T121" fmla="*/ 66675 h 172"/>
              <a:gd name="T122" fmla="*/ 4762 w 11"/>
              <a:gd name="T123" fmla="*/ 66279 h 172"/>
              <a:gd name="T124" fmla="*/ 4762 w 11"/>
              <a:gd name="T125" fmla="*/ 2778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72">
                <a:moveTo>
                  <a:pt x="5" y="167"/>
                </a:moveTo>
                <a:lnTo>
                  <a:pt x="0" y="167"/>
                </a:lnTo>
                <a:lnTo>
                  <a:pt x="0" y="7"/>
                </a:lnTo>
                <a:lnTo>
                  <a:pt x="0" y="5"/>
                </a:lnTo>
                <a:lnTo>
                  <a:pt x="0" y="168"/>
                </a:lnTo>
                <a:lnTo>
                  <a:pt x="0" y="5"/>
                </a:lnTo>
                <a:lnTo>
                  <a:pt x="0" y="4"/>
                </a:lnTo>
                <a:lnTo>
                  <a:pt x="0" y="168"/>
                </a:lnTo>
                <a:lnTo>
                  <a:pt x="1" y="169"/>
                </a:lnTo>
                <a:lnTo>
                  <a:pt x="1" y="4"/>
                </a:lnTo>
                <a:lnTo>
                  <a:pt x="1" y="170"/>
                </a:lnTo>
                <a:lnTo>
                  <a:pt x="1" y="3"/>
                </a:lnTo>
                <a:lnTo>
                  <a:pt x="1" y="170"/>
                </a:lnTo>
                <a:lnTo>
                  <a:pt x="1" y="3"/>
                </a:lnTo>
                <a:lnTo>
                  <a:pt x="2" y="2"/>
                </a:lnTo>
                <a:lnTo>
                  <a:pt x="2" y="172"/>
                </a:lnTo>
                <a:lnTo>
                  <a:pt x="2" y="2"/>
                </a:lnTo>
                <a:lnTo>
                  <a:pt x="2" y="172"/>
                </a:lnTo>
                <a:lnTo>
                  <a:pt x="4" y="172"/>
                </a:lnTo>
                <a:lnTo>
                  <a:pt x="4" y="0"/>
                </a:lnTo>
                <a:lnTo>
                  <a:pt x="5" y="0"/>
                </a:lnTo>
                <a:lnTo>
                  <a:pt x="5" y="172"/>
                </a:lnTo>
                <a:lnTo>
                  <a:pt x="5" y="0"/>
                </a:lnTo>
                <a:lnTo>
                  <a:pt x="5" y="172"/>
                </a:lnTo>
                <a:lnTo>
                  <a:pt x="6" y="172"/>
                </a:lnTo>
                <a:lnTo>
                  <a:pt x="6" y="0"/>
                </a:lnTo>
                <a:lnTo>
                  <a:pt x="6" y="172"/>
                </a:lnTo>
                <a:lnTo>
                  <a:pt x="7" y="172"/>
                </a:lnTo>
                <a:lnTo>
                  <a:pt x="7" y="0"/>
                </a:lnTo>
                <a:lnTo>
                  <a:pt x="9" y="2"/>
                </a:lnTo>
                <a:lnTo>
                  <a:pt x="9" y="172"/>
                </a:lnTo>
                <a:lnTo>
                  <a:pt x="9" y="2"/>
                </a:lnTo>
                <a:lnTo>
                  <a:pt x="9" y="172"/>
                </a:lnTo>
                <a:lnTo>
                  <a:pt x="10" y="170"/>
                </a:lnTo>
                <a:lnTo>
                  <a:pt x="10" y="3"/>
                </a:lnTo>
                <a:lnTo>
                  <a:pt x="10" y="170"/>
                </a:lnTo>
                <a:lnTo>
                  <a:pt x="10" y="3"/>
                </a:lnTo>
                <a:lnTo>
                  <a:pt x="10" y="4"/>
                </a:lnTo>
                <a:lnTo>
                  <a:pt x="10" y="170"/>
                </a:lnTo>
                <a:lnTo>
                  <a:pt x="10" y="169"/>
                </a:lnTo>
                <a:lnTo>
                  <a:pt x="10" y="4"/>
                </a:lnTo>
                <a:lnTo>
                  <a:pt x="11" y="4"/>
                </a:lnTo>
                <a:lnTo>
                  <a:pt x="11" y="168"/>
                </a:lnTo>
                <a:lnTo>
                  <a:pt x="11" y="5"/>
                </a:lnTo>
                <a:lnTo>
                  <a:pt x="11" y="168"/>
                </a:lnTo>
                <a:lnTo>
                  <a:pt x="11" y="167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2249488" y="3705225"/>
            <a:ext cx="14287" cy="4763"/>
          </a:xfrm>
          <a:custGeom>
            <a:avLst/>
            <a:gdLst>
              <a:gd name="T0" fmla="*/ 1880 w 38"/>
              <a:gd name="T1" fmla="*/ 2778 h 12"/>
              <a:gd name="T2" fmla="*/ 1880 w 38"/>
              <a:gd name="T3" fmla="*/ 0 h 12"/>
              <a:gd name="T4" fmla="*/ 12407 w 38"/>
              <a:gd name="T5" fmla="*/ 0 h 12"/>
              <a:gd name="T6" fmla="*/ 12783 w 38"/>
              <a:gd name="T7" fmla="*/ 0 h 12"/>
              <a:gd name="T8" fmla="*/ 1880 w 38"/>
              <a:gd name="T9" fmla="*/ 0 h 12"/>
              <a:gd name="T10" fmla="*/ 1880 w 38"/>
              <a:gd name="T11" fmla="*/ 0 h 12"/>
              <a:gd name="T12" fmla="*/ 12783 w 38"/>
              <a:gd name="T13" fmla="*/ 0 h 12"/>
              <a:gd name="T14" fmla="*/ 12783 w 38"/>
              <a:gd name="T15" fmla="*/ 0 h 12"/>
              <a:gd name="T16" fmla="*/ 1504 w 38"/>
              <a:gd name="T17" fmla="*/ 0 h 12"/>
              <a:gd name="T18" fmla="*/ 752 w 38"/>
              <a:gd name="T19" fmla="*/ 794 h 12"/>
              <a:gd name="T20" fmla="*/ 13159 w 38"/>
              <a:gd name="T21" fmla="*/ 794 h 12"/>
              <a:gd name="T22" fmla="*/ 13911 w 38"/>
              <a:gd name="T23" fmla="*/ 794 h 12"/>
              <a:gd name="T24" fmla="*/ 752 w 38"/>
              <a:gd name="T25" fmla="*/ 794 h 12"/>
              <a:gd name="T26" fmla="*/ 752 w 38"/>
              <a:gd name="T27" fmla="*/ 794 h 12"/>
              <a:gd name="T28" fmla="*/ 13911 w 38"/>
              <a:gd name="T29" fmla="*/ 794 h 12"/>
              <a:gd name="T30" fmla="*/ 13911 w 38"/>
              <a:gd name="T31" fmla="*/ 1191 h 12"/>
              <a:gd name="T32" fmla="*/ 376 w 38"/>
              <a:gd name="T33" fmla="*/ 1191 h 12"/>
              <a:gd name="T34" fmla="*/ 376 w 38"/>
              <a:gd name="T35" fmla="*/ 1191 h 12"/>
              <a:gd name="T36" fmla="*/ 13911 w 38"/>
              <a:gd name="T37" fmla="*/ 1191 h 12"/>
              <a:gd name="T38" fmla="*/ 14287 w 38"/>
              <a:gd name="T39" fmla="*/ 1191 h 12"/>
              <a:gd name="T40" fmla="*/ 376 w 38"/>
              <a:gd name="T41" fmla="*/ 1191 h 12"/>
              <a:gd name="T42" fmla="*/ 376 w 38"/>
              <a:gd name="T43" fmla="*/ 1588 h 12"/>
              <a:gd name="T44" fmla="*/ 14287 w 38"/>
              <a:gd name="T45" fmla="*/ 1588 h 12"/>
              <a:gd name="T46" fmla="*/ 14287 w 38"/>
              <a:gd name="T47" fmla="*/ 1588 h 12"/>
              <a:gd name="T48" fmla="*/ 376 w 38"/>
              <a:gd name="T49" fmla="*/ 1588 h 12"/>
              <a:gd name="T50" fmla="*/ 0 w 38"/>
              <a:gd name="T51" fmla="*/ 1588 h 12"/>
              <a:gd name="T52" fmla="*/ 14287 w 38"/>
              <a:gd name="T53" fmla="*/ 1588 h 12"/>
              <a:gd name="T54" fmla="*/ 14287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4287 w 38"/>
              <a:gd name="T61" fmla="*/ 1985 h 12"/>
              <a:gd name="T62" fmla="*/ 14287 w 38"/>
              <a:gd name="T63" fmla="*/ 2778 h 12"/>
              <a:gd name="T64" fmla="*/ 0 w 38"/>
              <a:gd name="T65" fmla="*/ 2778 h 12"/>
              <a:gd name="T66" fmla="*/ 0 w 38"/>
              <a:gd name="T67" fmla="*/ 2778 h 12"/>
              <a:gd name="T68" fmla="*/ 14287 w 38"/>
              <a:gd name="T69" fmla="*/ 2778 h 12"/>
              <a:gd name="T70" fmla="*/ 14287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4287 w 38"/>
              <a:gd name="T77" fmla="*/ 3175 h 12"/>
              <a:gd name="T78" fmla="*/ 14287 w 38"/>
              <a:gd name="T79" fmla="*/ 3572 h 12"/>
              <a:gd name="T80" fmla="*/ 376 w 38"/>
              <a:gd name="T81" fmla="*/ 3572 h 12"/>
              <a:gd name="T82" fmla="*/ 376 w 38"/>
              <a:gd name="T83" fmla="*/ 3572 h 12"/>
              <a:gd name="T84" fmla="*/ 14287 w 38"/>
              <a:gd name="T85" fmla="*/ 3572 h 12"/>
              <a:gd name="T86" fmla="*/ 14287 w 38"/>
              <a:gd name="T87" fmla="*/ 3572 h 12"/>
              <a:gd name="T88" fmla="*/ 376 w 38"/>
              <a:gd name="T89" fmla="*/ 3572 h 12"/>
              <a:gd name="T90" fmla="*/ 376 w 38"/>
              <a:gd name="T91" fmla="*/ 4366 h 12"/>
              <a:gd name="T92" fmla="*/ 13911 w 38"/>
              <a:gd name="T93" fmla="*/ 4366 h 12"/>
              <a:gd name="T94" fmla="*/ 13911 w 38"/>
              <a:gd name="T95" fmla="*/ 4366 h 12"/>
              <a:gd name="T96" fmla="*/ 376 w 38"/>
              <a:gd name="T97" fmla="*/ 4366 h 12"/>
              <a:gd name="T98" fmla="*/ 752 w 38"/>
              <a:gd name="T99" fmla="*/ 4366 h 12"/>
              <a:gd name="T100" fmla="*/ 13911 w 38"/>
              <a:gd name="T101" fmla="*/ 4366 h 12"/>
              <a:gd name="T102" fmla="*/ 13911 w 38"/>
              <a:gd name="T103" fmla="*/ 4366 h 12"/>
              <a:gd name="T104" fmla="*/ 752 w 38"/>
              <a:gd name="T105" fmla="*/ 4366 h 12"/>
              <a:gd name="T106" fmla="*/ 752 w 38"/>
              <a:gd name="T107" fmla="*/ 4366 h 12"/>
              <a:gd name="T108" fmla="*/ 13159 w 38"/>
              <a:gd name="T109" fmla="*/ 4366 h 12"/>
              <a:gd name="T110" fmla="*/ 12783 w 38"/>
              <a:gd name="T111" fmla="*/ 4763 h 12"/>
              <a:gd name="T112" fmla="*/ 1504 w 38"/>
              <a:gd name="T113" fmla="*/ 4763 h 12"/>
              <a:gd name="T114" fmla="*/ 1880 w 38"/>
              <a:gd name="T115" fmla="*/ 4763 h 12"/>
              <a:gd name="T116" fmla="*/ 12783 w 38"/>
              <a:gd name="T117" fmla="*/ 4763 h 12"/>
              <a:gd name="T118" fmla="*/ 12783 w 38"/>
              <a:gd name="T119" fmla="*/ 4763 h 12"/>
              <a:gd name="T120" fmla="*/ 1880 w 38"/>
              <a:gd name="T121" fmla="*/ 4763 h 12"/>
              <a:gd name="T122" fmla="*/ 1880 w 38"/>
              <a:gd name="T123" fmla="*/ 4763 h 12"/>
              <a:gd name="T124" fmla="*/ 12407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4" y="0"/>
                </a:lnTo>
                <a:lnTo>
                  <a:pt x="2" y="2"/>
                </a:lnTo>
                <a:lnTo>
                  <a:pt x="35" y="2"/>
                </a:lnTo>
                <a:lnTo>
                  <a:pt x="37" y="2"/>
                </a:lnTo>
                <a:lnTo>
                  <a:pt x="2" y="2"/>
                </a:lnTo>
                <a:lnTo>
                  <a:pt x="37" y="2"/>
                </a:lnTo>
                <a:lnTo>
                  <a:pt x="37" y="3"/>
                </a:lnTo>
                <a:lnTo>
                  <a:pt x="1" y="3"/>
                </a:lnTo>
                <a:lnTo>
                  <a:pt x="37" y="3"/>
                </a:lnTo>
                <a:lnTo>
                  <a:pt x="38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1"/>
                </a:lnTo>
                <a:lnTo>
                  <a:pt x="37" y="11"/>
                </a:lnTo>
                <a:lnTo>
                  <a:pt x="1" y="11"/>
                </a:lnTo>
                <a:lnTo>
                  <a:pt x="2" y="11"/>
                </a:lnTo>
                <a:lnTo>
                  <a:pt x="37" y="11"/>
                </a:lnTo>
                <a:lnTo>
                  <a:pt x="2" y="11"/>
                </a:lnTo>
                <a:lnTo>
                  <a:pt x="35" y="11"/>
                </a:lnTo>
                <a:lnTo>
                  <a:pt x="34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2259013" y="3662363"/>
            <a:ext cx="4762" cy="47625"/>
          </a:xfrm>
          <a:custGeom>
            <a:avLst/>
            <a:gdLst>
              <a:gd name="T0" fmla="*/ 2381 w 10"/>
              <a:gd name="T1" fmla="*/ 45607 h 118"/>
              <a:gd name="T2" fmla="*/ 0 w 10"/>
              <a:gd name="T3" fmla="*/ 45607 h 118"/>
              <a:gd name="T4" fmla="*/ 0 w 10"/>
              <a:gd name="T5" fmla="*/ 2422 h 118"/>
              <a:gd name="T6" fmla="*/ 0 w 10"/>
              <a:gd name="T7" fmla="*/ 2018 h 118"/>
              <a:gd name="T8" fmla="*/ 0 w 10"/>
              <a:gd name="T9" fmla="*/ 45607 h 118"/>
              <a:gd name="T10" fmla="*/ 0 w 10"/>
              <a:gd name="T11" fmla="*/ 46011 h 118"/>
              <a:gd name="T12" fmla="*/ 0 w 10"/>
              <a:gd name="T13" fmla="*/ 1614 h 118"/>
              <a:gd name="T14" fmla="*/ 0 w 10"/>
              <a:gd name="T15" fmla="*/ 1614 h 118"/>
              <a:gd name="T16" fmla="*/ 0 w 10"/>
              <a:gd name="T17" fmla="*/ 46011 h 118"/>
              <a:gd name="T18" fmla="*/ 0 w 10"/>
              <a:gd name="T19" fmla="*/ 46414 h 118"/>
              <a:gd name="T20" fmla="*/ 0 w 10"/>
              <a:gd name="T21" fmla="*/ 1614 h 118"/>
              <a:gd name="T22" fmla="*/ 0 w 10"/>
              <a:gd name="T23" fmla="*/ 807 h 118"/>
              <a:gd name="T24" fmla="*/ 0 w 10"/>
              <a:gd name="T25" fmla="*/ 46414 h 118"/>
              <a:gd name="T26" fmla="*/ 476 w 10"/>
              <a:gd name="T27" fmla="*/ 46414 h 118"/>
              <a:gd name="T28" fmla="*/ 476 w 10"/>
              <a:gd name="T29" fmla="*/ 807 h 118"/>
              <a:gd name="T30" fmla="*/ 476 w 10"/>
              <a:gd name="T31" fmla="*/ 807 h 118"/>
              <a:gd name="T32" fmla="*/ 476 w 10"/>
              <a:gd name="T33" fmla="*/ 47221 h 118"/>
              <a:gd name="T34" fmla="*/ 476 w 10"/>
              <a:gd name="T35" fmla="*/ 47221 h 118"/>
              <a:gd name="T36" fmla="*/ 476 w 10"/>
              <a:gd name="T37" fmla="*/ 404 h 118"/>
              <a:gd name="T38" fmla="*/ 476 w 10"/>
              <a:gd name="T39" fmla="*/ 404 h 118"/>
              <a:gd name="T40" fmla="*/ 476 w 10"/>
              <a:gd name="T41" fmla="*/ 47221 h 118"/>
              <a:gd name="T42" fmla="*/ 952 w 10"/>
              <a:gd name="T43" fmla="*/ 47221 h 118"/>
              <a:gd name="T44" fmla="*/ 952 w 10"/>
              <a:gd name="T45" fmla="*/ 404 h 118"/>
              <a:gd name="T46" fmla="*/ 1905 w 10"/>
              <a:gd name="T47" fmla="*/ 404 h 118"/>
              <a:gd name="T48" fmla="*/ 1905 w 10"/>
              <a:gd name="T49" fmla="*/ 47221 h 118"/>
              <a:gd name="T50" fmla="*/ 1905 w 10"/>
              <a:gd name="T51" fmla="*/ 47625 h 118"/>
              <a:gd name="T52" fmla="*/ 1905 w 10"/>
              <a:gd name="T53" fmla="*/ 404 h 118"/>
              <a:gd name="T54" fmla="*/ 1905 w 10"/>
              <a:gd name="T55" fmla="*/ 0 h 118"/>
              <a:gd name="T56" fmla="*/ 1905 w 10"/>
              <a:gd name="T57" fmla="*/ 47625 h 118"/>
              <a:gd name="T58" fmla="*/ 2381 w 10"/>
              <a:gd name="T59" fmla="*/ 47625 h 118"/>
              <a:gd name="T60" fmla="*/ 2381 w 10"/>
              <a:gd name="T61" fmla="*/ 0 h 118"/>
              <a:gd name="T62" fmla="*/ 2381 w 10"/>
              <a:gd name="T63" fmla="*/ 0 h 118"/>
              <a:gd name="T64" fmla="*/ 2381 w 10"/>
              <a:gd name="T65" fmla="*/ 47625 h 118"/>
              <a:gd name="T66" fmla="*/ 2857 w 10"/>
              <a:gd name="T67" fmla="*/ 47625 h 118"/>
              <a:gd name="T68" fmla="*/ 2857 w 10"/>
              <a:gd name="T69" fmla="*/ 0 h 118"/>
              <a:gd name="T70" fmla="*/ 2857 w 10"/>
              <a:gd name="T71" fmla="*/ 0 h 118"/>
              <a:gd name="T72" fmla="*/ 2857 w 10"/>
              <a:gd name="T73" fmla="*/ 47625 h 118"/>
              <a:gd name="T74" fmla="*/ 2857 w 10"/>
              <a:gd name="T75" fmla="*/ 47625 h 118"/>
              <a:gd name="T76" fmla="*/ 2857 w 10"/>
              <a:gd name="T77" fmla="*/ 404 h 118"/>
              <a:gd name="T78" fmla="*/ 3333 w 10"/>
              <a:gd name="T79" fmla="*/ 404 h 118"/>
              <a:gd name="T80" fmla="*/ 3333 w 10"/>
              <a:gd name="T81" fmla="*/ 47221 h 118"/>
              <a:gd name="T82" fmla="*/ 4286 w 10"/>
              <a:gd name="T83" fmla="*/ 47221 h 118"/>
              <a:gd name="T84" fmla="*/ 4286 w 10"/>
              <a:gd name="T85" fmla="*/ 404 h 118"/>
              <a:gd name="T86" fmla="*/ 4286 w 10"/>
              <a:gd name="T87" fmla="*/ 404 h 118"/>
              <a:gd name="T88" fmla="*/ 4286 w 10"/>
              <a:gd name="T89" fmla="*/ 47221 h 118"/>
              <a:gd name="T90" fmla="*/ 4286 w 10"/>
              <a:gd name="T91" fmla="*/ 47221 h 118"/>
              <a:gd name="T92" fmla="*/ 4286 w 10"/>
              <a:gd name="T93" fmla="*/ 404 h 118"/>
              <a:gd name="T94" fmla="*/ 4286 w 10"/>
              <a:gd name="T95" fmla="*/ 807 h 118"/>
              <a:gd name="T96" fmla="*/ 4286 w 10"/>
              <a:gd name="T97" fmla="*/ 47221 h 118"/>
              <a:gd name="T98" fmla="*/ 4762 w 10"/>
              <a:gd name="T99" fmla="*/ 46414 h 118"/>
              <a:gd name="T100" fmla="*/ 4762 w 10"/>
              <a:gd name="T101" fmla="*/ 807 h 118"/>
              <a:gd name="T102" fmla="*/ 4762 w 10"/>
              <a:gd name="T103" fmla="*/ 807 h 118"/>
              <a:gd name="T104" fmla="*/ 4762 w 10"/>
              <a:gd name="T105" fmla="*/ 46414 h 118"/>
              <a:gd name="T106" fmla="*/ 4762 w 10"/>
              <a:gd name="T107" fmla="*/ 46414 h 118"/>
              <a:gd name="T108" fmla="*/ 4762 w 10"/>
              <a:gd name="T109" fmla="*/ 1614 h 118"/>
              <a:gd name="T110" fmla="*/ 4762 w 10"/>
              <a:gd name="T111" fmla="*/ 1614 h 118"/>
              <a:gd name="T112" fmla="*/ 4762 w 10"/>
              <a:gd name="T113" fmla="*/ 46011 h 118"/>
              <a:gd name="T114" fmla="*/ 4762 w 10"/>
              <a:gd name="T115" fmla="*/ 46011 h 118"/>
              <a:gd name="T116" fmla="*/ 4762 w 10"/>
              <a:gd name="T117" fmla="*/ 1614 h 118"/>
              <a:gd name="T118" fmla="*/ 4762 w 10"/>
              <a:gd name="T119" fmla="*/ 2018 h 118"/>
              <a:gd name="T120" fmla="*/ 4762 w 10"/>
              <a:gd name="T121" fmla="*/ 45607 h 118"/>
              <a:gd name="T122" fmla="*/ 4762 w 10"/>
              <a:gd name="T123" fmla="*/ 45607 h 118"/>
              <a:gd name="T124" fmla="*/ 4762 w 10"/>
              <a:gd name="T125" fmla="*/ 2422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118">
                <a:moveTo>
                  <a:pt x="5" y="113"/>
                </a:moveTo>
                <a:lnTo>
                  <a:pt x="0" y="113"/>
                </a:lnTo>
                <a:lnTo>
                  <a:pt x="0" y="6"/>
                </a:lnTo>
                <a:lnTo>
                  <a:pt x="0" y="5"/>
                </a:lnTo>
                <a:lnTo>
                  <a:pt x="0" y="113"/>
                </a:lnTo>
                <a:lnTo>
                  <a:pt x="0" y="114"/>
                </a:lnTo>
                <a:lnTo>
                  <a:pt x="0" y="4"/>
                </a:lnTo>
                <a:lnTo>
                  <a:pt x="0" y="114"/>
                </a:lnTo>
                <a:lnTo>
                  <a:pt x="0" y="115"/>
                </a:lnTo>
                <a:lnTo>
                  <a:pt x="0" y="4"/>
                </a:lnTo>
                <a:lnTo>
                  <a:pt x="0" y="2"/>
                </a:lnTo>
                <a:lnTo>
                  <a:pt x="0" y="115"/>
                </a:lnTo>
                <a:lnTo>
                  <a:pt x="1" y="115"/>
                </a:lnTo>
                <a:lnTo>
                  <a:pt x="1" y="2"/>
                </a:lnTo>
                <a:lnTo>
                  <a:pt x="1" y="117"/>
                </a:lnTo>
                <a:lnTo>
                  <a:pt x="1" y="1"/>
                </a:lnTo>
                <a:lnTo>
                  <a:pt x="1" y="117"/>
                </a:lnTo>
                <a:lnTo>
                  <a:pt x="2" y="117"/>
                </a:lnTo>
                <a:lnTo>
                  <a:pt x="2" y="1"/>
                </a:lnTo>
                <a:lnTo>
                  <a:pt x="4" y="1"/>
                </a:lnTo>
                <a:lnTo>
                  <a:pt x="4" y="117"/>
                </a:lnTo>
                <a:lnTo>
                  <a:pt x="4" y="118"/>
                </a:lnTo>
                <a:lnTo>
                  <a:pt x="4" y="1"/>
                </a:lnTo>
                <a:lnTo>
                  <a:pt x="4" y="0"/>
                </a:lnTo>
                <a:lnTo>
                  <a:pt x="4" y="118"/>
                </a:lnTo>
                <a:lnTo>
                  <a:pt x="5" y="118"/>
                </a:lnTo>
                <a:lnTo>
                  <a:pt x="5" y="0"/>
                </a:lnTo>
                <a:lnTo>
                  <a:pt x="5" y="118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6" y="1"/>
                </a:lnTo>
                <a:lnTo>
                  <a:pt x="7" y="1"/>
                </a:lnTo>
                <a:lnTo>
                  <a:pt x="7" y="117"/>
                </a:lnTo>
                <a:lnTo>
                  <a:pt x="9" y="117"/>
                </a:lnTo>
                <a:lnTo>
                  <a:pt x="9" y="1"/>
                </a:lnTo>
                <a:lnTo>
                  <a:pt x="9" y="117"/>
                </a:lnTo>
                <a:lnTo>
                  <a:pt x="9" y="1"/>
                </a:lnTo>
                <a:lnTo>
                  <a:pt x="9" y="2"/>
                </a:lnTo>
                <a:lnTo>
                  <a:pt x="9" y="117"/>
                </a:lnTo>
                <a:lnTo>
                  <a:pt x="10" y="115"/>
                </a:lnTo>
                <a:lnTo>
                  <a:pt x="10" y="2"/>
                </a:lnTo>
                <a:lnTo>
                  <a:pt x="10" y="115"/>
                </a:lnTo>
                <a:lnTo>
                  <a:pt x="10" y="4"/>
                </a:lnTo>
                <a:lnTo>
                  <a:pt x="10" y="114"/>
                </a:lnTo>
                <a:lnTo>
                  <a:pt x="10" y="4"/>
                </a:lnTo>
                <a:lnTo>
                  <a:pt x="10" y="5"/>
                </a:lnTo>
                <a:lnTo>
                  <a:pt x="10" y="113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2259013" y="3662363"/>
            <a:ext cx="14287" cy="4762"/>
          </a:xfrm>
          <a:custGeom>
            <a:avLst/>
            <a:gdLst>
              <a:gd name="T0" fmla="*/ 1880 w 38"/>
              <a:gd name="T1" fmla="*/ 2597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3159 w 38"/>
              <a:gd name="T15" fmla="*/ 433 h 11"/>
              <a:gd name="T16" fmla="*/ 1504 w 38"/>
              <a:gd name="T17" fmla="*/ 433 h 11"/>
              <a:gd name="T18" fmla="*/ 1504 w 38"/>
              <a:gd name="T19" fmla="*/ 433 h 11"/>
              <a:gd name="T20" fmla="*/ 13159 w 38"/>
              <a:gd name="T21" fmla="*/ 433 h 11"/>
              <a:gd name="T22" fmla="*/ 13159 w 38"/>
              <a:gd name="T23" fmla="*/ 433 h 11"/>
              <a:gd name="T24" fmla="*/ 752 w 38"/>
              <a:gd name="T25" fmla="*/ 433 h 11"/>
              <a:gd name="T26" fmla="*/ 376 w 38"/>
              <a:gd name="T27" fmla="*/ 433 h 11"/>
              <a:gd name="T28" fmla="*/ 13911 w 38"/>
              <a:gd name="T29" fmla="*/ 433 h 11"/>
              <a:gd name="T30" fmla="*/ 13911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376 w 38"/>
              <a:gd name="T41" fmla="*/ 866 h 11"/>
              <a:gd name="T42" fmla="*/ 0 w 38"/>
              <a:gd name="T43" fmla="*/ 866 h 11"/>
              <a:gd name="T44" fmla="*/ 14287 w 38"/>
              <a:gd name="T45" fmla="*/ 866 h 11"/>
              <a:gd name="T46" fmla="*/ 14287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1732 h 11"/>
              <a:gd name="T56" fmla="*/ 0 w 38"/>
              <a:gd name="T57" fmla="*/ 1732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4287 w 38"/>
              <a:gd name="T69" fmla="*/ 2597 h 11"/>
              <a:gd name="T70" fmla="*/ 14287 w 38"/>
              <a:gd name="T71" fmla="*/ 2597 h 11"/>
              <a:gd name="T72" fmla="*/ 0 w 38"/>
              <a:gd name="T73" fmla="*/ 2597 h 11"/>
              <a:gd name="T74" fmla="*/ 0 w 38"/>
              <a:gd name="T75" fmla="*/ 3030 h 11"/>
              <a:gd name="T76" fmla="*/ 14287 w 38"/>
              <a:gd name="T77" fmla="*/ 3030 h 11"/>
              <a:gd name="T78" fmla="*/ 14287 w 38"/>
              <a:gd name="T79" fmla="*/ 3030 h 11"/>
              <a:gd name="T80" fmla="*/ 0 w 38"/>
              <a:gd name="T81" fmla="*/ 3030 h 11"/>
              <a:gd name="T82" fmla="*/ 0 w 38"/>
              <a:gd name="T83" fmla="*/ 3030 h 11"/>
              <a:gd name="T84" fmla="*/ 14287 w 38"/>
              <a:gd name="T85" fmla="*/ 3030 h 11"/>
              <a:gd name="T86" fmla="*/ 13911 w 38"/>
              <a:gd name="T87" fmla="*/ 3896 h 11"/>
              <a:gd name="T88" fmla="*/ 376 w 38"/>
              <a:gd name="T89" fmla="*/ 3896 h 11"/>
              <a:gd name="T90" fmla="*/ 376 w 38"/>
              <a:gd name="T91" fmla="*/ 4329 h 11"/>
              <a:gd name="T92" fmla="*/ 13911 w 38"/>
              <a:gd name="T93" fmla="*/ 4329 h 11"/>
              <a:gd name="T94" fmla="*/ 13911 w 38"/>
              <a:gd name="T95" fmla="*/ 4329 h 11"/>
              <a:gd name="T96" fmla="*/ 376 w 38"/>
              <a:gd name="T97" fmla="*/ 4329 h 11"/>
              <a:gd name="T98" fmla="*/ 376 w 38"/>
              <a:gd name="T99" fmla="*/ 4329 h 11"/>
              <a:gd name="T100" fmla="*/ 13911 w 38"/>
              <a:gd name="T101" fmla="*/ 4329 h 11"/>
              <a:gd name="T102" fmla="*/ 13159 w 38"/>
              <a:gd name="T103" fmla="*/ 4329 h 11"/>
              <a:gd name="T104" fmla="*/ 752 w 38"/>
              <a:gd name="T105" fmla="*/ 4329 h 11"/>
              <a:gd name="T106" fmla="*/ 1504 w 38"/>
              <a:gd name="T107" fmla="*/ 4762 h 11"/>
              <a:gd name="T108" fmla="*/ 13159 w 38"/>
              <a:gd name="T109" fmla="*/ 4762 h 11"/>
              <a:gd name="T110" fmla="*/ 13159 w 38"/>
              <a:gd name="T111" fmla="*/ 4762 h 11"/>
              <a:gd name="T112" fmla="*/ 1504 w 38"/>
              <a:gd name="T113" fmla="*/ 4762 h 11"/>
              <a:gd name="T114" fmla="*/ 1504 w 38"/>
              <a:gd name="T115" fmla="*/ 4762 h 11"/>
              <a:gd name="T116" fmla="*/ 12783 w 38"/>
              <a:gd name="T117" fmla="*/ 4762 h 11"/>
              <a:gd name="T118" fmla="*/ 12407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7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5" y="1"/>
                </a:lnTo>
                <a:lnTo>
                  <a:pt x="4" y="1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1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7" y="9"/>
                </a:lnTo>
                <a:lnTo>
                  <a:pt x="1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37" y="10"/>
                </a:lnTo>
                <a:lnTo>
                  <a:pt x="35" y="10"/>
                </a:lnTo>
                <a:lnTo>
                  <a:pt x="2" y="10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268538" y="3621088"/>
            <a:ext cx="4762" cy="46037"/>
          </a:xfrm>
          <a:custGeom>
            <a:avLst/>
            <a:gdLst>
              <a:gd name="T0" fmla="*/ 2381 w 10"/>
              <a:gd name="T1" fmla="*/ 44086 h 118"/>
              <a:gd name="T2" fmla="*/ 0 w 10"/>
              <a:gd name="T3" fmla="*/ 44086 h 118"/>
              <a:gd name="T4" fmla="*/ 0 w 10"/>
              <a:gd name="T5" fmla="*/ 1951 h 118"/>
              <a:gd name="T6" fmla="*/ 0 w 10"/>
              <a:gd name="T7" fmla="*/ 1951 h 118"/>
              <a:gd name="T8" fmla="*/ 0 w 10"/>
              <a:gd name="T9" fmla="*/ 44086 h 118"/>
              <a:gd name="T10" fmla="*/ 0 w 10"/>
              <a:gd name="T11" fmla="*/ 44086 h 118"/>
              <a:gd name="T12" fmla="*/ 0 w 10"/>
              <a:gd name="T13" fmla="*/ 1561 h 118"/>
              <a:gd name="T14" fmla="*/ 0 w 10"/>
              <a:gd name="T15" fmla="*/ 1170 h 118"/>
              <a:gd name="T16" fmla="*/ 0 w 10"/>
              <a:gd name="T17" fmla="*/ 44476 h 118"/>
              <a:gd name="T18" fmla="*/ 0 w 10"/>
              <a:gd name="T19" fmla="*/ 44476 h 118"/>
              <a:gd name="T20" fmla="*/ 0 w 10"/>
              <a:gd name="T21" fmla="*/ 1170 h 118"/>
              <a:gd name="T22" fmla="*/ 0 w 10"/>
              <a:gd name="T23" fmla="*/ 1170 h 118"/>
              <a:gd name="T24" fmla="*/ 0 w 10"/>
              <a:gd name="T25" fmla="*/ 44476 h 118"/>
              <a:gd name="T26" fmla="*/ 0 w 10"/>
              <a:gd name="T27" fmla="*/ 45257 h 118"/>
              <a:gd name="T28" fmla="*/ 0 w 10"/>
              <a:gd name="T29" fmla="*/ 780 h 118"/>
              <a:gd name="T30" fmla="*/ 476 w 10"/>
              <a:gd name="T31" fmla="*/ 780 h 118"/>
              <a:gd name="T32" fmla="*/ 476 w 10"/>
              <a:gd name="T33" fmla="*/ 45647 h 118"/>
              <a:gd name="T34" fmla="*/ 476 w 10"/>
              <a:gd name="T35" fmla="*/ 45647 h 118"/>
              <a:gd name="T36" fmla="*/ 476 w 10"/>
              <a:gd name="T37" fmla="*/ 780 h 118"/>
              <a:gd name="T38" fmla="*/ 952 w 10"/>
              <a:gd name="T39" fmla="*/ 780 h 118"/>
              <a:gd name="T40" fmla="*/ 952 w 10"/>
              <a:gd name="T41" fmla="*/ 45647 h 118"/>
              <a:gd name="T42" fmla="*/ 952 w 10"/>
              <a:gd name="T43" fmla="*/ 45647 h 118"/>
              <a:gd name="T44" fmla="*/ 952 w 10"/>
              <a:gd name="T45" fmla="*/ 0 h 118"/>
              <a:gd name="T46" fmla="*/ 952 w 10"/>
              <a:gd name="T47" fmla="*/ 0 h 118"/>
              <a:gd name="T48" fmla="*/ 952 w 10"/>
              <a:gd name="T49" fmla="*/ 46037 h 118"/>
              <a:gd name="T50" fmla="*/ 1429 w 10"/>
              <a:gd name="T51" fmla="*/ 46037 h 118"/>
              <a:gd name="T52" fmla="*/ 1429 w 10"/>
              <a:gd name="T53" fmla="*/ 0 h 118"/>
              <a:gd name="T54" fmla="*/ 1429 w 10"/>
              <a:gd name="T55" fmla="*/ 0 h 118"/>
              <a:gd name="T56" fmla="*/ 1429 w 10"/>
              <a:gd name="T57" fmla="*/ 46037 h 118"/>
              <a:gd name="T58" fmla="*/ 1429 w 10"/>
              <a:gd name="T59" fmla="*/ 46037 h 118"/>
              <a:gd name="T60" fmla="*/ 1429 w 10"/>
              <a:gd name="T61" fmla="*/ 0 h 118"/>
              <a:gd name="T62" fmla="*/ 2381 w 10"/>
              <a:gd name="T63" fmla="*/ 0 h 118"/>
              <a:gd name="T64" fmla="*/ 2381 w 10"/>
              <a:gd name="T65" fmla="*/ 46037 h 118"/>
              <a:gd name="T66" fmla="*/ 2381 w 10"/>
              <a:gd name="T67" fmla="*/ 46037 h 118"/>
              <a:gd name="T68" fmla="*/ 2381 w 10"/>
              <a:gd name="T69" fmla="*/ 0 h 118"/>
              <a:gd name="T70" fmla="*/ 2857 w 10"/>
              <a:gd name="T71" fmla="*/ 0 h 118"/>
              <a:gd name="T72" fmla="*/ 2857 w 10"/>
              <a:gd name="T73" fmla="*/ 46037 h 118"/>
              <a:gd name="T74" fmla="*/ 3333 w 10"/>
              <a:gd name="T75" fmla="*/ 46037 h 118"/>
              <a:gd name="T76" fmla="*/ 3333 w 10"/>
              <a:gd name="T77" fmla="*/ 0 h 118"/>
              <a:gd name="T78" fmla="*/ 3333 w 10"/>
              <a:gd name="T79" fmla="*/ 0 h 118"/>
              <a:gd name="T80" fmla="*/ 3333 w 10"/>
              <a:gd name="T81" fmla="*/ 46037 h 118"/>
              <a:gd name="T82" fmla="*/ 3333 w 10"/>
              <a:gd name="T83" fmla="*/ 45647 h 118"/>
              <a:gd name="T84" fmla="*/ 3333 w 10"/>
              <a:gd name="T85" fmla="*/ 0 h 118"/>
              <a:gd name="T86" fmla="*/ 4286 w 10"/>
              <a:gd name="T87" fmla="*/ 780 h 118"/>
              <a:gd name="T88" fmla="*/ 4286 w 10"/>
              <a:gd name="T89" fmla="*/ 45647 h 118"/>
              <a:gd name="T90" fmla="*/ 4286 w 10"/>
              <a:gd name="T91" fmla="*/ 45647 h 118"/>
              <a:gd name="T92" fmla="*/ 4286 w 10"/>
              <a:gd name="T93" fmla="*/ 780 h 118"/>
              <a:gd name="T94" fmla="*/ 4286 w 10"/>
              <a:gd name="T95" fmla="*/ 780 h 118"/>
              <a:gd name="T96" fmla="*/ 4286 w 10"/>
              <a:gd name="T97" fmla="*/ 45647 h 118"/>
              <a:gd name="T98" fmla="*/ 4286 w 10"/>
              <a:gd name="T99" fmla="*/ 45257 h 118"/>
              <a:gd name="T100" fmla="*/ 4286 w 10"/>
              <a:gd name="T101" fmla="*/ 780 h 118"/>
              <a:gd name="T102" fmla="*/ 4762 w 10"/>
              <a:gd name="T103" fmla="*/ 1170 h 118"/>
              <a:gd name="T104" fmla="*/ 4762 w 10"/>
              <a:gd name="T105" fmla="*/ 44476 h 118"/>
              <a:gd name="T106" fmla="*/ 4762 w 10"/>
              <a:gd name="T107" fmla="*/ 44476 h 118"/>
              <a:gd name="T108" fmla="*/ 4762 w 10"/>
              <a:gd name="T109" fmla="*/ 1170 h 118"/>
              <a:gd name="T110" fmla="*/ 4762 w 10"/>
              <a:gd name="T111" fmla="*/ 1170 h 118"/>
              <a:gd name="T112" fmla="*/ 4762 w 10"/>
              <a:gd name="T113" fmla="*/ 44476 h 118"/>
              <a:gd name="T114" fmla="*/ 4762 w 10"/>
              <a:gd name="T115" fmla="*/ 44086 h 118"/>
              <a:gd name="T116" fmla="*/ 4762 w 10"/>
              <a:gd name="T117" fmla="*/ 1561 h 118"/>
              <a:gd name="T118" fmla="*/ 4762 w 10"/>
              <a:gd name="T119" fmla="*/ 1951 h 118"/>
              <a:gd name="T120" fmla="*/ 4762 w 10"/>
              <a:gd name="T121" fmla="*/ 44086 h 118"/>
              <a:gd name="T122" fmla="*/ 4762 w 10"/>
              <a:gd name="T123" fmla="*/ 44086 h 118"/>
              <a:gd name="T124" fmla="*/ 4762 w 10"/>
              <a:gd name="T125" fmla="*/ 195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118">
                <a:moveTo>
                  <a:pt x="5" y="113"/>
                </a:moveTo>
                <a:lnTo>
                  <a:pt x="0" y="113"/>
                </a:lnTo>
                <a:lnTo>
                  <a:pt x="0" y="5"/>
                </a:lnTo>
                <a:lnTo>
                  <a:pt x="0" y="113"/>
                </a:lnTo>
                <a:lnTo>
                  <a:pt x="0" y="4"/>
                </a:lnTo>
                <a:lnTo>
                  <a:pt x="0" y="3"/>
                </a:lnTo>
                <a:lnTo>
                  <a:pt x="0" y="114"/>
                </a:lnTo>
                <a:lnTo>
                  <a:pt x="0" y="3"/>
                </a:lnTo>
                <a:lnTo>
                  <a:pt x="0" y="114"/>
                </a:lnTo>
                <a:lnTo>
                  <a:pt x="0" y="116"/>
                </a:lnTo>
                <a:lnTo>
                  <a:pt x="0" y="2"/>
                </a:lnTo>
                <a:lnTo>
                  <a:pt x="1" y="2"/>
                </a:lnTo>
                <a:lnTo>
                  <a:pt x="1" y="117"/>
                </a:lnTo>
                <a:lnTo>
                  <a:pt x="1" y="2"/>
                </a:lnTo>
                <a:lnTo>
                  <a:pt x="2" y="2"/>
                </a:lnTo>
                <a:lnTo>
                  <a:pt x="2" y="117"/>
                </a:lnTo>
                <a:lnTo>
                  <a:pt x="2" y="0"/>
                </a:lnTo>
                <a:lnTo>
                  <a:pt x="2" y="118"/>
                </a:lnTo>
                <a:lnTo>
                  <a:pt x="3" y="118"/>
                </a:lnTo>
                <a:lnTo>
                  <a:pt x="3" y="0"/>
                </a:lnTo>
                <a:lnTo>
                  <a:pt x="3" y="118"/>
                </a:lnTo>
                <a:lnTo>
                  <a:pt x="3" y="0"/>
                </a:lnTo>
                <a:lnTo>
                  <a:pt x="5" y="0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7" y="118"/>
                </a:lnTo>
                <a:lnTo>
                  <a:pt x="7" y="0"/>
                </a:lnTo>
                <a:lnTo>
                  <a:pt x="7" y="118"/>
                </a:lnTo>
                <a:lnTo>
                  <a:pt x="7" y="117"/>
                </a:lnTo>
                <a:lnTo>
                  <a:pt x="7" y="0"/>
                </a:lnTo>
                <a:lnTo>
                  <a:pt x="9" y="2"/>
                </a:lnTo>
                <a:lnTo>
                  <a:pt x="9" y="117"/>
                </a:lnTo>
                <a:lnTo>
                  <a:pt x="9" y="2"/>
                </a:lnTo>
                <a:lnTo>
                  <a:pt x="9" y="117"/>
                </a:lnTo>
                <a:lnTo>
                  <a:pt x="9" y="116"/>
                </a:lnTo>
                <a:lnTo>
                  <a:pt x="9" y="2"/>
                </a:lnTo>
                <a:lnTo>
                  <a:pt x="10" y="3"/>
                </a:lnTo>
                <a:lnTo>
                  <a:pt x="10" y="114"/>
                </a:lnTo>
                <a:lnTo>
                  <a:pt x="10" y="3"/>
                </a:lnTo>
                <a:lnTo>
                  <a:pt x="10" y="114"/>
                </a:lnTo>
                <a:lnTo>
                  <a:pt x="10" y="113"/>
                </a:lnTo>
                <a:lnTo>
                  <a:pt x="10" y="4"/>
                </a:lnTo>
                <a:lnTo>
                  <a:pt x="10" y="5"/>
                </a:lnTo>
                <a:lnTo>
                  <a:pt x="10" y="11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268538" y="3621088"/>
            <a:ext cx="14287" cy="3175"/>
          </a:xfrm>
          <a:custGeom>
            <a:avLst/>
            <a:gdLst>
              <a:gd name="T0" fmla="*/ 1880 w 38"/>
              <a:gd name="T1" fmla="*/ 1588 h 10"/>
              <a:gd name="T2" fmla="*/ 1880 w 38"/>
              <a:gd name="T3" fmla="*/ 0 h 10"/>
              <a:gd name="T4" fmla="*/ 12407 w 38"/>
              <a:gd name="T5" fmla="*/ 0 h 10"/>
              <a:gd name="T6" fmla="*/ 12407 w 38"/>
              <a:gd name="T7" fmla="*/ 0 h 10"/>
              <a:gd name="T8" fmla="*/ 1128 w 38"/>
              <a:gd name="T9" fmla="*/ 0 h 10"/>
              <a:gd name="T10" fmla="*/ 1128 w 38"/>
              <a:gd name="T11" fmla="*/ 0 h 10"/>
              <a:gd name="T12" fmla="*/ 12783 w 38"/>
              <a:gd name="T13" fmla="*/ 0 h 10"/>
              <a:gd name="T14" fmla="*/ 12783 w 38"/>
              <a:gd name="T15" fmla="*/ 0 h 10"/>
              <a:gd name="T16" fmla="*/ 1128 w 38"/>
              <a:gd name="T17" fmla="*/ 0 h 10"/>
              <a:gd name="T18" fmla="*/ 752 w 38"/>
              <a:gd name="T19" fmla="*/ 0 h 10"/>
              <a:gd name="T20" fmla="*/ 13159 w 38"/>
              <a:gd name="T21" fmla="*/ 0 h 10"/>
              <a:gd name="T22" fmla="*/ 13159 w 38"/>
              <a:gd name="T23" fmla="*/ 0 h 10"/>
              <a:gd name="T24" fmla="*/ 752 w 38"/>
              <a:gd name="T25" fmla="*/ 0 h 10"/>
              <a:gd name="T26" fmla="*/ 752 w 38"/>
              <a:gd name="T27" fmla="*/ 635 h 10"/>
              <a:gd name="T28" fmla="*/ 13159 w 38"/>
              <a:gd name="T29" fmla="*/ 635 h 10"/>
              <a:gd name="T30" fmla="*/ 13535 w 38"/>
              <a:gd name="T31" fmla="*/ 635 h 10"/>
              <a:gd name="T32" fmla="*/ 376 w 38"/>
              <a:gd name="T33" fmla="*/ 635 h 10"/>
              <a:gd name="T34" fmla="*/ 376 w 38"/>
              <a:gd name="T35" fmla="*/ 635 h 10"/>
              <a:gd name="T36" fmla="*/ 13535 w 38"/>
              <a:gd name="T37" fmla="*/ 635 h 10"/>
              <a:gd name="T38" fmla="*/ 13535 w 38"/>
              <a:gd name="T39" fmla="*/ 635 h 10"/>
              <a:gd name="T40" fmla="*/ 0 w 38"/>
              <a:gd name="T41" fmla="*/ 635 h 10"/>
              <a:gd name="T42" fmla="*/ 0 w 38"/>
              <a:gd name="T43" fmla="*/ 953 h 10"/>
              <a:gd name="T44" fmla="*/ 13535 w 38"/>
              <a:gd name="T45" fmla="*/ 953 h 10"/>
              <a:gd name="T46" fmla="*/ 13535 w 38"/>
              <a:gd name="T47" fmla="*/ 953 h 10"/>
              <a:gd name="T48" fmla="*/ 0 w 38"/>
              <a:gd name="T49" fmla="*/ 953 h 10"/>
              <a:gd name="T50" fmla="*/ 0 w 38"/>
              <a:gd name="T51" fmla="*/ 953 h 10"/>
              <a:gd name="T52" fmla="*/ 14287 w 38"/>
              <a:gd name="T53" fmla="*/ 953 h 10"/>
              <a:gd name="T54" fmla="*/ 14287 w 38"/>
              <a:gd name="T55" fmla="*/ 1270 h 10"/>
              <a:gd name="T56" fmla="*/ 0 w 38"/>
              <a:gd name="T57" fmla="*/ 1270 h 10"/>
              <a:gd name="T58" fmla="*/ 0 w 38"/>
              <a:gd name="T59" fmla="*/ 1588 h 10"/>
              <a:gd name="T60" fmla="*/ 14287 w 38"/>
              <a:gd name="T61" fmla="*/ 1588 h 10"/>
              <a:gd name="T62" fmla="*/ 14287 w 38"/>
              <a:gd name="T63" fmla="*/ 1588 h 10"/>
              <a:gd name="T64" fmla="*/ 0 w 38"/>
              <a:gd name="T65" fmla="*/ 1588 h 10"/>
              <a:gd name="T66" fmla="*/ 0 w 38"/>
              <a:gd name="T67" fmla="*/ 2223 h 10"/>
              <a:gd name="T68" fmla="*/ 14287 w 38"/>
              <a:gd name="T69" fmla="*/ 2223 h 10"/>
              <a:gd name="T70" fmla="*/ 14287 w 38"/>
              <a:gd name="T71" fmla="*/ 2223 h 10"/>
              <a:gd name="T72" fmla="*/ 0 w 38"/>
              <a:gd name="T73" fmla="*/ 2223 h 10"/>
              <a:gd name="T74" fmla="*/ 0 w 38"/>
              <a:gd name="T75" fmla="*/ 2223 h 10"/>
              <a:gd name="T76" fmla="*/ 14287 w 38"/>
              <a:gd name="T77" fmla="*/ 2223 h 10"/>
              <a:gd name="T78" fmla="*/ 13535 w 38"/>
              <a:gd name="T79" fmla="*/ 2540 h 10"/>
              <a:gd name="T80" fmla="*/ 0 w 38"/>
              <a:gd name="T81" fmla="*/ 2540 h 10"/>
              <a:gd name="T82" fmla="*/ 0 w 38"/>
              <a:gd name="T83" fmla="*/ 2858 h 10"/>
              <a:gd name="T84" fmla="*/ 13535 w 38"/>
              <a:gd name="T85" fmla="*/ 2858 h 10"/>
              <a:gd name="T86" fmla="*/ 13535 w 38"/>
              <a:gd name="T87" fmla="*/ 2858 h 10"/>
              <a:gd name="T88" fmla="*/ 0 w 38"/>
              <a:gd name="T89" fmla="*/ 2858 h 10"/>
              <a:gd name="T90" fmla="*/ 376 w 38"/>
              <a:gd name="T91" fmla="*/ 2858 h 10"/>
              <a:gd name="T92" fmla="*/ 13535 w 38"/>
              <a:gd name="T93" fmla="*/ 2858 h 10"/>
              <a:gd name="T94" fmla="*/ 13535 w 38"/>
              <a:gd name="T95" fmla="*/ 2858 h 10"/>
              <a:gd name="T96" fmla="*/ 376 w 38"/>
              <a:gd name="T97" fmla="*/ 2858 h 10"/>
              <a:gd name="T98" fmla="*/ 752 w 38"/>
              <a:gd name="T99" fmla="*/ 3175 h 10"/>
              <a:gd name="T100" fmla="*/ 13159 w 38"/>
              <a:gd name="T101" fmla="*/ 3175 h 10"/>
              <a:gd name="T102" fmla="*/ 13159 w 38"/>
              <a:gd name="T103" fmla="*/ 3175 h 10"/>
              <a:gd name="T104" fmla="*/ 752 w 38"/>
              <a:gd name="T105" fmla="*/ 3175 h 10"/>
              <a:gd name="T106" fmla="*/ 752 w 38"/>
              <a:gd name="T107" fmla="*/ 3175 h 10"/>
              <a:gd name="T108" fmla="*/ 13159 w 38"/>
              <a:gd name="T109" fmla="*/ 3175 h 10"/>
              <a:gd name="T110" fmla="*/ 12783 w 38"/>
              <a:gd name="T111" fmla="*/ 3175 h 10"/>
              <a:gd name="T112" fmla="*/ 1128 w 38"/>
              <a:gd name="T113" fmla="*/ 3175 h 10"/>
              <a:gd name="T114" fmla="*/ 1128 w 38"/>
              <a:gd name="T115" fmla="*/ 3175 h 10"/>
              <a:gd name="T116" fmla="*/ 12783 w 38"/>
              <a:gd name="T117" fmla="*/ 3175 h 10"/>
              <a:gd name="T118" fmla="*/ 12407 w 38"/>
              <a:gd name="T119" fmla="*/ 3175 h 10"/>
              <a:gd name="T120" fmla="*/ 1128 w 38"/>
              <a:gd name="T121" fmla="*/ 3175 h 10"/>
              <a:gd name="T122" fmla="*/ 1880 w 38"/>
              <a:gd name="T123" fmla="*/ 3175 h 10"/>
              <a:gd name="T124" fmla="*/ 12407 w 38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2" y="0"/>
                </a:lnTo>
                <a:lnTo>
                  <a:pt x="35" y="0"/>
                </a:lnTo>
                <a:lnTo>
                  <a:pt x="2" y="0"/>
                </a:lnTo>
                <a:lnTo>
                  <a:pt x="2" y="2"/>
                </a:lnTo>
                <a:lnTo>
                  <a:pt x="35" y="2"/>
                </a:lnTo>
                <a:lnTo>
                  <a:pt x="36" y="2"/>
                </a:lnTo>
                <a:lnTo>
                  <a:pt x="1" y="2"/>
                </a:lnTo>
                <a:lnTo>
                  <a:pt x="36" y="2"/>
                </a:lnTo>
                <a:lnTo>
                  <a:pt x="0" y="2"/>
                </a:lnTo>
                <a:lnTo>
                  <a:pt x="0" y="3"/>
                </a:lnTo>
                <a:lnTo>
                  <a:pt x="36" y="3"/>
                </a:lnTo>
                <a:lnTo>
                  <a:pt x="0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6" y="8"/>
                </a:lnTo>
                <a:lnTo>
                  <a:pt x="0" y="8"/>
                </a:lnTo>
                <a:lnTo>
                  <a:pt x="0" y="9"/>
                </a:lnTo>
                <a:lnTo>
                  <a:pt x="36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1" y="9"/>
                </a:lnTo>
                <a:lnTo>
                  <a:pt x="2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0"/>
                </a:lnTo>
                <a:lnTo>
                  <a:pt x="3" y="10"/>
                </a:lnTo>
                <a:lnTo>
                  <a:pt x="34" y="10"/>
                </a:lnTo>
                <a:lnTo>
                  <a:pt x="33" y="10"/>
                </a:lnTo>
                <a:lnTo>
                  <a:pt x="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2279650" y="3606800"/>
            <a:ext cx="3175" cy="17463"/>
          </a:xfrm>
          <a:custGeom>
            <a:avLst/>
            <a:gdLst>
              <a:gd name="T0" fmla="*/ 1852 w 12"/>
              <a:gd name="T1" fmla="*/ 15523 h 45"/>
              <a:gd name="T2" fmla="*/ 0 w 12"/>
              <a:gd name="T3" fmla="*/ 15523 h 45"/>
              <a:gd name="T4" fmla="*/ 0 w 12"/>
              <a:gd name="T5" fmla="*/ 1940 h 45"/>
              <a:gd name="T6" fmla="*/ 0 w 12"/>
              <a:gd name="T7" fmla="*/ 1940 h 45"/>
              <a:gd name="T8" fmla="*/ 0 w 12"/>
              <a:gd name="T9" fmla="*/ 16299 h 45"/>
              <a:gd name="T10" fmla="*/ 0 w 12"/>
              <a:gd name="T11" fmla="*/ 16299 h 45"/>
              <a:gd name="T12" fmla="*/ 0 w 12"/>
              <a:gd name="T13" fmla="*/ 1552 h 45"/>
              <a:gd name="T14" fmla="*/ 0 w 12"/>
              <a:gd name="T15" fmla="*/ 1552 h 45"/>
              <a:gd name="T16" fmla="*/ 0 w 12"/>
              <a:gd name="T17" fmla="*/ 16299 h 45"/>
              <a:gd name="T18" fmla="*/ 529 w 12"/>
              <a:gd name="T19" fmla="*/ 16687 h 45"/>
              <a:gd name="T20" fmla="*/ 529 w 12"/>
              <a:gd name="T21" fmla="*/ 776 h 45"/>
              <a:gd name="T22" fmla="*/ 529 w 12"/>
              <a:gd name="T23" fmla="*/ 776 h 45"/>
              <a:gd name="T24" fmla="*/ 529 w 12"/>
              <a:gd name="T25" fmla="*/ 17075 h 45"/>
              <a:gd name="T26" fmla="*/ 529 w 12"/>
              <a:gd name="T27" fmla="*/ 17075 h 45"/>
              <a:gd name="T28" fmla="*/ 529 w 12"/>
              <a:gd name="T29" fmla="*/ 388 h 45"/>
              <a:gd name="T30" fmla="*/ 529 w 12"/>
              <a:gd name="T31" fmla="*/ 388 h 45"/>
              <a:gd name="T32" fmla="*/ 529 w 12"/>
              <a:gd name="T33" fmla="*/ 17075 h 45"/>
              <a:gd name="T34" fmla="*/ 794 w 12"/>
              <a:gd name="T35" fmla="*/ 17075 h 45"/>
              <a:gd name="T36" fmla="*/ 794 w 12"/>
              <a:gd name="T37" fmla="*/ 388 h 45"/>
              <a:gd name="T38" fmla="*/ 794 w 12"/>
              <a:gd name="T39" fmla="*/ 0 h 45"/>
              <a:gd name="T40" fmla="*/ 794 w 12"/>
              <a:gd name="T41" fmla="*/ 17463 h 45"/>
              <a:gd name="T42" fmla="*/ 1058 w 12"/>
              <a:gd name="T43" fmla="*/ 17463 h 45"/>
              <a:gd name="T44" fmla="*/ 1058 w 12"/>
              <a:gd name="T45" fmla="*/ 0 h 45"/>
              <a:gd name="T46" fmla="*/ 1058 w 12"/>
              <a:gd name="T47" fmla="*/ 0 h 45"/>
              <a:gd name="T48" fmla="*/ 1058 w 12"/>
              <a:gd name="T49" fmla="*/ 17463 h 45"/>
              <a:gd name="T50" fmla="*/ 1058 w 12"/>
              <a:gd name="T51" fmla="*/ 17463 h 45"/>
              <a:gd name="T52" fmla="*/ 1058 w 12"/>
              <a:gd name="T53" fmla="*/ 0 h 45"/>
              <a:gd name="T54" fmla="*/ 1323 w 12"/>
              <a:gd name="T55" fmla="*/ 0 h 45"/>
              <a:gd name="T56" fmla="*/ 1323 w 12"/>
              <a:gd name="T57" fmla="*/ 17463 h 45"/>
              <a:gd name="T58" fmla="*/ 1323 w 12"/>
              <a:gd name="T59" fmla="*/ 17463 h 45"/>
              <a:gd name="T60" fmla="*/ 1323 w 12"/>
              <a:gd name="T61" fmla="*/ 0 h 45"/>
              <a:gd name="T62" fmla="*/ 1852 w 12"/>
              <a:gd name="T63" fmla="*/ 0 h 45"/>
              <a:gd name="T64" fmla="*/ 1852 w 12"/>
              <a:gd name="T65" fmla="*/ 17463 h 45"/>
              <a:gd name="T66" fmla="*/ 1852 w 12"/>
              <a:gd name="T67" fmla="*/ 17463 h 45"/>
              <a:gd name="T68" fmla="*/ 1852 w 12"/>
              <a:gd name="T69" fmla="*/ 0 h 45"/>
              <a:gd name="T70" fmla="*/ 2117 w 12"/>
              <a:gd name="T71" fmla="*/ 0 h 45"/>
              <a:gd name="T72" fmla="*/ 2117 w 12"/>
              <a:gd name="T73" fmla="*/ 17463 h 45"/>
              <a:gd name="T74" fmla="*/ 2117 w 12"/>
              <a:gd name="T75" fmla="*/ 17463 h 45"/>
              <a:gd name="T76" fmla="*/ 2117 w 12"/>
              <a:gd name="T77" fmla="*/ 0 h 45"/>
              <a:gd name="T78" fmla="*/ 2381 w 12"/>
              <a:gd name="T79" fmla="*/ 0 h 45"/>
              <a:gd name="T80" fmla="*/ 2381 w 12"/>
              <a:gd name="T81" fmla="*/ 17463 h 45"/>
              <a:gd name="T82" fmla="*/ 2381 w 12"/>
              <a:gd name="T83" fmla="*/ 17463 h 45"/>
              <a:gd name="T84" fmla="*/ 2381 w 12"/>
              <a:gd name="T85" fmla="*/ 0 h 45"/>
              <a:gd name="T86" fmla="*/ 2381 w 12"/>
              <a:gd name="T87" fmla="*/ 0 h 45"/>
              <a:gd name="T88" fmla="*/ 2381 w 12"/>
              <a:gd name="T89" fmla="*/ 17463 h 45"/>
              <a:gd name="T90" fmla="*/ 2646 w 12"/>
              <a:gd name="T91" fmla="*/ 17075 h 45"/>
              <a:gd name="T92" fmla="*/ 2646 w 12"/>
              <a:gd name="T93" fmla="*/ 388 h 45"/>
              <a:gd name="T94" fmla="*/ 2646 w 12"/>
              <a:gd name="T95" fmla="*/ 388 h 45"/>
              <a:gd name="T96" fmla="*/ 2646 w 12"/>
              <a:gd name="T97" fmla="*/ 17075 h 45"/>
              <a:gd name="T98" fmla="*/ 2646 w 12"/>
              <a:gd name="T99" fmla="*/ 17075 h 45"/>
              <a:gd name="T100" fmla="*/ 2646 w 12"/>
              <a:gd name="T101" fmla="*/ 388 h 45"/>
              <a:gd name="T102" fmla="*/ 2646 w 12"/>
              <a:gd name="T103" fmla="*/ 776 h 45"/>
              <a:gd name="T104" fmla="*/ 2646 w 12"/>
              <a:gd name="T105" fmla="*/ 17075 h 45"/>
              <a:gd name="T106" fmla="*/ 2646 w 12"/>
              <a:gd name="T107" fmla="*/ 16687 h 45"/>
              <a:gd name="T108" fmla="*/ 2646 w 12"/>
              <a:gd name="T109" fmla="*/ 776 h 45"/>
              <a:gd name="T110" fmla="*/ 3175 w 12"/>
              <a:gd name="T111" fmla="*/ 1552 h 45"/>
              <a:gd name="T112" fmla="*/ 3175 w 12"/>
              <a:gd name="T113" fmla="*/ 16299 h 45"/>
              <a:gd name="T114" fmla="*/ 3175 w 12"/>
              <a:gd name="T115" fmla="*/ 16299 h 45"/>
              <a:gd name="T116" fmla="*/ 3175 w 12"/>
              <a:gd name="T117" fmla="*/ 1552 h 45"/>
              <a:gd name="T118" fmla="*/ 3175 w 12"/>
              <a:gd name="T119" fmla="*/ 1940 h 45"/>
              <a:gd name="T120" fmla="*/ 3175 w 12"/>
              <a:gd name="T121" fmla="*/ 16299 h 45"/>
              <a:gd name="T122" fmla="*/ 3175 w 12"/>
              <a:gd name="T123" fmla="*/ 15523 h 45"/>
              <a:gd name="T124" fmla="*/ 3175 w 12"/>
              <a:gd name="T125" fmla="*/ 1940 h 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5">
                <a:moveTo>
                  <a:pt x="7" y="40"/>
                </a:moveTo>
                <a:lnTo>
                  <a:pt x="0" y="40"/>
                </a:lnTo>
                <a:lnTo>
                  <a:pt x="0" y="5"/>
                </a:lnTo>
                <a:lnTo>
                  <a:pt x="0" y="42"/>
                </a:lnTo>
                <a:lnTo>
                  <a:pt x="0" y="4"/>
                </a:lnTo>
                <a:lnTo>
                  <a:pt x="0" y="42"/>
                </a:lnTo>
                <a:lnTo>
                  <a:pt x="2" y="43"/>
                </a:lnTo>
                <a:lnTo>
                  <a:pt x="2" y="2"/>
                </a:lnTo>
                <a:lnTo>
                  <a:pt x="2" y="44"/>
                </a:lnTo>
                <a:lnTo>
                  <a:pt x="2" y="1"/>
                </a:lnTo>
                <a:lnTo>
                  <a:pt x="2" y="44"/>
                </a:lnTo>
                <a:lnTo>
                  <a:pt x="3" y="44"/>
                </a:lnTo>
                <a:lnTo>
                  <a:pt x="3" y="1"/>
                </a:lnTo>
                <a:lnTo>
                  <a:pt x="3" y="0"/>
                </a:lnTo>
                <a:lnTo>
                  <a:pt x="3" y="45"/>
                </a:lnTo>
                <a:lnTo>
                  <a:pt x="4" y="45"/>
                </a:lnTo>
                <a:lnTo>
                  <a:pt x="4" y="0"/>
                </a:lnTo>
                <a:lnTo>
                  <a:pt x="4" y="45"/>
                </a:lnTo>
                <a:lnTo>
                  <a:pt x="4" y="0"/>
                </a:lnTo>
                <a:lnTo>
                  <a:pt x="5" y="0"/>
                </a:lnTo>
                <a:lnTo>
                  <a:pt x="5" y="45"/>
                </a:lnTo>
                <a:lnTo>
                  <a:pt x="5" y="0"/>
                </a:lnTo>
                <a:lnTo>
                  <a:pt x="7" y="0"/>
                </a:lnTo>
                <a:lnTo>
                  <a:pt x="7" y="45"/>
                </a:lnTo>
                <a:lnTo>
                  <a:pt x="7" y="0"/>
                </a:lnTo>
                <a:lnTo>
                  <a:pt x="8" y="0"/>
                </a:lnTo>
                <a:lnTo>
                  <a:pt x="8" y="45"/>
                </a:lnTo>
                <a:lnTo>
                  <a:pt x="8" y="0"/>
                </a:lnTo>
                <a:lnTo>
                  <a:pt x="9" y="0"/>
                </a:lnTo>
                <a:lnTo>
                  <a:pt x="9" y="45"/>
                </a:lnTo>
                <a:lnTo>
                  <a:pt x="9" y="0"/>
                </a:lnTo>
                <a:lnTo>
                  <a:pt x="9" y="45"/>
                </a:lnTo>
                <a:lnTo>
                  <a:pt x="10" y="44"/>
                </a:lnTo>
                <a:lnTo>
                  <a:pt x="10" y="1"/>
                </a:lnTo>
                <a:lnTo>
                  <a:pt x="10" y="44"/>
                </a:lnTo>
                <a:lnTo>
                  <a:pt x="10" y="1"/>
                </a:lnTo>
                <a:lnTo>
                  <a:pt x="10" y="2"/>
                </a:lnTo>
                <a:lnTo>
                  <a:pt x="10" y="44"/>
                </a:lnTo>
                <a:lnTo>
                  <a:pt x="10" y="43"/>
                </a:lnTo>
                <a:lnTo>
                  <a:pt x="10" y="2"/>
                </a:lnTo>
                <a:lnTo>
                  <a:pt x="12" y="4"/>
                </a:lnTo>
                <a:lnTo>
                  <a:pt x="12" y="42"/>
                </a:lnTo>
                <a:lnTo>
                  <a:pt x="12" y="4"/>
                </a:lnTo>
                <a:lnTo>
                  <a:pt x="12" y="5"/>
                </a:lnTo>
                <a:lnTo>
                  <a:pt x="12" y="42"/>
                </a:lnTo>
                <a:lnTo>
                  <a:pt x="12" y="40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2279650" y="3606800"/>
            <a:ext cx="12700" cy="3175"/>
          </a:xfrm>
          <a:custGeom>
            <a:avLst/>
            <a:gdLst>
              <a:gd name="T0" fmla="*/ 2223 w 40"/>
              <a:gd name="T1" fmla="*/ 1588 h 10"/>
              <a:gd name="T2" fmla="*/ 2223 w 40"/>
              <a:gd name="T3" fmla="*/ 0 h 10"/>
              <a:gd name="T4" fmla="*/ 10478 w 40"/>
              <a:gd name="T5" fmla="*/ 0 h 10"/>
              <a:gd name="T6" fmla="*/ 11113 w 40"/>
              <a:gd name="T7" fmla="*/ 0 h 10"/>
              <a:gd name="T8" fmla="*/ 1588 w 40"/>
              <a:gd name="T9" fmla="*/ 0 h 10"/>
              <a:gd name="T10" fmla="*/ 1588 w 40"/>
              <a:gd name="T11" fmla="*/ 0 h 10"/>
              <a:gd name="T12" fmla="*/ 11430 w 40"/>
              <a:gd name="T13" fmla="*/ 0 h 10"/>
              <a:gd name="T14" fmla="*/ 11430 w 40"/>
              <a:gd name="T15" fmla="*/ 0 h 10"/>
              <a:gd name="T16" fmla="*/ 1270 w 40"/>
              <a:gd name="T17" fmla="*/ 0 h 10"/>
              <a:gd name="T18" fmla="*/ 1270 w 40"/>
              <a:gd name="T19" fmla="*/ 0 h 10"/>
              <a:gd name="T20" fmla="*/ 11430 w 40"/>
              <a:gd name="T21" fmla="*/ 0 h 10"/>
              <a:gd name="T22" fmla="*/ 11748 w 40"/>
              <a:gd name="T23" fmla="*/ 0 h 10"/>
              <a:gd name="T24" fmla="*/ 1270 w 40"/>
              <a:gd name="T25" fmla="*/ 0 h 10"/>
              <a:gd name="T26" fmla="*/ 953 w 40"/>
              <a:gd name="T27" fmla="*/ 0 h 10"/>
              <a:gd name="T28" fmla="*/ 11748 w 40"/>
              <a:gd name="T29" fmla="*/ 0 h 10"/>
              <a:gd name="T30" fmla="*/ 11748 w 40"/>
              <a:gd name="T31" fmla="*/ 318 h 10"/>
              <a:gd name="T32" fmla="*/ 953 w 40"/>
              <a:gd name="T33" fmla="*/ 318 h 10"/>
              <a:gd name="T34" fmla="*/ 635 w 40"/>
              <a:gd name="T35" fmla="*/ 318 h 10"/>
              <a:gd name="T36" fmla="*/ 12065 w 40"/>
              <a:gd name="T37" fmla="*/ 318 h 10"/>
              <a:gd name="T38" fmla="*/ 12065 w 40"/>
              <a:gd name="T39" fmla="*/ 318 h 10"/>
              <a:gd name="T40" fmla="*/ 635 w 40"/>
              <a:gd name="T41" fmla="*/ 318 h 10"/>
              <a:gd name="T42" fmla="*/ 635 w 40"/>
              <a:gd name="T43" fmla="*/ 635 h 10"/>
              <a:gd name="T44" fmla="*/ 12065 w 40"/>
              <a:gd name="T45" fmla="*/ 635 h 10"/>
              <a:gd name="T46" fmla="*/ 12700 w 40"/>
              <a:gd name="T47" fmla="*/ 635 h 10"/>
              <a:gd name="T48" fmla="*/ 635 w 40"/>
              <a:gd name="T49" fmla="*/ 635 h 10"/>
              <a:gd name="T50" fmla="*/ 0 w 40"/>
              <a:gd name="T51" fmla="*/ 1270 h 10"/>
              <a:gd name="T52" fmla="*/ 12700 w 40"/>
              <a:gd name="T53" fmla="*/ 1270 h 10"/>
              <a:gd name="T54" fmla="*/ 12700 w 40"/>
              <a:gd name="T55" fmla="*/ 1270 h 10"/>
              <a:gd name="T56" fmla="*/ 0 w 40"/>
              <a:gd name="T57" fmla="*/ 1270 h 10"/>
              <a:gd name="T58" fmla="*/ 0 w 40"/>
              <a:gd name="T59" fmla="*/ 1588 h 10"/>
              <a:gd name="T60" fmla="*/ 12700 w 40"/>
              <a:gd name="T61" fmla="*/ 1588 h 10"/>
              <a:gd name="T62" fmla="*/ 12700 w 40"/>
              <a:gd name="T63" fmla="*/ 1588 h 10"/>
              <a:gd name="T64" fmla="*/ 0 w 40"/>
              <a:gd name="T65" fmla="*/ 1588 h 10"/>
              <a:gd name="T66" fmla="*/ 0 w 40"/>
              <a:gd name="T67" fmla="*/ 1588 h 10"/>
              <a:gd name="T68" fmla="*/ 12700 w 40"/>
              <a:gd name="T69" fmla="*/ 1588 h 10"/>
              <a:gd name="T70" fmla="*/ 12700 w 40"/>
              <a:gd name="T71" fmla="*/ 1905 h 10"/>
              <a:gd name="T72" fmla="*/ 0 w 40"/>
              <a:gd name="T73" fmla="*/ 1905 h 10"/>
              <a:gd name="T74" fmla="*/ 0 w 40"/>
              <a:gd name="T75" fmla="*/ 1905 h 10"/>
              <a:gd name="T76" fmla="*/ 12700 w 40"/>
              <a:gd name="T77" fmla="*/ 1905 h 10"/>
              <a:gd name="T78" fmla="*/ 12700 w 40"/>
              <a:gd name="T79" fmla="*/ 2223 h 10"/>
              <a:gd name="T80" fmla="*/ 635 w 40"/>
              <a:gd name="T81" fmla="*/ 2223 h 10"/>
              <a:gd name="T82" fmla="*/ 635 w 40"/>
              <a:gd name="T83" fmla="*/ 2223 h 10"/>
              <a:gd name="T84" fmla="*/ 12065 w 40"/>
              <a:gd name="T85" fmla="*/ 2223 h 10"/>
              <a:gd name="T86" fmla="*/ 12065 w 40"/>
              <a:gd name="T87" fmla="*/ 2858 h 10"/>
              <a:gd name="T88" fmla="*/ 635 w 40"/>
              <a:gd name="T89" fmla="*/ 2858 h 10"/>
              <a:gd name="T90" fmla="*/ 635 w 40"/>
              <a:gd name="T91" fmla="*/ 2858 h 10"/>
              <a:gd name="T92" fmla="*/ 12065 w 40"/>
              <a:gd name="T93" fmla="*/ 2858 h 10"/>
              <a:gd name="T94" fmla="*/ 11748 w 40"/>
              <a:gd name="T95" fmla="*/ 2858 h 10"/>
              <a:gd name="T96" fmla="*/ 953 w 40"/>
              <a:gd name="T97" fmla="*/ 2858 h 10"/>
              <a:gd name="T98" fmla="*/ 953 w 40"/>
              <a:gd name="T99" fmla="*/ 3175 h 10"/>
              <a:gd name="T100" fmla="*/ 11748 w 40"/>
              <a:gd name="T101" fmla="*/ 3175 h 10"/>
              <a:gd name="T102" fmla="*/ 11748 w 40"/>
              <a:gd name="T103" fmla="*/ 3175 h 10"/>
              <a:gd name="T104" fmla="*/ 1270 w 40"/>
              <a:gd name="T105" fmla="*/ 3175 h 10"/>
              <a:gd name="T106" fmla="*/ 1270 w 40"/>
              <a:gd name="T107" fmla="*/ 3175 h 10"/>
              <a:gd name="T108" fmla="*/ 11430 w 40"/>
              <a:gd name="T109" fmla="*/ 3175 h 10"/>
              <a:gd name="T110" fmla="*/ 11430 w 40"/>
              <a:gd name="T111" fmla="*/ 3175 h 10"/>
              <a:gd name="T112" fmla="*/ 1270 w 40"/>
              <a:gd name="T113" fmla="*/ 3175 h 10"/>
              <a:gd name="T114" fmla="*/ 1588 w 40"/>
              <a:gd name="T115" fmla="*/ 3175 h 10"/>
              <a:gd name="T116" fmla="*/ 11430 w 40"/>
              <a:gd name="T117" fmla="*/ 3175 h 10"/>
              <a:gd name="T118" fmla="*/ 11113 w 40"/>
              <a:gd name="T119" fmla="*/ 3175 h 10"/>
              <a:gd name="T120" fmla="*/ 1588 w 40"/>
              <a:gd name="T121" fmla="*/ 3175 h 10"/>
              <a:gd name="T122" fmla="*/ 2223 w 40"/>
              <a:gd name="T123" fmla="*/ 3175 h 10"/>
              <a:gd name="T124" fmla="*/ 10478 w 40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7" y="0"/>
                </a:lnTo>
                <a:lnTo>
                  <a:pt x="4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8" y="1"/>
                </a:lnTo>
                <a:lnTo>
                  <a:pt x="2" y="1"/>
                </a:lnTo>
                <a:lnTo>
                  <a:pt x="2" y="2"/>
                </a:lnTo>
                <a:lnTo>
                  <a:pt x="38" y="2"/>
                </a:lnTo>
                <a:lnTo>
                  <a:pt x="40" y="2"/>
                </a:lnTo>
                <a:lnTo>
                  <a:pt x="2" y="2"/>
                </a:lnTo>
                <a:lnTo>
                  <a:pt x="0" y="4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40" y="6"/>
                </a:lnTo>
                <a:lnTo>
                  <a:pt x="40" y="7"/>
                </a:lnTo>
                <a:lnTo>
                  <a:pt x="2" y="7"/>
                </a:lnTo>
                <a:lnTo>
                  <a:pt x="38" y="7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9"/>
                </a:lnTo>
                <a:lnTo>
                  <a:pt x="3" y="9"/>
                </a:lnTo>
                <a:lnTo>
                  <a:pt x="3" y="10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6" y="10"/>
                </a:lnTo>
                <a:lnTo>
                  <a:pt x="35" y="10"/>
                </a:lnTo>
                <a:lnTo>
                  <a:pt x="5" y="10"/>
                </a:lnTo>
                <a:lnTo>
                  <a:pt x="7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2289175" y="3557588"/>
            <a:ext cx="3175" cy="52387"/>
          </a:xfrm>
          <a:custGeom>
            <a:avLst/>
            <a:gdLst>
              <a:gd name="T0" fmla="*/ 1323 w 12"/>
              <a:gd name="T1" fmla="*/ 50461 h 136"/>
              <a:gd name="T2" fmla="*/ 0 w 12"/>
              <a:gd name="T3" fmla="*/ 50461 h 136"/>
              <a:gd name="T4" fmla="*/ 0 w 12"/>
              <a:gd name="T5" fmla="*/ 1926 h 136"/>
              <a:gd name="T6" fmla="*/ 0 w 12"/>
              <a:gd name="T7" fmla="*/ 1926 h 136"/>
              <a:gd name="T8" fmla="*/ 0 w 12"/>
              <a:gd name="T9" fmla="*/ 50461 h 136"/>
              <a:gd name="T10" fmla="*/ 0 w 12"/>
              <a:gd name="T11" fmla="*/ 50846 h 136"/>
              <a:gd name="T12" fmla="*/ 0 w 12"/>
              <a:gd name="T13" fmla="*/ 1926 h 136"/>
              <a:gd name="T14" fmla="*/ 0 w 12"/>
              <a:gd name="T15" fmla="*/ 1541 h 136"/>
              <a:gd name="T16" fmla="*/ 0 w 12"/>
              <a:gd name="T17" fmla="*/ 50846 h 136"/>
              <a:gd name="T18" fmla="*/ 0 w 12"/>
              <a:gd name="T19" fmla="*/ 51231 h 136"/>
              <a:gd name="T20" fmla="*/ 0 w 12"/>
              <a:gd name="T21" fmla="*/ 1541 h 136"/>
              <a:gd name="T22" fmla="*/ 0 w 12"/>
              <a:gd name="T23" fmla="*/ 1541 h 136"/>
              <a:gd name="T24" fmla="*/ 0 w 12"/>
              <a:gd name="T25" fmla="*/ 51231 h 136"/>
              <a:gd name="T26" fmla="*/ 265 w 12"/>
              <a:gd name="T27" fmla="*/ 52002 h 136"/>
              <a:gd name="T28" fmla="*/ 265 w 12"/>
              <a:gd name="T29" fmla="*/ 1156 h 136"/>
              <a:gd name="T30" fmla="*/ 265 w 12"/>
              <a:gd name="T31" fmla="*/ 385 h 136"/>
              <a:gd name="T32" fmla="*/ 265 w 12"/>
              <a:gd name="T33" fmla="*/ 52002 h 136"/>
              <a:gd name="T34" fmla="*/ 794 w 12"/>
              <a:gd name="T35" fmla="*/ 52002 h 136"/>
              <a:gd name="T36" fmla="*/ 794 w 12"/>
              <a:gd name="T37" fmla="*/ 385 h 136"/>
              <a:gd name="T38" fmla="*/ 794 w 12"/>
              <a:gd name="T39" fmla="*/ 385 h 136"/>
              <a:gd name="T40" fmla="*/ 794 w 12"/>
              <a:gd name="T41" fmla="*/ 52387 h 136"/>
              <a:gd name="T42" fmla="*/ 794 w 12"/>
              <a:gd name="T43" fmla="*/ 52387 h 136"/>
              <a:gd name="T44" fmla="*/ 794 w 12"/>
              <a:gd name="T45" fmla="*/ 385 h 136"/>
              <a:gd name="T46" fmla="*/ 1058 w 12"/>
              <a:gd name="T47" fmla="*/ 385 h 136"/>
              <a:gd name="T48" fmla="*/ 1058 w 12"/>
              <a:gd name="T49" fmla="*/ 52387 h 136"/>
              <a:gd name="T50" fmla="*/ 1058 w 12"/>
              <a:gd name="T51" fmla="*/ 52387 h 136"/>
              <a:gd name="T52" fmla="*/ 1058 w 12"/>
              <a:gd name="T53" fmla="*/ 0 h 136"/>
              <a:gd name="T54" fmla="*/ 1058 w 12"/>
              <a:gd name="T55" fmla="*/ 0 h 136"/>
              <a:gd name="T56" fmla="*/ 1058 w 12"/>
              <a:gd name="T57" fmla="*/ 52387 h 136"/>
              <a:gd name="T58" fmla="*/ 1323 w 12"/>
              <a:gd name="T59" fmla="*/ 52387 h 136"/>
              <a:gd name="T60" fmla="*/ 1323 w 12"/>
              <a:gd name="T61" fmla="*/ 0 h 136"/>
              <a:gd name="T62" fmla="*/ 1323 w 12"/>
              <a:gd name="T63" fmla="*/ 0 h 136"/>
              <a:gd name="T64" fmla="*/ 1323 w 12"/>
              <a:gd name="T65" fmla="*/ 52387 h 136"/>
              <a:gd name="T66" fmla="*/ 1852 w 12"/>
              <a:gd name="T67" fmla="*/ 52387 h 136"/>
              <a:gd name="T68" fmla="*/ 1852 w 12"/>
              <a:gd name="T69" fmla="*/ 0 h 136"/>
              <a:gd name="T70" fmla="*/ 2117 w 12"/>
              <a:gd name="T71" fmla="*/ 0 h 136"/>
              <a:gd name="T72" fmla="*/ 2117 w 12"/>
              <a:gd name="T73" fmla="*/ 52387 h 136"/>
              <a:gd name="T74" fmla="*/ 2117 w 12"/>
              <a:gd name="T75" fmla="*/ 52387 h 136"/>
              <a:gd name="T76" fmla="*/ 2117 w 12"/>
              <a:gd name="T77" fmla="*/ 0 h 136"/>
              <a:gd name="T78" fmla="*/ 2117 w 12"/>
              <a:gd name="T79" fmla="*/ 385 h 136"/>
              <a:gd name="T80" fmla="*/ 2117 w 12"/>
              <a:gd name="T81" fmla="*/ 52387 h 136"/>
              <a:gd name="T82" fmla="*/ 2381 w 12"/>
              <a:gd name="T83" fmla="*/ 52387 h 136"/>
              <a:gd name="T84" fmla="*/ 2381 w 12"/>
              <a:gd name="T85" fmla="*/ 385 h 136"/>
              <a:gd name="T86" fmla="*/ 2381 w 12"/>
              <a:gd name="T87" fmla="*/ 385 h 136"/>
              <a:gd name="T88" fmla="*/ 2381 w 12"/>
              <a:gd name="T89" fmla="*/ 52387 h 136"/>
              <a:gd name="T90" fmla="*/ 2381 w 12"/>
              <a:gd name="T91" fmla="*/ 52002 h 136"/>
              <a:gd name="T92" fmla="*/ 2381 w 12"/>
              <a:gd name="T93" fmla="*/ 385 h 136"/>
              <a:gd name="T94" fmla="*/ 2646 w 12"/>
              <a:gd name="T95" fmla="*/ 385 h 136"/>
              <a:gd name="T96" fmla="*/ 2646 w 12"/>
              <a:gd name="T97" fmla="*/ 52002 h 136"/>
              <a:gd name="T98" fmla="*/ 2646 w 12"/>
              <a:gd name="T99" fmla="*/ 52002 h 136"/>
              <a:gd name="T100" fmla="*/ 2646 w 12"/>
              <a:gd name="T101" fmla="*/ 1156 h 136"/>
              <a:gd name="T102" fmla="*/ 2646 w 12"/>
              <a:gd name="T103" fmla="*/ 1541 h 136"/>
              <a:gd name="T104" fmla="*/ 2646 w 12"/>
              <a:gd name="T105" fmla="*/ 51231 h 136"/>
              <a:gd name="T106" fmla="*/ 3175 w 12"/>
              <a:gd name="T107" fmla="*/ 51231 h 136"/>
              <a:gd name="T108" fmla="*/ 3175 w 12"/>
              <a:gd name="T109" fmla="*/ 1541 h 136"/>
              <a:gd name="T110" fmla="*/ 3175 w 12"/>
              <a:gd name="T111" fmla="*/ 1541 h 136"/>
              <a:gd name="T112" fmla="*/ 3175 w 12"/>
              <a:gd name="T113" fmla="*/ 50846 h 136"/>
              <a:gd name="T114" fmla="*/ 3175 w 12"/>
              <a:gd name="T115" fmla="*/ 50846 h 136"/>
              <a:gd name="T116" fmla="*/ 3175 w 12"/>
              <a:gd name="T117" fmla="*/ 1926 h 136"/>
              <a:gd name="T118" fmla="*/ 3175 w 12"/>
              <a:gd name="T119" fmla="*/ 1926 h 136"/>
              <a:gd name="T120" fmla="*/ 3175 w 12"/>
              <a:gd name="T121" fmla="*/ 50461 h 136"/>
              <a:gd name="T122" fmla="*/ 3175 w 12"/>
              <a:gd name="T123" fmla="*/ 50461 h 136"/>
              <a:gd name="T124" fmla="*/ 3175 w 12"/>
              <a:gd name="T125" fmla="*/ 1926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36">
                <a:moveTo>
                  <a:pt x="5" y="131"/>
                </a:moveTo>
                <a:lnTo>
                  <a:pt x="0" y="131"/>
                </a:lnTo>
                <a:lnTo>
                  <a:pt x="0" y="5"/>
                </a:lnTo>
                <a:lnTo>
                  <a:pt x="0" y="131"/>
                </a:lnTo>
                <a:lnTo>
                  <a:pt x="0" y="132"/>
                </a:lnTo>
                <a:lnTo>
                  <a:pt x="0" y="5"/>
                </a:lnTo>
                <a:lnTo>
                  <a:pt x="0" y="4"/>
                </a:lnTo>
                <a:lnTo>
                  <a:pt x="0" y="132"/>
                </a:lnTo>
                <a:lnTo>
                  <a:pt x="0" y="133"/>
                </a:lnTo>
                <a:lnTo>
                  <a:pt x="0" y="4"/>
                </a:lnTo>
                <a:lnTo>
                  <a:pt x="0" y="133"/>
                </a:lnTo>
                <a:lnTo>
                  <a:pt x="1" y="135"/>
                </a:lnTo>
                <a:lnTo>
                  <a:pt x="1" y="3"/>
                </a:lnTo>
                <a:lnTo>
                  <a:pt x="1" y="1"/>
                </a:lnTo>
                <a:lnTo>
                  <a:pt x="1" y="135"/>
                </a:lnTo>
                <a:lnTo>
                  <a:pt x="3" y="135"/>
                </a:lnTo>
                <a:lnTo>
                  <a:pt x="3" y="1"/>
                </a:lnTo>
                <a:lnTo>
                  <a:pt x="3" y="136"/>
                </a:lnTo>
                <a:lnTo>
                  <a:pt x="3" y="1"/>
                </a:lnTo>
                <a:lnTo>
                  <a:pt x="4" y="1"/>
                </a:lnTo>
                <a:lnTo>
                  <a:pt x="4" y="136"/>
                </a:lnTo>
                <a:lnTo>
                  <a:pt x="4" y="0"/>
                </a:lnTo>
                <a:lnTo>
                  <a:pt x="4" y="136"/>
                </a:lnTo>
                <a:lnTo>
                  <a:pt x="5" y="136"/>
                </a:lnTo>
                <a:lnTo>
                  <a:pt x="5" y="0"/>
                </a:lnTo>
                <a:lnTo>
                  <a:pt x="5" y="136"/>
                </a:lnTo>
                <a:lnTo>
                  <a:pt x="7" y="136"/>
                </a:lnTo>
                <a:lnTo>
                  <a:pt x="7" y="0"/>
                </a:lnTo>
                <a:lnTo>
                  <a:pt x="8" y="0"/>
                </a:lnTo>
                <a:lnTo>
                  <a:pt x="8" y="136"/>
                </a:lnTo>
                <a:lnTo>
                  <a:pt x="8" y="0"/>
                </a:lnTo>
                <a:lnTo>
                  <a:pt x="8" y="1"/>
                </a:lnTo>
                <a:lnTo>
                  <a:pt x="8" y="136"/>
                </a:lnTo>
                <a:lnTo>
                  <a:pt x="9" y="136"/>
                </a:lnTo>
                <a:lnTo>
                  <a:pt x="9" y="1"/>
                </a:lnTo>
                <a:lnTo>
                  <a:pt x="9" y="136"/>
                </a:lnTo>
                <a:lnTo>
                  <a:pt x="9" y="135"/>
                </a:lnTo>
                <a:lnTo>
                  <a:pt x="9" y="1"/>
                </a:lnTo>
                <a:lnTo>
                  <a:pt x="10" y="1"/>
                </a:lnTo>
                <a:lnTo>
                  <a:pt x="10" y="135"/>
                </a:lnTo>
                <a:lnTo>
                  <a:pt x="10" y="3"/>
                </a:lnTo>
                <a:lnTo>
                  <a:pt x="10" y="4"/>
                </a:lnTo>
                <a:lnTo>
                  <a:pt x="10" y="133"/>
                </a:lnTo>
                <a:lnTo>
                  <a:pt x="12" y="133"/>
                </a:lnTo>
                <a:lnTo>
                  <a:pt x="12" y="4"/>
                </a:lnTo>
                <a:lnTo>
                  <a:pt x="12" y="132"/>
                </a:lnTo>
                <a:lnTo>
                  <a:pt x="12" y="5"/>
                </a:lnTo>
                <a:lnTo>
                  <a:pt x="12" y="131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2289175" y="3557588"/>
            <a:ext cx="14288" cy="3175"/>
          </a:xfrm>
          <a:custGeom>
            <a:avLst/>
            <a:gdLst>
              <a:gd name="T0" fmla="*/ 1786 w 40"/>
              <a:gd name="T1" fmla="*/ 1323 h 12"/>
              <a:gd name="T2" fmla="*/ 1786 w 40"/>
              <a:gd name="T3" fmla="*/ 0 h 12"/>
              <a:gd name="T4" fmla="*/ 11788 w 40"/>
              <a:gd name="T5" fmla="*/ 0 h 12"/>
              <a:gd name="T6" fmla="*/ 12145 w 40"/>
              <a:gd name="T7" fmla="*/ 0 h 12"/>
              <a:gd name="T8" fmla="*/ 1786 w 40"/>
              <a:gd name="T9" fmla="*/ 0 h 12"/>
              <a:gd name="T10" fmla="*/ 1429 w 40"/>
              <a:gd name="T11" fmla="*/ 0 h 12"/>
              <a:gd name="T12" fmla="*/ 12145 w 40"/>
              <a:gd name="T13" fmla="*/ 0 h 12"/>
              <a:gd name="T14" fmla="*/ 12859 w 40"/>
              <a:gd name="T15" fmla="*/ 0 h 12"/>
              <a:gd name="T16" fmla="*/ 1429 w 40"/>
              <a:gd name="T17" fmla="*/ 0 h 12"/>
              <a:gd name="T18" fmla="*/ 1429 w 40"/>
              <a:gd name="T19" fmla="*/ 265 h 12"/>
              <a:gd name="T20" fmla="*/ 12859 w 40"/>
              <a:gd name="T21" fmla="*/ 265 h 12"/>
              <a:gd name="T22" fmla="*/ 12859 w 40"/>
              <a:gd name="T23" fmla="*/ 265 h 12"/>
              <a:gd name="T24" fmla="*/ 1072 w 40"/>
              <a:gd name="T25" fmla="*/ 265 h 12"/>
              <a:gd name="T26" fmla="*/ 1072 w 40"/>
              <a:gd name="T27" fmla="*/ 265 h 12"/>
              <a:gd name="T28" fmla="*/ 13216 w 40"/>
              <a:gd name="T29" fmla="*/ 265 h 12"/>
              <a:gd name="T30" fmla="*/ 13216 w 40"/>
              <a:gd name="T31" fmla="*/ 265 h 12"/>
              <a:gd name="T32" fmla="*/ 1072 w 40"/>
              <a:gd name="T33" fmla="*/ 265 h 12"/>
              <a:gd name="T34" fmla="*/ 357 w 40"/>
              <a:gd name="T35" fmla="*/ 265 h 12"/>
              <a:gd name="T36" fmla="*/ 13574 w 40"/>
              <a:gd name="T37" fmla="*/ 265 h 12"/>
              <a:gd name="T38" fmla="*/ 13574 w 40"/>
              <a:gd name="T39" fmla="*/ 794 h 12"/>
              <a:gd name="T40" fmla="*/ 357 w 40"/>
              <a:gd name="T41" fmla="*/ 794 h 12"/>
              <a:gd name="T42" fmla="*/ 0 w 40"/>
              <a:gd name="T43" fmla="*/ 1058 h 12"/>
              <a:gd name="T44" fmla="*/ 13574 w 40"/>
              <a:gd name="T45" fmla="*/ 1058 h 12"/>
              <a:gd name="T46" fmla="*/ 13574 w 40"/>
              <a:gd name="T47" fmla="*/ 1058 h 12"/>
              <a:gd name="T48" fmla="*/ 0 w 40"/>
              <a:gd name="T49" fmla="*/ 1058 h 12"/>
              <a:gd name="T50" fmla="*/ 0 w 40"/>
              <a:gd name="T51" fmla="*/ 1058 h 12"/>
              <a:gd name="T52" fmla="*/ 13574 w 40"/>
              <a:gd name="T53" fmla="*/ 1058 h 12"/>
              <a:gd name="T54" fmla="*/ 14288 w 40"/>
              <a:gd name="T55" fmla="*/ 1323 h 12"/>
              <a:gd name="T56" fmla="*/ 0 w 40"/>
              <a:gd name="T57" fmla="*/ 1323 h 12"/>
              <a:gd name="T58" fmla="*/ 0 w 40"/>
              <a:gd name="T59" fmla="*/ 1323 h 12"/>
              <a:gd name="T60" fmla="*/ 14288 w 40"/>
              <a:gd name="T61" fmla="*/ 1323 h 12"/>
              <a:gd name="T62" fmla="*/ 14288 w 40"/>
              <a:gd name="T63" fmla="*/ 1323 h 12"/>
              <a:gd name="T64" fmla="*/ 0 w 40"/>
              <a:gd name="T65" fmla="*/ 1323 h 12"/>
              <a:gd name="T66" fmla="*/ 0 w 40"/>
              <a:gd name="T67" fmla="*/ 1588 h 12"/>
              <a:gd name="T68" fmla="*/ 14288 w 40"/>
              <a:gd name="T69" fmla="*/ 1588 h 12"/>
              <a:gd name="T70" fmla="*/ 14288 w 40"/>
              <a:gd name="T71" fmla="*/ 1588 h 12"/>
              <a:gd name="T72" fmla="*/ 0 w 40"/>
              <a:gd name="T73" fmla="*/ 1588 h 12"/>
              <a:gd name="T74" fmla="*/ 0 w 40"/>
              <a:gd name="T75" fmla="*/ 2117 h 12"/>
              <a:gd name="T76" fmla="*/ 13574 w 40"/>
              <a:gd name="T77" fmla="*/ 2117 h 12"/>
              <a:gd name="T78" fmla="*/ 13574 w 40"/>
              <a:gd name="T79" fmla="*/ 2381 h 12"/>
              <a:gd name="T80" fmla="*/ 0 w 40"/>
              <a:gd name="T81" fmla="*/ 2381 h 12"/>
              <a:gd name="T82" fmla="*/ 0 w 40"/>
              <a:gd name="T83" fmla="*/ 2381 h 12"/>
              <a:gd name="T84" fmla="*/ 13574 w 40"/>
              <a:gd name="T85" fmla="*/ 2381 h 12"/>
              <a:gd name="T86" fmla="*/ 13574 w 40"/>
              <a:gd name="T87" fmla="*/ 2381 h 12"/>
              <a:gd name="T88" fmla="*/ 357 w 40"/>
              <a:gd name="T89" fmla="*/ 2381 h 12"/>
              <a:gd name="T90" fmla="*/ 357 w 40"/>
              <a:gd name="T91" fmla="*/ 2381 h 12"/>
              <a:gd name="T92" fmla="*/ 13574 w 40"/>
              <a:gd name="T93" fmla="*/ 2381 h 12"/>
              <a:gd name="T94" fmla="*/ 13216 w 40"/>
              <a:gd name="T95" fmla="*/ 2646 h 12"/>
              <a:gd name="T96" fmla="*/ 1072 w 40"/>
              <a:gd name="T97" fmla="*/ 2646 h 12"/>
              <a:gd name="T98" fmla="*/ 1072 w 40"/>
              <a:gd name="T99" fmla="*/ 2646 h 12"/>
              <a:gd name="T100" fmla="*/ 13216 w 40"/>
              <a:gd name="T101" fmla="*/ 2646 h 12"/>
              <a:gd name="T102" fmla="*/ 12859 w 40"/>
              <a:gd name="T103" fmla="*/ 2646 h 12"/>
              <a:gd name="T104" fmla="*/ 1072 w 40"/>
              <a:gd name="T105" fmla="*/ 2646 h 12"/>
              <a:gd name="T106" fmla="*/ 1429 w 40"/>
              <a:gd name="T107" fmla="*/ 2646 h 12"/>
              <a:gd name="T108" fmla="*/ 12859 w 40"/>
              <a:gd name="T109" fmla="*/ 2646 h 12"/>
              <a:gd name="T110" fmla="*/ 12859 w 40"/>
              <a:gd name="T111" fmla="*/ 3175 h 12"/>
              <a:gd name="T112" fmla="*/ 1429 w 40"/>
              <a:gd name="T113" fmla="*/ 3175 h 12"/>
              <a:gd name="T114" fmla="*/ 1429 w 40"/>
              <a:gd name="T115" fmla="*/ 3175 h 12"/>
              <a:gd name="T116" fmla="*/ 12145 w 40"/>
              <a:gd name="T117" fmla="*/ 3175 h 12"/>
              <a:gd name="T118" fmla="*/ 12145 w 40"/>
              <a:gd name="T119" fmla="*/ 3175 h 12"/>
              <a:gd name="T120" fmla="*/ 1786 w 40"/>
              <a:gd name="T121" fmla="*/ 3175 h 12"/>
              <a:gd name="T122" fmla="*/ 1786 w 40"/>
              <a:gd name="T123" fmla="*/ 3175 h 12"/>
              <a:gd name="T124" fmla="*/ 11788 w 40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4" y="1"/>
                </a:lnTo>
                <a:lnTo>
                  <a:pt x="36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1" y="1"/>
                </a:lnTo>
                <a:lnTo>
                  <a:pt x="38" y="1"/>
                </a:lnTo>
                <a:lnTo>
                  <a:pt x="38" y="3"/>
                </a:lnTo>
                <a:lnTo>
                  <a:pt x="1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36" y="12"/>
                </a:lnTo>
                <a:lnTo>
                  <a:pt x="4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2298700" y="3514725"/>
            <a:ext cx="4763" cy="46038"/>
          </a:xfrm>
          <a:custGeom>
            <a:avLst/>
            <a:gdLst>
              <a:gd name="T0" fmla="*/ 1985 w 12"/>
              <a:gd name="T1" fmla="*/ 43307 h 118"/>
              <a:gd name="T2" fmla="*/ 0 w 12"/>
              <a:gd name="T3" fmla="*/ 43307 h 118"/>
              <a:gd name="T4" fmla="*/ 0 w 12"/>
              <a:gd name="T5" fmla="*/ 1951 h 118"/>
              <a:gd name="T6" fmla="*/ 0 w 12"/>
              <a:gd name="T7" fmla="*/ 1951 h 118"/>
              <a:gd name="T8" fmla="*/ 0 w 12"/>
              <a:gd name="T9" fmla="*/ 43697 h 118"/>
              <a:gd name="T10" fmla="*/ 0 w 12"/>
              <a:gd name="T11" fmla="*/ 43697 h 118"/>
              <a:gd name="T12" fmla="*/ 0 w 12"/>
              <a:gd name="T13" fmla="*/ 1170 h 118"/>
              <a:gd name="T14" fmla="*/ 0 w 12"/>
              <a:gd name="T15" fmla="*/ 1170 h 118"/>
              <a:gd name="T16" fmla="*/ 0 w 12"/>
              <a:gd name="T17" fmla="*/ 44477 h 118"/>
              <a:gd name="T18" fmla="*/ 397 w 12"/>
              <a:gd name="T19" fmla="*/ 44868 h 118"/>
              <a:gd name="T20" fmla="*/ 397 w 12"/>
              <a:gd name="T21" fmla="*/ 1170 h 118"/>
              <a:gd name="T22" fmla="*/ 397 w 12"/>
              <a:gd name="T23" fmla="*/ 780 h 118"/>
              <a:gd name="T24" fmla="*/ 397 w 12"/>
              <a:gd name="T25" fmla="*/ 44868 h 118"/>
              <a:gd name="T26" fmla="*/ 397 w 12"/>
              <a:gd name="T27" fmla="*/ 44868 h 118"/>
              <a:gd name="T28" fmla="*/ 397 w 12"/>
              <a:gd name="T29" fmla="*/ 780 h 118"/>
              <a:gd name="T30" fmla="*/ 397 w 12"/>
              <a:gd name="T31" fmla="*/ 780 h 118"/>
              <a:gd name="T32" fmla="*/ 397 w 12"/>
              <a:gd name="T33" fmla="*/ 44868 h 118"/>
              <a:gd name="T34" fmla="*/ 397 w 12"/>
              <a:gd name="T35" fmla="*/ 45258 h 118"/>
              <a:gd name="T36" fmla="*/ 397 w 12"/>
              <a:gd name="T37" fmla="*/ 390 h 118"/>
              <a:gd name="T38" fmla="*/ 1191 w 12"/>
              <a:gd name="T39" fmla="*/ 390 h 118"/>
              <a:gd name="T40" fmla="*/ 1191 w 12"/>
              <a:gd name="T41" fmla="*/ 45258 h 118"/>
              <a:gd name="T42" fmla="*/ 1191 w 12"/>
              <a:gd name="T43" fmla="*/ 45258 h 118"/>
              <a:gd name="T44" fmla="*/ 1191 w 12"/>
              <a:gd name="T45" fmla="*/ 0 h 118"/>
              <a:gd name="T46" fmla="*/ 1191 w 12"/>
              <a:gd name="T47" fmla="*/ 0 h 118"/>
              <a:gd name="T48" fmla="*/ 1191 w 12"/>
              <a:gd name="T49" fmla="*/ 45258 h 118"/>
              <a:gd name="T50" fmla="*/ 1588 w 12"/>
              <a:gd name="T51" fmla="*/ 46038 h 118"/>
              <a:gd name="T52" fmla="*/ 1588 w 12"/>
              <a:gd name="T53" fmla="*/ 0 h 118"/>
              <a:gd name="T54" fmla="*/ 1588 w 12"/>
              <a:gd name="T55" fmla="*/ 0 h 118"/>
              <a:gd name="T56" fmla="*/ 1588 w 12"/>
              <a:gd name="T57" fmla="*/ 46038 h 118"/>
              <a:gd name="T58" fmla="*/ 1985 w 12"/>
              <a:gd name="T59" fmla="*/ 46038 h 118"/>
              <a:gd name="T60" fmla="*/ 1985 w 12"/>
              <a:gd name="T61" fmla="*/ 0 h 118"/>
              <a:gd name="T62" fmla="*/ 1985 w 12"/>
              <a:gd name="T63" fmla="*/ 0 h 118"/>
              <a:gd name="T64" fmla="*/ 1985 w 12"/>
              <a:gd name="T65" fmla="*/ 46038 h 118"/>
              <a:gd name="T66" fmla="*/ 2382 w 12"/>
              <a:gd name="T67" fmla="*/ 46038 h 118"/>
              <a:gd name="T68" fmla="*/ 2382 w 12"/>
              <a:gd name="T69" fmla="*/ 0 h 118"/>
              <a:gd name="T70" fmla="*/ 2382 w 12"/>
              <a:gd name="T71" fmla="*/ 0 h 118"/>
              <a:gd name="T72" fmla="*/ 2382 w 12"/>
              <a:gd name="T73" fmla="*/ 46038 h 118"/>
              <a:gd name="T74" fmla="*/ 3175 w 12"/>
              <a:gd name="T75" fmla="*/ 46038 h 118"/>
              <a:gd name="T76" fmla="*/ 3175 w 12"/>
              <a:gd name="T77" fmla="*/ 0 h 118"/>
              <a:gd name="T78" fmla="*/ 3175 w 12"/>
              <a:gd name="T79" fmla="*/ 0 h 118"/>
              <a:gd name="T80" fmla="*/ 3175 w 12"/>
              <a:gd name="T81" fmla="*/ 45258 h 118"/>
              <a:gd name="T82" fmla="*/ 3175 w 12"/>
              <a:gd name="T83" fmla="*/ 45258 h 118"/>
              <a:gd name="T84" fmla="*/ 3175 w 12"/>
              <a:gd name="T85" fmla="*/ 0 h 118"/>
              <a:gd name="T86" fmla="*/ 3572 w 12"/>
              <a:gd name="T87" fmla="*/ 390 h 118"/>
              <a:gd name="T88" fmla="*/ 3572 w 12"/>
              <a:gd name="T89" fmla="*/ 45258 h 118"/>
              <a:gd name="T90" fmla="*/ 3572 w 12"/>
              <a:gd name="T91" fmla="*/ 45258 h 118"/>
              <a:gd name="T92" fmla="*/ 3572 w 12"/>
              <a:gd name="T93" fmla="*/ 390 h 118"/>
              <a:gd name="T94" fmla="*/ 3969 w 12"/>
              <a:gd name="T95" fmla="*/ 780 h 118"/>
              <a:gd name="T96" fmla="*/ 3969 w 12"/>
              <a:gd name="T97" fmla="*/ 44868 h 118"/>
              <a:gd name="T98" fmla="*/ 3969 w 12"/>
              <a:gd name="T99" fmla="*/ 44868 h 118"/>
              <a:gd name="T100" fmla="*/ 3969 w 12"/>
              <a:gd name="T101" fmla="*/ 780 h 118"/>
              <a:gd name="T102" fmla="*/ 3969 w 12"/>
              <a:gd name="T103" fmla="*/ 780 h 118"/>
              <a:gd name="T104" fmla="*/ 3969 w 12"/>
              <a:gd name="T105" fmla="*/ 44868 h 118"/>
              <a:gd name="T106" fmla="*/ 3969 w 12"/>
              <a:gd name="T107" fmla="*/ 44868 h 118"/>
              <a:gd name="T108" fmla="*/ 3969 w 12"/>
              <a:gd name="T109" fmla="*/ 1170 h 118"/>
              <a:gd name="T110" fmla="*/ 3969 w 12"/>
              <a:gd name="T111" fmla="*/ 1170 h 118"/>
              <a:gd name="T112" fmla="*/ 3969 w 12"/>
              <a:gd name="T113" fmla="*/ 44477 h 118"/>
              <a:gd name="T114" fmla="*/ 4763 w 12"/>
              <a:gd name="T115" fmla="*/ 43697 h 118"/>
              <a:gd name="T116" fmla="*/ 4763 w 12"/>
              <a:gd name="T117" fmla="*/ 1170 h 118"/>
              <a:gd name="T118" fmla="*/ 4763 w 12"/>
              <a:gd name="T119" fmla="*/ 1951 h 118"/>
              <a:gd name="T120" fmla="*/ 4763 w 12"/>
              <a:gd name="T121" fmla="*/ 43697 h 118"/>
              <a:gd name="T122" fmla="*/ 4763 w 12"/>
              <a:gd name="T123" fmla="*/ 43307 h 118"/>
              <a:gd name="T124" fmla="*/ 4763 w 12"/>
              <a:gd name="T125" fmla="*/ 195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18">
                <a:moveTo>
                  <a:pt x="5" y="111"/>
                </a:moveTo>
                <a:lnTo>
                  <a:pt x="0" y="111"/>
                </a:lnTo>
                <a:lnTo>
                  <a:pt x="0" y="5"/>
                </a:lnTo>
                <a:lnTo>
                  <a:pt x="0" y="112"/>
                </a:lnTo>
                <a:lnTo>
                  <a:pt x="0" y="3"/>
                </a:lnTo>
                <a:lnTo>
                  <a:pt x="0" y="114"/>
                </a:lnTo>
                <a:lnTo>
                  <a:pt x="1" y="115"/>
                </a:lnTo>
                <a:lnTo>
                  <a:pt x="1" y="3"/>
                </a:lnTo>
                <a:lnTo>
                  <a:pt x="1" y="2"/>
                </a:lnTo>
                <a:lnTo>
                  <a:pt x="1" y="115"/>
                </a:lnTo>
                <a:lnTo>
                  <a:pt x="1" y="2"/>
                </a:lnTo>
                <a:lnTo>
                  <a:pt x="1" y="115"/>
                </a:lnTo>
                <a:lnTo>
                  <a:pt x="1" y="116"/>
                </a:lnTo>
                <a:lnTo>
                  <a:pt x="1" y="1"/>
                </a:lnTo>
                <a:lnTo>
                  <a:pt x="3" y="1"/>
                </a:lnTo>
                <a:lnTo>
                  <a:pt x="3" y="116"/>
                </a:lnTo>
                <a:lnTo>
                  <a:pt x="3" y="0"/>
                </a:lnTo>
                <a:lnTo>
                  <a:pt x="3" y="116"/>
                </a:lnTo>
                <a:lnTo>
                  <a:pt x="4" y="118"/>
                </a:lnTo>
                <a:lnTo>
                  <a:pt x="4" y="0"/>
                </a:lnTo>
                <a:lnTo>
                  <a:pt x="4" y="118"/>
                </a:lnTo>
                <a:lnTo>
                  <a:pt x="5" y="118"/>
                </a:lnTo>
                <a:lnTo>
                  <a:pt x="5" y="0"/>
                </a:lnTo>
                <a:lnTo>
                  <a:pt x="5" y="118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8" y="118"/>
                </a:lnTo>
                <a:lnTo>
                  <a:pt x="8" y="0"/>
                </a:lnTo>
                <a:lnTo>
                  <a:pt x="8" y="116"/>
                </a:lnTo>
                <a:lnTo>
                  <a:pt x="8" y="0"/>
                </a:lnTo>
                <a:lnTo>
                  <a:pt x="9" y="1"/>
                </a:lnTo>
                <a:lnTo>
                  <a:pt x="9" y="116"/>
                </a:lnTo>
                <a:lnTo>
                  <a:pt x="9" y="1"/>
                </a:lnTo>
                <a:lnTo>
                  <a:pt x="10" y="2"/>
                </a:lnTo>
                <a:lnTo>
                  <a:pt x="10" y="115"/>
                </a:lnTo>
                <a:lnTo>
                  <a:pt x="10" y="2"/>
                </a:lnTo>
                <a:lnTo>
                  <a:pt x="10" y="115"/>
                </a:lnTo>
                <a:lnTo>
                  <a:pt x="10" y="3"/>
                </a:lnTo>
                <a:lnTo>
                  <a:pt x="10" y="114"/>
                </a:lnTo>
                <a:lnTo>
                  <a:pt x="12" y="112"/>
                </a:lnTo>
                <a:lnTo>
                  <a:pt x="12" y="3"/>
                </a:lnTo>
                <a:lnTo>
                  <a:pt x="12" y="5"/>
                </a:lnTo>
                <a:lnTo>
                  <a:pt x="12" y="112"/>
                </a:lnTo>
                <a:lnTo>
                  <a:pt x="12" y="111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2298700" y="3514725"/>
            <a:ext cx="14288" cy="4763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2408 w 38"/>
              <a:gd name="T5" fmla="*/ 0 h 11"/>
              <a:gd name="T6" fmla="*/ 12784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4 w 38"/>
              <a:gd name="T13" fmla="*/ 0 h 11"/>
              <a:gd name="T14" fmla="*/ 12784 w 38"/>
              <a:gd name="T15" fmla="*/ 0 h 11"/>
              <a:gd name="T16" fmla="*/ 1504 w 38"/>
              <a:gd name="T17" fmla="*/ 0 h 11"/>
              <a:gd name="T18" fmla="*/ 1128 w 38"/>
              <a:gd name="T19" fmla="*/ 0 h 11"/>
              <a:gd name="T20" fmla="*/ 13536 w 38"/>
              <a:gd name="T21" fmla="*/ 0 h 11"/>
              <a:gd name="T22" fmla="*/ 13536 w 38"/>
              <a:gd name="T23" fmla="*/ 0 h 11"/>
              <a:gd name="T24" fmla="*/ 1128 w 38"/>
              <a:gd name="T25" fmla="*/ 0 h 11"/>
              <a:gd name="T26" fmla="*/ 1128 w 38"/>
              <a:gd name="T27" fmla="*/ 433 h 11"/>
              <a:gd name="T28" fmla="*/ 13536 w 38"/>
              <a:gd name="T29" fmla="*/ 433 h 11"/>
              <a:gd name="T30" fmla="*/ 13912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912 w 38"/>
              <a:gd name="T37" fmla="*/ 866 h 11"/>
              <a:gd name="T38" fmla="*/ 14288 w 38"/>
              <a:gd name="T39" fmla="*/ 866 h 11"/>
              <a:gd name="T40" fmla="*/ 376 w 38"/>
              <a:gd name="T41" fmla="*/ 866 h 11"/>
              <a:gd name="T42" fmla="*/ 376 w 38"/>
              <a:gd name="T43" fmla="*/ 866 h 11"/>
              <a:gd name="T44" fmla="*/ 14288 w 38"/>
              <a:gd name="T45" fmla="*/ 866 h 11"/>
              <a:gd name="T46" fmla="*/ 14288 w 38"/>
              <a:gd name="T47" fmla="*/ 1299 h 11"/>
              <a:gd name="T48" fmla="*/ 376 w 38"/>
              <a:gd name="T49" fmla="*/ 1299 h 11"/>
              <a:gd name="T50" fmla="*/ 0 w 38"/>
              <a:gd name="T51" fmla="*/ 1299 h 11"/>
              <a:gd name="T52" fmla="*/ 14288 w 38"/>
              <a:gd name="T53" fmla="*/ 1299 h 11"/>
              <a:gd name="T54" fmla="*/ 14288 w 38"/>
              <a:gd name="T55" fmla="*/ 1299 h 11"/>
              <a:gd name="T56" fmla="*/ 0 w 38"/>
              <a:gd name="T57" fmla="*/ 1299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165 h 11"/>
              <a:gd name="T64" fmla="*/ 0 w 38"/>
              <a:gd name="T65" fmla="*/ 2165 h 11"/>
              <a:gd name="T66" fmla="*/ 0 w 38"/>
              <a:gd name="T67" fmla="*/ 2165 h 11"/>
              <a:gd name="T68" fmla="*/ 14288 w 38"/>
              <a:gd name="T69" fmla="*/ 2165 h 11"/>
              <a:gd name="T70" fmla="*/ 14288 w 38"/>
              <a:gd name="T71" fmla="*/ 2598 h 11"/>
              <a:gd name="T72" fmla="*/ 0 w 38"/>
              <a:gd name="T73" fmla="*/ 2598 h 11"/>
              <a:gd name="T74" fmla="*/ 0 w 38"/>
              <a:gd name="T75" fmla="*/ 3031 h 11"/>
              <a:gd name="T76" fmla="*/ 14288 w 38"/>
              <a:gd name="T77" fmla="*/ 3031 h 11"/>
              <a:gd name="T78" fmla="*/ 14288 w 38"/>
              <a:gd name="T79" fmla="*/ 3031 h 11"/>
              <a:gd name="T80" fmla="*/ 376 w 38"/>
              <a:gd name="T81" fmla="*/ 3031 h 11"/>
              <a:gd name="T82" fmla="*/ 376 w 38"/>
              <a:gd name="T83" fmla="*/ 3031 h 11"/>
              <a:gd name="T84" fmla="*/ 14288 w 38"/>
              <a:gd name="T85" fmla="*/ 3031 h 11"/>
              <a:gd name="T86" fmla="*/ 14288 w 38"/>
              <a:gd name="T87" fmla="*/ 3464 h 11"/>
              <a:gd name="T88" fmla="*/ 376 w 38"/>
              <a:gd name="T89" fmla="*/ 3464 h 11"/>
              <a:gd name="T90" fmla="*/ 376 w 38"/>
              <a:gd name="T91" fmla="*/ 3464 h 11"/>
              <a:gd name="T92" fmla="*/ 13912 w 38"/>
              <a:gd name="T93" fmla="*/ 3464 h 11"/>
              <a:gd name="T94" fmla="*/ 13912 w 38"/>
              <a:gd name="T95" fmla="*/ 3464 h 11"/>
              <a:gd name="T96" fmla="*/ 376 w 38"/>
              <a:gd name="T97" fmla="*/ 3464 h 11"/>
              <a:gd name="T98" fmla="*/ 1128 w 38"/>
              <a:gd name="T99" fmla="*/ 4330 h 11"/>
              <a:gd name="T100" fmla="*/ 13536 w 38"/>
              <a:gd name="T101" fmla="*/ 4330 h 11"/>
              <a:gd name="T102" fmla="*/ 13536 w 38"/>
              <a:gd name="T103" fmla="*/ 4330 h 11"/>
              <a:gd name="T104" fmla="*/ 1128 w 38"/>
              <a:gd name="T105" fmla="*/ 4330 h 11"/>
              <a:gd name="T106" fmla="*/ 1128 w 38"/>
              <a:gd name="T107" fmla="*/ 4330 h 11"/>
              <a:gd name="T108" fmla="*/ 13536 w 38"/>
              <a:gd name="T109" fmla="*/ 4330 h 11"/>
              <a:gd name="T110" fmla="*/ 12784 w 38"/>
              <a:gd name="T111" fmla="*/ 4763 h 11"/>
              <a:gd name="T112" fmla="*/ 1504 w 38"/>
              <a:gd name="T113" fmla="*/ 4763 h 11"/>
              <a:gd name="T114" fmla="*/ 1504 w 38"/>
              <a:gd name="T115" fmla="*/ 4763 h 11"/>
              <a:gd name="T116" fmla="*/ 12784 w 38"/>
              <a:gd name="T117" fmla="*/ 4763 h 11"/>
              <a:gd name="T118" fmla="*/ 12784 w 38"/>
              <a:gd name="T119" fmla="*/ 4763 h 11"/>
              <a:gd name="T120" fmla="*/ 1880 w 38"/>
              <a:gd name="T121" fmla="*/ 4763 h 11"/>
              <a:gd name="T122" fmla="*/ 1880 w 38"/>
              <a:gd name="T123" fmla="*/ 4763 h 11"/>
              <a:gd name="T124" fmla="*/ 12408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1" y="1"/>
                </a:lnTo>
                <a:lnTo>
                  <a:pt x="1" y="2"/>
                </a:lnTo>
                <a:lnTo>
                  <a:pt x="37" y="2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38" y="3"/>
                </a:lnTo>
                <a:lnTo>
                  <a:pt x="1" y="3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1" y="7"/>
                </a:lnTo>
                <a:lnTo>
                  <a:pt x="38" y="7"/>
                </a:lnTo>
                <a:lnTo>
                  <a:pt x="38" y="8"/>
                </a:lnTo>
                <a:lnTo>
                  <a:pt x="1" y="8"/>
                </a:lnTo>
                <a:lnTo>
                  <a:pt x="37" y="8"/>
                </a:lnTo>
                <a:lnTo>
                  <a:pt x="1" y="8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2308225" y="3486150"/>
            <a:ext cx="4763" cy="33338"/>
          </a:xfrm>
          <a:custGeom>
            <a:avLst/>
            <a:gdLst>
              <a:gd name="T0" fmla="*/ 2598 w 11"/>
              <a:gd name="T1" fmla="*/ 30899 h 82"/>
              <a:gd name="T2" fmla="*/ 0 w 11"/>
              <a:gd name="T3" fmla="*/ 30899 h 82"/>
              <a:gd name="T4" fmla="*/ 0 w 11"/>
              <a:gd name="T5" fmla="*/ 2033 h 82"/>
              <a:gd name="T6" fmla="*/ 0 w 11"/>
              <a:gd name="T7" fmla="*/ 1220 h 82"/>
              <a:gd name="T8" fmla="*/ 0 w 11"/>
              <a:gd name="T9" fmla="*/ 30899 h 82"/>
              <a:gd name="T10" fmla="*/ 0 w 11"/>
              <a:gd name="T11" fmla="*/ 31305 h 82"/>
              <a:gd name="T12" fmla="*/ 0 w 11"/>
              <a:gd name="T13" fmla="*/ 1220 h 82"/>
              <a:gd name="T14" fmla="*/ 433 w 11"/>
              <a:gd name="T15" fmla="*/ 1220 h 82"/>
              <a:gd name="T16" fmla="*/ 433 w 11"/>
              <a:gd name="T17" fmla="*/ 31712 h 82"/>
              <a:gd name="T18" fmla="*/ 433 w 11"/>
              <a:gd name="T19" fmla="*/ 31712 h 82"/>
              <a:gd name="T20" fmla="*/ 433 w 11"/>
              <a:gd name="T21" fmla="*/ 813 h 82"/>
              <a:gd name="T22" fmla="*/ 433 w 11"/>
              <a:gd name="T23" fmla="*/ 813 h 82"/>
              <a:gd name="T24" fmla="*/ 433 w 11"/>
              <a:gd name="T25" fmla="*/ 31712 h 82"/>
              <a:gd name="T26" fmla="*/ 866 w 11"/>
              <a:gd name="T27" fmla="*/ 32118 h 82"/>
              <a:gd name="T28" fmla="*/ 866 w 11"/>
              <a:gd name="T29" fmla="*/ 813 h 82"/>
              <a:gd name="T30" fmla="*/ 866 w 11"/>
              <a:gd name="T31" fmla="*/ 407 h 82"/>
              <a:gd name="T32" fmla="*/ 866 w 11"/>
              <a:gd name="T33" fmla="*/ 32118 h 82"/>
              <a:gd name="T34" fmla="*/ 866 w 11"/>
              <a:gd name="T35" fmla="*/ 32118 h 82"/>
              <a:gd name="T36" fmla="*/ 866 w 11"/>
              <a:gd name="T37" fmla="*/ 407 h 82"/>
              <a:gd name="T38" fmla="*/ 866 w 11"/>
              <a:gd name="T39" fmla="*/ 407 h 82"/>
              <a:gd name="T40" fmla="*/ 866 w 11"/>
              <a:gd name="T41" fmla="*/ 32931 h 82"/>
              <a:gd name="T42" fmla="*/ 1732 w 11"/>
              <a:gd name="T43" fmla="*/ 32931 h 82"/>
              <a:gd name="T44" fmla="*/ 1732 w 11"/>
              <a:gd name="T45" fmla="*/ 407 h 82"/>
              <a:gd name="T46" fmla="*/ 1732 w 11"/>
              <a:gd name="T47" fmla="*/ 0 h 82"/>
              <a:gd name="T48" fmla="*/ 1732 w 11"/>
              <a:gd name="T49" fmla="*/ 32931 h 82"/>
              <a:gd name="T50" fmla="*/ 1732 w 11"/>
              <a:gd name="T51" fmla="*/ 33338 h 82"/>
              <a:gd name="T52" fmla="*/ 1732 w 11"/>
              <a:gd name="T53" fmla="*/ 0 h 82"/>
              <a:gd name="T54" fmla="*/ 2165 w 11"/>
              <a:gd name="T55" fmla="*/ 0 h 82"/>
              <a:gd name="T56" fmla="*/ 2165 w 11"/>
              <a:gd name="T57" fmla="*/ 33338 h 82"/>
              <a:gd name="T58" fmla="*/ 2598 w 11"/>
              <a:gd name="T59" fmla="*/ 33338 h 82"/>
              <a:gd name="T60" fmla="*/ 2598 w 11"/>
              <a:gd name="T61" fmla="*/ 0 h 82"/>
              <a:gd name="T62" fmla="*/ 2598 w 11"/>
              <a:gd name="T63" fmla="*/ 0 h 82"/>
              <a:gd name="T64" fmla="*/ 2598 w 11"/>
              <a:gd name="T65" fmla="*/ 33338 h 82"/>
              <a:gd name="T66" fmla="*/ 3031 w 11"/>
              <a:gd name="T67" fmla="*/ 33338 h 82"/>
              <a:gd name="T68" fmla="*/ 3031 w 11"/>
              <a:gd name="T69" fmla="*/ 0 h 82"/>
              <a:gd name="T70" fmla="*/ 3031 w 11"/>
              <a:gd name="T71" fmla="*/ 0 h 82"/>
              <a:gd name="T72" fmla="*/ 3031 w 11"/>
              <a:gd name="T73" fmla="*/ 33338 h 82"/>
              <a:gd name="T74" fmla="*/ 3031 w 11"/>
              <a:gd name="T75" fmla="*/ 33338 h 82"/>
              <a:gd name="T76" fmla="*/ 3031 w 11"/>
              <a:gd name="T77" fmla="*/ 0 h 82"/>
              <a:gd name="T78" fmla="*/ 3897 w 11"/>
              <a:gd name="T79" fmla="*/ 0 h 82"/>
              <a:gd name="T80" fmla="*/ 3897 w 11"/>
              <a:gd name="T81" fmla="*/ 32931 h 82"/>
              <a:gd name="T82" fmla="*/ 3897 w 11"/>
              <a:gd name="T83" fmla="*/ 32931 h 82"/>
              <a:gd name="T84" fmla="*/ 3897 w 11"/>
              <a:gd name="T85" fmla="*/ 407 h 82"/>
              <a:gd name="T86" fmla="*/ 3897 w 11"/>
              <a:gd name="T87" fmla="*/ 407 h 82"/>
              <a:gd name="T88" fmla="*/ 3897 w 11"/>
              <a:gd name="T89" fmla="*/ 32931 h 82"/>
              <a:gd name="T90" fmla="*/ 4330 w 11"/>
              <a:gd name="T91" fmla="*/ 32118 h 82"/>
              <a:gd name="T92" fmla="*/ 4330 w 11"/>
              <a:gd name="T93" fmla="*/ 407 h 82"/>
              <a:gd name="T94" fmla="*/ 4330 w 11"/>
              <a:gd name="T95" fmla="*/ 407 h 82"/>
              <a:gd name="T96" fmla="*/ 4330 w 11"/>
              <a:gd name="T97" fmla="*/ 32118 h 82"/>
              <a:gd name="T98" fmla="*/ 4763 w 11"/>
              <a:gd name="T99" fmla="*/ 32118 h 82"/>
              <a:gd name="T100" fmla="*/ 4763 w 11"/>
              <a:gd name="T101" fmla="*/ 813 h 82"/>
              <a:gd name="T102" fmla="*/ 4763 w 11"/>
              <a:gd name="T103" fmla="*/ 813 h 82"/>
              <a:gd name="T104" fmla="*/ 4763 w 11"/>
              <a:gd name="T105" fmla="*/ 31712 h 82"/>
              <a:gd name="T106" fmla="*/ 4763 w 11"/>
              <a:gd name="T107" fmla="*/ 31712 h 82"/>
              <a:gd name="T108" fmla="*/ 4763 w 11"/>
              <a:gd name="T109" fmla="*/ 813 h 82"/>
              <a:gd name="T110" fmla="*/ 4763 w 11"/>
              <a:gd name="T111" fmla="*/ 1220 h 82"/>
              <a:gd name="T112" fmla="*/ 4763 w 11"/>
              <a:gd name="T113" fmla="*/ 31712 h 82"/>
              <a:gd name="T114" fmla="*/ 4763 w 11"/>
              <a:gd name="T115" fmla="*/ 31305 h 82"/>
              <a:gd name="T116" fmla="*/ 4763 w 11"/>
              <a:gd name="T117" fmla="*/ 1220 h 82"/>
              <a:gd name="T118" fmla="*/ 4763 w 11"/>
              <a:gd name="T119" fmla="*/ 1220 h 82"/>
              <a:gd name="T120" fmla="*/ 4763 w 11"/>
              <a:gd name="T121" fmla="*/ 30899 h 82"/>
              <a:gd name="T122" fmla="*/ 4763 w 11"/>
              <a:gd name="T123" fmla="*/ 30899 h 82"/>
              <a:gd name="T124" fmla="*/ 4763 w 11"/>
              <a:gd name="T125" fmla="*/ 2033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2">
                <a:moveTo>
                  <a:pt x="6" y="76"/>
                </a:moveTo>
                <a:lnTo>
                  <a:pt x="0" y="76"/>
                </a:lnTo>
                <a:lnTo>
                  <a:pt x="0" y="5"/>
                </a:lnTo>
                <a:lnTo>
                  <a:pt x="0" y="3"/>
                </a:lnTo>
                <a:lnTo>
                  <a:pt x="0" y="76"/>
                </a:lnTo>
                <a:lnTo>
                  <a:pt x="0" y="77"/>
                </a:lnTo>
                <a:lnTo>
                  <a:pt x="0" y="3"/>
                </a:lnTo>
                <a:lnTo>
                  <a:pt x="1" y="3"/>
                </a:lnTo>
                <a:lnTo>
                  <a:pt x="1" y="78"/>
                </a:lnTo>
                <a:lnTo>
                  <a:pt x="1" y="2"/>
                </a:lnTo>
                <a:lnTo>
                  <a:pt x="1" y="78"/>
                </a:lnTo>
                <a:lnTo>
                  <a:pt x="2" y="79"/>
                </a:lnTo>
                <a:lnTo>
                  <a:pt x="2" y="2"/>
                </a:lnTo>
                <a:lnTo>
                  <a:pt x="2" y="1"/>
                </a:lnTo>
                <a:lnTo>
                  <a:pt x="2" y="79"/>
                </a:lnTo>
                <a:lnTo>
                  <a:pt x="2" y="1"/>
                </a:lnTo>
                <a:lnTo>
                  <a:pt x="2" y="81"/>
                </a:lnTo>
                <a:lnTo>
                  <a:pt x="4" y="81"/>
                </a:lnTo>
                <a:lnTo>
                  <a:pt x="4" y="1"/>
                </a:lnTo>
                <a:lnTo>
                  <a:pt x="4" y="0"/>
                </a:lnTo>
                <a:lnTo>
                  <a:pt x="4" y="81"/>
                </a:lnTo>
                <a:lnTo>
                  <a:pt x="4" y="82"/>
                </a:lnTo>
                <a:lnTo>
                  <a:pt x="4" y="0"/>
                </a:lnTo>
                <a:lnTo>
                  <a:pt x="5" y="0"/>
                </a:lnTo>
                <a:lnTo>
                  <a:pt x="5" y="82"/>
                </a:lnTo>
                <a:lnTo>
                  <a:pt x="6" y="82"/>
                </a:lnTo>
                <a:lnTo>
                  <a:pt x="6" y="0"/>
                </a:lnTo>
                <a:lnTo>
                  <a:pt x="6" y="82"/>
                </a:lnTo>
                <a:lnTo>
                  <a:pt x="7" y="82"/>
                </a:lnTo>
                <a:lnTo>
                  <a:pt x="7" y="0"/>
                </a:lnTo>
                <a:lnTo>
                  <a:pt x="7" y="82"/>
                </a:lnTo>
                <a:lnTo>
                  <a:pt x="7" y="0"/>
                </a:lnTo>
                <a:lnTo>
                  <a:pt x="9" y="0"/>
                </a:lnTo>
                <a:lnTo>
                  <a:pt x="9" y="81"/>
                </a:lnTo>
                <a:lnTo>
                  <a:pt x="9" y="1"/>
                </a:lnTo>
                <a:lnTo>
                  <a:pt x="9" y="81"/>
                </a:lnTo>
                <a:lnTo>
                  <a:pt x="10" y="79"/>
                </a:lnTo>
                <a:lnTo>
                  <a:pt x="10" y="1"/>
                </a:lnTo>
                <a:lnTo>
                  <a:pt x="10" y="79"/>
                </a:lnTo>
                <a:lnTo>
                  <a:pt x="11" y="79"/>
                </a:lnTo>
                <a:lnTo>
                  <a:pt x="11" y="2"/>
                </a:lnTo>
                <a:lnTo>
                  <a:pt x="11" y="78"/>
                </a:lnTo>
                <a:lnTo>
                  <a:pt x="11" y="2"/>
                </a:lnTo>
                <a:lnTo>
                  <a:pt x="11" y="3"/>
                </a:lnTo>
                <a:lnTo>
                  <a:pt x="11" y="78"/>
                </a:lnTo>
                <a:lnTo>
                  <a:pt x="11" y="77"/>
                </a:lnTo>
                <a:lnTo>
                  <a:pt x="11" y="3"/>
                </a:lnTo>
                <a:lnTo>
                  <a:pt x="11" y="76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2308225" y="3486150"/>
            <a:ext cx="14288" cy="4763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456 w 39"/>
              <a:gd name="T5" fmla="*/ 0 h 11"/>
              <a:gd name="T6" fmla="*/ 12456 w 39"/>
              <a:gd name="T7" fmla="*/ 0 h 11"/>
              <a:gd name="T8" fmla="*/ 2198 w 39"/>
              <a:gd name="T9" fmla="*/ 0 h 11"/>
              <a:gd name="T10" fmla="*/ 1832 w 39"/>
              <a:gd name="T11" fmla="*/ 0 h 11"/>
              <a:gd name="T12" fmla="*/ 12823 w 39"/>
              <a:gd name="T13" fmla="*/ 0 h 11"/>
              <a:gd name="T14" fmla="*/ 12823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2823 w 39"/>
              <a:gd name="T21" fmla="*/ 0 h 11"/>
              <a:gd name="T22" fmla="*/ 13555 w 39"/>
              <a:gd name="T23" fmla="*/ 433 h 11"/>
              <a:gd name="T24" fmla="*/ 1465 w 39"/>
              <a:gd name="T25" fmla="*/ 433 h 11"/>
              <a:gd name="T26" fmla="*/ 733 w 39"/>
              <a:gd name="T27" fmla="*/ 433 h 11"/>
              <a:gd name="T28" fmla="*/ 13922 w 39"/>
              <a:gd name="T29" fmla="*/ 433 h 11"/>
              <a:gd name="T30" fmla="*/ 13922 w 39"/>
              <a:gd name="T31" fmla="*/ 433 h 11"/>
              <a:gd name="T32" fmla="*/ 733 w 39"/>
              <a:gd name="T33" fmla="*/ 433 h 11"/>
              <a:gd name="T34" fmla="*/ 733 w 39"/>
              <a:gd name="T35" fmla="*/ 433 h 11"/>
              <a:gd name="T36" fmla="*/ 13922 w 39"/>
              <a:gd name="T37" fmla="*/ 433 h 11"/>
              <a:gd name="T38" fmla="*/ 13922 w 39"/>
              <a:gd name="T39" fmla="*/ 866 h 11"/>
              <a:gd name="T40" fmla="*/ 733 w 39"/>
              <a:gd name="T41" fmla="*/ 866 h 11"/>
              <a:gd name="T42" fmla="*/ 366 w 39"/>
              <a:gd name="T43" fmla="*/ 866 h 11"/>
              <a:gd name="T44" fmla="*/ 14288 w 39"/>
              <a:gd name="T45" fmla="*/ 866 h 11"/>
              <a:gd name="T46" fmla="*/ 14288 w 39"/>
              <a:gd name="T47" fmla="*/ 866 h 11"/>
              <a:gd name="T48" fmla="*/ 366 w 39"/>
              <a:gd name="T49" fmla="*/ 866 h 11"/>
              <a:gd name="T50" fmla="*/ 366 w 39"/>
              <a:gd name="T51" fmla="*/ 1299 h 11"/>
              <a:gd name="T52" fmla="*/ 14288 w 39"/>
              <a:gd name="T53" fmla="*/ 1299 h 11"/>
              <a:gd name="T54" fmla="*/ 14288 w 39"/>
              <a:gd name="T55" fmla="*/ 1299 h 11"/>
              <a:gd name="T56" fmla="*/ 0 w 39"/>
              <a:gd name="T57" fmla="*/ 1299 h 11"/>
              <a:gd name="T58" fmla="*/ 0 w 39"/>
              <a:gd name="T59" fmla="*/ 1299 h 11"/>
              <a:gd name="T60" fmla="*/ 14288 w 39"/>
              <a:gd name="T61" fmla="*/ 1299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2598 h 11"/>
              <a:gd name="T68" fmla="*/ 14288 w 39"/>
              <a:gd name="T69" fmla="*/ 2598 h 11"/>
              <a:gd name="T70" fmla="*/ 14288 w 39"/>
              <a:gd name="T71" fmla="*/ 2598 h 11"/>
              <a:gd name="T72" fmla="*/ 0 w 39"/>
              <a:gd name="T73" fmla="*/ 2598 h 11"/>
              <a:gd name="T74" fmla="*/ 366 w 39"/>
              <a:gd name="T75" fmla="*/ 2598 h 11"/>
              <a:gd name="T76" fmla="*/ 14288 w 39"/>
              <a:gd name="T77" fmla="*/ 2598 h 11"/>
              <a:gd name="T78" fmla="*/ 14288 w 39"/>
              <a:gd name="T79" fmla="*/ 3031 h 11"/>
              <a:gd name="T80" fmla="*/ 366 w 39"/>
              <a:gd name="T81" fmla="*/ 3031 h 11"/>
              <a:gd name="T82" fmla="*/ 366 w 39"/>
              <a:gd name="T83" fmla="*/ 3031 h 11"/>
              <a:gd name="T84" fmla="*/ 14288 w 39"/>
              <a:gd name="T85" fmla="*/ 3031 h 11"/>
              <a:gd name="T86" fmla="*/ 13922 w 39"/>
              <a:gd name="T87" fmla="*/ 3031 h 11"/>
              <a:gd name="T88" fmla="*/ 733 w 39"/>
              <a:gd name="T89" fmla="*/ 3031 h 11"/>
              <a:gd name="T90" fmla="*/ 733 w 39"/>
              <a:gd name="T91" fmla="*/ 3464 h 11"/>
              <a:gd name="T92" fmla="*/ 13922 w 39"/>
              <a:gd name="T93" fmla="*/ 3464 h 11"/>
              <a:gd name="T94" fmla="*/ 13922 w 39"/>
              <a:gd name="T95" fmla="*/ 4330 h 11"/>
              <a:gd name="T96" fmla="*/ 733 w 39"/>
              <a:gd name="T97" fmla="*/ 4330 h 11"/>
              <a:gd name="T98" fmla="*/ 733 w 39"/>
              <a:gd name="T99" fmla="*/ 4330 h 11"/>
              <a:gd name="T100" fmla="*/ 13922 w 39"/>
              <a:gd name="T101" fmla="*/ 4330 h 11"/>
              <a:gd name="T102" fmla="*/ 13555 w 39"/>
              <a:gd name="T103" fmla="*/ 4330 h 11"/>
              <a:gd name="T104" fmla="*/ 1465 w 39"/>
              <a:gd name="T105" fmla="*/ 4330 h 11"/>
              <a:gd name="T106" fmla="*/ 1465 w 39"/>
              <a:gd name="T107" fmla="*/ 4330 h 11"/>
              <a:gd name="T108" fmla="*/ 12823 w 39"/>
              <a:gd name="T109" fmla="*/ 4330 h 11"/>
              <a:gd name="T110" fmla="*/ 12823 w 39"/>
              <a:gd name="T111" fmla="*/ 4330 h 11"/>
              <a:gd name="T112" fmla="*/ 1465 w 39"/>
              <a:gd name="T113" fmla="*/ 4330 h 11"/>
              <a:gd name="T114" fmla="*/ 1832 w 39"/>
              <a:gd name="T115" fmla="*/ 4330 h 11"/>
              <a:gd name="T116" fmla="*/ 12823 w 39"/>
              <a:gd name="T117" fmla="*/ 4330 h 11"/>
              <a:gd name="T118" fmla="*/ 12456 w 39"/>
              <a:gd name="T119" fmla="*/ 4330 h 11"/>
              <a:gd name="T120" fmla="*/ 2198 w 39"/>
              <a:gd name="T121" fmla="*/ 4330 h 11"/>
              <a:gd name="T122" fmla="*/ 2198 w 39"/>
              <a:gd name="T123" fmla="*/ 4763 h 11"/>
              <a:gd name="T124" fmla="*/ 1245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6" y="0"/>
                </a:lnTo>
                <a:lnTo>
                  <a:pt x="5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1"/>
                </a:lnTo>
                <a:lnTo>
                  <a:pt x="4" y="1"/>
                </a:lnTo>
                <a:lnTo>
                  <a:pt x="2" y="1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38" y="2"/>
                </a:lnTo>
                <a:lnTo>
                  <a:pt x="2" y="2"/>
                </a:lnTo>
                <a:lnTo>
                  <a:pt x="1" y="2"/>
                </a:lnTo>
                <a:lnTo>
                  <a:pt x="39" y="2"/>
                </a:lnTo>
                <a:lnTo>
                  <a:pt x="1" y="2"/>
                </a:lnTo>
                <a:lnTo>
                  <a:pt x="1" y="3"/>
                </a:lnTo>
                <a:lnTo>
                  <a:pt x="39" y="3"/>
                </a:lnTo>
                <a:lnTo>
                  <a:pt x="0" y="3"/>
                </a:lnTo>
                <a:lnTo>
                  <a:pt x="39" y="3"/>
                </a:lnTo>
                <a:lnTo>
                  <a:pt x="39" y="5"/>
                </a:lnTo>
                <a:lnTo>
                  <a:pt x="0" y="5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1" y="6"/>
                </a:lnTo>
                <a:lnTo>
                  <a:pt x="39" y="6"/>
                </a:lnTo>
                <a:lnTo>
                  <a:pt x="39" y="7"/>
                </a:lnTo>
                <a:lnTo>
                  <a:pt x="1" y="7"/>
                </a:lnTo>
                <a:lnTo>
                  <a:pt x="39" y="7"/>
                </a:lnTo>
                <a:lnTo>
                  <a:pt x="38" y="7"/>
                </a:lnTo>
                <a:lnTo>
                  <a:pt x="2" y="7"/>
                </a:lnTo>
                <a:lnTo>
                  <a:pt x="2" y="8"/>
                </a:lnTo>
                <a:lnTo>
                  <a:pt x="38" y="8"/>
                </a:lnTo>
                <a:lnTo>
                  <a:pt x="38" y="10"/>
                </a:lnTo>
                <a:lnTo>
                  <a:pt x="2" y="10"/>
                </a:lnTo>
                <a:lnTo>
                  <a:pt x="38" y="10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34" y="10"/>
                </a:lnTo>
                <a:lnTo>
                  <a:pt x="6" y="10"/>
                </a:lnTo>
                <a:lnTo>
                  <a:pt x="6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2317750" y="3463925"/>
            <a:ext cx="4763" cy="26988"/>
          </a:xfrm>
          <a:custGeom>
            <a:avLst/>
            <a:gdLst>
              <a:gd name="T0" fmla="*/ 2382 w 10"/>
              <a:gd name="T1" fmla="*/ 24535 h 66"/>
              <a:gd name="T2" fmla="*/ 0 w 10"/>
              <a:gd name="T3" fmla="*/ 24535 h 66"/>
              <a:gd name="T4" fmla="*/ 0 w 10"/>
              <a:gd name="T5" fmla="*/ 2453 h 66"/>
              <a:gd name="T6" fmla="*/ 0 w 10"/>
              <a:gd name="T7" fmla="*/ 2453 h 66"/>
              <a:gd name="T8" fmla="*/ 0 w 10"/>
              <a:gd name="T9" fmla="*/ 24943 h 66"/>
              <a:gd name="T10" fmla="*/ 0 w 10"/>
              <a:gd name="T11" fmla="*/ 24943 h 66"/>
              <a:gd name="T12" fmla="*/ 0 w 10"/>
              <a:gd name="T13" fmla="*/ 2045 h 66"/>
              <a:gd name="T14" fmla="*/ 0 w 10"/>
              <a:gd name="T15" fmla="*/ 1636 h 66"/>
              <a:gd name="T16" fmla="*/ 0 w 10"/>
              <a:gd name="T17" fmla="*/ 24943 h 66"/>
              <a:gd name="T18" fmla="*/ 0 w 10"/>
              <a:gd name="T19" fmla="*/ 25352 h 66"/>
              <a:gd name="T20" fmla="*/ 0 w 10"/>
              <a:gd name="T21" fmla="*/ 1636 h 66"/>
              <a:gd name="T22" fmla="*/ 0 w 10"/>
              <a:gd name="T23" fmla="*/ 1636 h 66"/>
              <a:gd name="T24" fmla="*/ 0 w 10"/>
              <a:gd name="T25" fmla="*/ 25352 h 66"/>
              <a:gd name="T26" fmla="*/ 0 w 10"/>
              <a:gd name="T27" fmla="*/ 25352 h 66"/>
              <a:gd name="T28" fmla="*/ 0 w 10"/>
              <a:gd name="T29" fmla="*/ 1227 h 66"/>
              <a:gd name="T30" fmla="*/ 476 w 10"/>
              <a:gd name="T31" fmla="*/ 1227 h 66"/>
              <a:gd name="T32" fmla="*/ 476 w 10"/>
              <a:gd name="T33" fmla="*/ 25761 h 66"/>
              <a:gd name="T34" fmla="*/ 476 w 10"/>
              <a:gd name="T35" fmla="*/ 26579 h 66"/>
              <a:gd name="T36" fmla="*/ 476 w 10"/>
              <a:gd name="T37" fmla="*/ 1227 h 66"/>
              <a:gd name="T38" fmla="*/ 476 w 10"/>
              <a:gd name="T39" fmla="*/ 1227 h 66"/>
              <a:gd name="T40" fmla="*/ 476 w 10"/>
              <a:gd name="T41" fmla="*/ 26579 h 66"/>
              <a:gd name="T42" fmla="*/ 476 w 10"/>
              <a:gd name="T43" fmla="*/ 26579 h 66"/>
              <a:gd name="T44" fmla="*/ 476 w 10"/>
              <a:gd name="T45" fmla="*/ 409 h 66"/>
              <a:gd name="T46" fmla="*/ 953 w 10"/>
              <a:gd name="T47" fmla="*/ 409 h 66"/>
              <a:gd name="T48" fmla="*/ 953 w 10"/>
              <a:gd name="T49" fmla="*/ 26579 h 66"/>
              <a:gd name="T50" fmla="*/ 1905 w 10"/>
              <a:gd name="T51" fmla="*/ 26579 h 66"/>
              <a:gd name="T52" fmla="*/ 1905 w 10"/>
              <a:gd name="T53" fmla="*/ 0 h 66"/>
              <a:gd name="T54" fmla="*/ 1905 w 10"/>
              <a:gd name="T55" fmla="*/ 0 h 66"/>
              <a:gd name="T56" fmla="*/ 1905 w 10"/>
              <a:gd name="T57" fmla="*/ 26579 h 66"/>
              <a:gd name="T58" fmla="*/ 1905 w 10"/>
              <a:gd name="T59" fmla="*/ 26579 h 66"/>
              <a:gd name="T60" fmla="*/ 1905 w 10"/>
              <a:gd name="T61" fmla="*/ 0 h 66"/>
              <a:gd name="T62" fmla="*/ 2382 w 10"/>
              <a:gd name="T63" fmla="*/ 0 h 66"/>
              <a:gd name="T64" fmla="*/ 2382 w 10"/>
              <a:gd name="T65" fmla="*/ 26988 h 66"/>
              <a:gd name="T66" fmla="*/ 2382 w 10"/>
              <a:gd name="T67" fmla="*/ 26579 h 66"/>
              <a:gd name="T68" fmla="*/ 2382 w 10"/>
              <a:gd name="T69" fmla="*/ 0 h 66"/>
              <a:gd name="T70" fmla="*/ 2858 w 10"/>
              <a:gd name="T71" fmla="*/ 0 h 66"/>
              <a:gd name="T72" fmla="*/ 2858 w 10"/>
              <a:gd name="T73" fmla="*/ 26579 h 66"/>
              <a:gd name="T74" fmla="*/ 2858 w 10"/>
              <a:gd name="T75" fmla="*/ 26579 h 66"/>
              <a:gd name="T76" fmla="*/ 2858 w 10"/>
              <a:gd name="T77" fmla="*/ 0 h 66"/>
              <a:gd name="T78" fmla="*/ 2858 w 10"/>
              <a:gd name="T79" fmla="*/ 409 h 66"/>
              <a:gd name="T80" fmla="*/ 2858 w 10"/>
              <a:gd name="T81" fmla="*/ 26579 h 66"/>
              <a:gd name="T82" fmla="*/ 3810 w 10"/>
              <a:gd name="T83" fmla="*/ 26579 h 66"/>
              <a:gd name="T84" fmla="*/ 3810 w 10"/>
              <a:gd name="T85" fmla="*/ 409 h 66"/>
              <a:gd name="T86" fmla="*/ 4287 w 10"/>
              <a:gd name="T87" fmla="*/ 1227 h 66"/>
              <a:gd name="T88" fmla="*/ 4287 w 10"/>
              <a:gd name="T89" fmla="*/ 26579 h 66"/>
              <a:gd name="T90" fmla="*/ 4287 w 10"/>
              <a:gd name="T91" fmla="*/ 26579 h 66"/>
              <a:gd name="T92" fmla="*/ 4287 w 10"/>
              <a:gd name="T93" fmla="*/ 1227 h 66"/>
              <a:gd name="T94" fmla="*/ 4287 w 10"/>
              <a:gd name="T95" fmla="*/ 1227 h 66"/>
              <a:gd name="T96" fmla="*/ 4287 w 10"/>
              <a:gd name="T97" fmla="*/ 25761 h 66"/>
              <a:gd name="T98" fmla="*/ 4287 w 10"/>
              <a:gd name="T99" fmla="*/ 25352 h 66"/>
              <a:gd name="T100" fmla="*/ 4287 w 10"/>
              <a:gd name="T101" fmla="*/ 1227 h 66"/>
              <a:gd name="T102" fmla="*/ 4763 w 10"/>
              <a:gd name="T103" fmla="*/ 1636 h 66"/>
              <a:gd name="T104" fmla="*/ 4763 w 10"/>
              <a:gd name="T105" fmla="*/ 25352 h 66"/>
              <a:gd name="T106" fmla="*/ 4763 w 10"/>
              <a:gd name="T107" fmla="*/ 25352 h 66"/>
              <a:gd name="T108" fmla="*/ 4763 w 10"/>
              <a:gd name="T109" fmla="*/ 1636 h 66"/>
              <a:gd name="T110" fmla="*/ 4763 w 10"/>
              <a:gd name="T111" fmla="*/ 1636 h 66"/>
              <a:gd name="T112" fmla="*/ 4763 w 10"/>
              <a:gd name="T113" fmla="*/ 24943 h 66"/>
              <a:gd name="T114" fmla="*/ 4763 w 10"/>
              <a:gd name="T115" fmla="*/ 24943 h 66"/>
              <a:gd name="T116" fmla="*/ 4763 w 10"/>
              <a:gd name="T117" fmla="*/ 2045 h 66"/>
              <a:gd name="T118" fmla="*/ 4763 w 10"/>
              <a:gd name="T119" fmla="*/ 2453 h 66"/>
              <a:gd name="T120" fmla="*/ 4763 w 10"/>
              <a:gd name="T121" fmla="*/ 24943 h 66"/>
              <a:gd name="T122" fmla="*/ 4763 w 10"/>
              <a:gd name="T123" fmla="*/ 24535 h 66"/>
              <a:gd name="T124" fmla="*/ 4763 w 10"/>
              <a:gd name="T125" fmla="*/ 2453 h 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66">
                <a:moveTo>
                  <a:pt x="5" y="60"/>
                </a:moveTo>
                <a:lnTo>
                  <a:pt x="0" y="60"/>
                </a:lnTo>
                <a:lnTo>
                  <a:pt x="0" y="6"/>
                </a:lnTo>
                <a:lnTo>
                  <a:pt x="0" y="61"/>
                </a:lnTo>
                <a:lnTo>
                  <a:pt x="0" y="5"/>
                </a:lnTo>
                <a:lnTo>
                  <a:pt x="0" y="4"/>
                </a:lnTo>
                <a:lnTo>
                  <a:pt x="0" y="61"/>
                </a:lnTo>
                <a:lnTo>
                  <a:pt x="0" y="62"/>
                </a:lnTo>
                <a:lnTo>
                  <a:pt x="0" y="4"/>
                </a:lnTo>
                <a:lnTo>
                  <a:pt x="0" y="62"/>
                </a:lnTo>
                <a:lnTo>
                  <a:pt x="0" y="3"/>
                </a:lnTo>
                <a:lnTo>
                  <a:pt x="1" y="3"/>
                </a:lnTo>
                <a:lnTo>
                  <a:pt x="1" y="63"/>
                </a:lnTo>
                <a:lnTo>
                  <a:pt x="1" y="65"/>
                </a:lnTo>
                <a:lnTo>
                  <a:pt x="1" y="3"/>
                </a:lnTo>
                <a:lnTo>
                  <a:pt x="1" y="65"/>
                </a:lnTo>
                <a:lnTo>
                  <a:pt x="1" y="1"/>
                </a:lnTo>
                <a:lnTo>
                  <a:pt x="2" y="1"/>
                </a:lnTo>
                <a:lnTo>
                  <a:pt x="2" y="65"/>
                </a:lnTo>
                <a:lnTo>
                  <a:pt x="4" y="65"/>
                </a:lnTo>
                <a:lnTo>
                  <a:pt x="4" y="0"/>
                </a:lnTo>
                <a:lnTo>
                  <a:pt x="4" y="65"/>
                </a:lnTo>
                <a:lnTo>
                  <a:pt x="4" y="0"/>
                </a:lnTo>
                <a:lnTo>
                  <a:pt x="5" y="0"/>
                </a:lnTo>
                <a:lnTo>
                  <a:pt x="5" y="66"/>
                </a:lnTo>
                <a:lnTo>
                  <a:pt x="5" y="65"/>
                </a:lnTo>
                <a:lnTo>
                  <a:pt x="5" y="0"/>
                </a:lnTo>
                <a:lnTo>
                  <a:pt x="6" y="0"/>
                </a:lnTo>
                <a:lnTo>
                  <a:pt x="6" y="65"/>
                </a:lnTo>
                <a:lnTo>
                  <a:pt x="6" y="0"/>
                </a:lnTo>
                <a:lnTo>
                  <a:pt x="6" y="1"/>
                </a:lnTo>
                <a:lnTo>
                  <a:pt x="6" y="65"/>
                </a:lnTo>
                <a:lnTo>
                  <a:pt x="8" y="65"/>
                </a:lnTo>
                <a:lnTo>
                  <a:pt x="8" y="1"/>
                </a:lnTo>
                <a:lnTo>
                  <a:pt x="9" y="3"/>
                </a:lnTo>
                <a:lnTo>
                  <a:pt x="9" y="65"/>
                </a:lnTo>
                <a:lnTo>
                  <a:pt x="9" y="3"/>
                </a:lnTo>
                <a:lnTo>
                  <a:pt x="9" y="63"/>
                </a:lnTo>
                <a:lnTo>
                  <a:pt x="9" y="62"/>
                </a:lnTo>
                <a:lnTo>
                  <a:pt x="9" y="3"/>
                </a:lnTo>
                <a:lnTo>
                  <a:pt x="10" y="4"/>
                </a:lnTo>
                <a:lnTo>
                  <a:pt x="10" y="62"/>
                </a:lnTo>
                <a:lnTo>
                  <a:pt x="10" y="4"/>
                </a:lnTo>
                <a:lnTo>
                  <a:pt x="10" y="61"/>
                </a:lnTo>
                <a:lnTo>
                  <a:pt x="10" y="5"/>
                </a:lnTo>
                <a:lnTo>
                  <a:pt x="10" y="6"/>
                </a:lnTo>
                <a:lnTo>
                  <a:pt x="10" y="61"/>
                </a:lnTo>
                <a:lnTo>
                  <a:pt x="10" y="60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2317750" y="3463925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0695 w 38"/>
              <a:gd name="T5" fmla="*/ 0 h 11"/>
              <a:gd name="T6" fmla="*/ 11029 w 38"/>
              <a:gd name="T7" fmla="*/ 0 h 11"/>
              <a:gd name="T8" fmla="*/ 1337 w 38"/>
              <a:gd name="T9" fmla="*/ 0 h 11"/>
              <a:gd name="T10" fmla="*/ 1337 w 38"/>
              <a:gd name="T11" fmla="*/ 0 h 11"/>
              <a:gd name="T12" fmla="*/ 11029 w 38"/>
              <a:gd name="T13" fmla="*/ 0 h 11"/>
              <a:gd name="T14" fmla="*/ 11363 w 38"/>
              <a:gd name="T15" fmla="*/ 0 h 11"/>
              <a:gd name="T16" fmla="*/ 1337 w 38"/>
              <a:gd name="T17" fmla="*/ 0 h 11"/>
              <a:gd name="T18" fmla="*/ 668 w 38"/>
              <a:gd name="T19" fmla="*/ 433 h 11"/>
              <a:gd name="T20" fmla="*/ 11697 w 38"/>
              <a:gd name="T21" fmla="*/ 433 h 11"/>
              <a:gd name="T22" fmla="*/ 11697 w 38"/>
              <a:gd name="T23" fmla="*/ 433 h 11"/>
              <a:gd name="T24" fmla="*/ 334 w 38"/>
              <a:gd name="T25" fmla="*/ 433 h 11"/>
              <a:gd name="T26" fmla="*/ 334 w 38"/>
              <a:gd name="T27" fmla="*/ 1299 h 11"/>
              <a:gd name="T28" fmla="*/ 11697 w 38"/>
              <a:gd name="T29" fmla="*/ 1299 h 11"/>
              <a:gd name="T30" fmla="*/ 11697 w 38"/>
              <a:gd name="T31" fmla="*/ 1299 h 11"/>
              <a:gd name="T32" fmla="*/ 334 w 38"/>
              <a:gd name="T33" fmla="*/ 1299 h 11"/>
              <a:gd name="T34" fmla="*/ 334 w 38"/>
              <a:gd name="T35" fmla="*/ 1299 h 11"/>
              <a:gd name="T36" fmla="*/ 12366 w 38"/>
              <a:gd name="T37" fmla="*/ 1299 h 11"/>
              <a:gd name="T38" fmla="*/ 12366 w 38"/>
              <a:gd name="T39" fmla="*/ 1299 h 11"/>
              <a:gd name="T40" fmla="*/ 0 w 38"/>
              <a:gd name="T41" fmla="*/ 1299 h 11"/>
              <a:gd name="T42" fmla="*/ 0 w 38"/>
              <a:gd name="T43" fmla="*/ 1732 h 11"/>
              <a:gd name="T44" fmla="*/ 12366 w 38"/>
              <a:gd name="T45" fmla="*/ 1732 h 11"/>
              <a:gd name="T46" fmla="*/ 12366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2700 w 38"/>
              <a:gd name="T53" fmla="*/ 1732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598 h 11"/>
              <a:gd name="T60" fmla="*/ 12700 w 38"/>
              <a:gd name="T61" fmla="*/ 2598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3464 h 11"/>
              <a:gd name="T72" fmla="*/ 0 w 38"/>
              <a:gd name="T73" fmla="*/ 3464 h 11"/>
              <a:gd name="T74" fmla="*/ 0 w 38"/>
              <a:gd name="T75" fmla="*/ 3464 h 11"/>
              <a:gd name="T76" fmla="*/ 12700 w 38"/>
              <a:gd name="T77" fmla="*/ 3464 h 11"/>
              <a:gd name="T78" fmla="*/ 12366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2366 w 38"/>
              <a:gd name="T85" fmla="*/ 3897 h 11"/>
              <a:gd name="T86" fmla="*/ 12366 w 38"/>
              <a:gd name="T87" fmla="*/ 3897 h 11"/>
              <a:gd name="T88" fmla="*/ 0 w 38"/>
              <a:gd name="T89" fmla="*/ 3897 h 11"/>
              <a:gd name="T90" fmla="*/ 334 w 38"/>
              <a:gd name="T91" fmla="*/ 4330 h 11"/>
              <a:gd name="T92" fmla="*/ 12366 w 38"/>
              <a:gd name="T93" fmla="*/ 4330 h 11"/>
              <a:gd name="T94" fmla="*/ 11697 w 38"/>
              <a:gd name="T95" fmla="*/ 4330 h 11"/>
              <a:gd name="T96" fmla="*/ 334 w 38"/>
              <a:gd name="T97" fmla="*/ 4330 h 11"/>
              <a:gd name="T98" fmla="*/ 334 w 38"/>
              <a:gd name="T99" fmla="*/ 4763 h 11"/>
              <a:gd name="T100" fmla="*/ 11697 w 38"/>
              <a:gd name="T101" fmla="*/ 4763 h 11"/>
              <a:gd name="T102" fmla="*/ 11697 w 38"/>
              <a:gd name="T103" fmla="*/ 4763 h 11"/>
              <a:gd name="T104" fmla="*/ 334 w 38"/>
              <a:gd name="T105" fmla="*/ 4763 h 11"/>
              <a:gd name="T106" fmla="*/ 668 w 38"/>
              <a:gd name="T107" fmla="*/ 4763 h 11"/>
              <a:gd name="T108" fmla="*/ 11697 w 38"/>
              <a:gd name="T109" fmla="*/ 4763 h 11"/>
              <a:gd name="T110" fmla="*/ 11363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029 w 38"/>
              <a:gd name="T117" fmla="*/ 4763 h 11"/>
              <a:gd name="T118" fmla="*/ 11029 w 38"/>
              <a:gd name="T119" fmla="*/ 4763 h 11"/>
              <a:gd name="T120" fmla="*/ 1337 w 38"/>
              <a:gd name="T121" fmla="*/ 4763 h 11"/>
              <a:gd name="T122" fmla="*/ 1671 w 38"/>
              <a:gd name="T123" fmla="*/ 4763 h 11"/>
              <a:gd name="T124" fmla="*/ 10695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2" y="0"/>
                </a:lnTo>
                <a:lnTo>
                  <a:pt x="33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2" y="1"/>
                </a:lnTo>
                <a:lnTo>
                  <a:pt x="35" y="1"/>
                </a:lnTo>
                <a:lnTo>
                  <a:pt x="1" y="1"/>
                </a:lnTo>
                <a:lnTo>
                  <a:pt x="1" y="3"/>
                </a:lnTo>
                <a:lnTo>
                  <a:pt x="35" y="3"/>
                </a:lnTo>
                <a:lnTo>
                  <a:pt x="1" y="3"/>
                </a:lnTo>
                <a:lnTo>
                  <a:pt x="37" y="3"/>
                </a:lnTo>
                <a:lnTo>
                  <a:pt x="0" y="3"/>
                </a:lnTo>
                <a:lnTo>
                  <a:pt x="0" y="4"/>
                </a:lnTo>
                <a:lnTo>
                  <a:pt x="37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7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35" y="10"/>
                </a:lnTo>
                <a:lnTo>
                  <a:pt x="1" y="10"/>
                </a:lnTo>
                <a:lnTo>
                  <a:pt x="1" y="11"/>
                </a:lnTo>
                <a:lnTo>
                  <a:pt x="35" y="11"/>
                </a:lnTo>
                <a:lnTo>
                  <a:pt x="1" y="11"/>
                </a:lnTo>
                <a:lnTo>
                  <a:pt x="2" y="11"/>
                </a:lnTo>
                <a:lnTo>
                  <a:pt x="35" y="11"/>
                </a:lnTo>
                <a:lnTo>
                  <a:pt x="34" y="11"/>
                </a:lnTo>
                <a:lnTo>
                  <a:pt x="4" y="11"/>
                </a:lnTo>
                <a:lnTo>
                  <a:pt x="33" y="11"/>
                </a:lnTo>
                <a:lnTo>
                  <a:pt x="4" y="11"/>
                </a:lnTo>
                <a:lnTo>
                  <a:pt x="5" y="11"/>
                </a:lnTo>
                <a:lnTo>
                  <a:pt x="3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2328863" y="3457575"/>
            <a:ext cx="1587" cy="11113"/>
          </a:xfrm>
          <a:custGeom>
            <a:avLst/>
            <a:gdLst>
              <a:gd name="T0" fmla="*/ 721 w 11"/>
              <a:gd name="T1" fmla="*/ 9197 h 29"/>
              <a:gd name="T2" fmla="*/ 0 w 11"/>
              <a:gd name="T3" fmla="*/ 9197 h 29"/>
              <a:gd name="T4" fmla="*/ 0 w 11"/>
              <a:gd name="T5" fmla="*/ 2682 h 29"/>
              <a:gd name="T6" fmla="*/ 0 w 11"/>
              <a:gd name="T7" fmla="*/ 2682 h 29"/>
              <a:gd name="T8" fmla="*/ 0 w 11"/>
              <a:gd name="T9" fmla="*/ 9197 h 29"/>
              <a:gd name="T10" fmla="*/ 0 w 11"/>
              <a:gd name="T11" fmla="*/ 9963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963 h 29"/>
              <a:gd name="T18" fmla="*/ 144 w 11"/>
              <a:gd name="T19" fmla="*/ 10347 h 29"/>
              <a:gd name="T20" fmla="*/ 144 w 11"/>
              <a:gd name="T21" fmla="*/ 1533 h 29"/>
              <a:gd name="T22" fmla="*/ 144 w 11"/>
              <a:gd name="T23" fmla="*/ 1533 h 29"/>
              <a:gd name="T24" fmla="*/ 144 w 11"/>
              <a:gd name="T25" fmla="*/ 10347 h 29"/>
              <a:gd name="T26" fmla="*/ 144 w 11"/>
              <a:gd name="T27" fmla="*/ 10347 h 29"/>
              <a:gd name="T28" fmla="*/ 144 w 11"/>
              <a:gd name="T29" fmla="*/ 1150 h 29"/>
              <a:gd name="T30" fmla="*/ 144 w 11"/>
              <a:gd name="T31" fmla="*/ 1150 h 29"/>
              <a:gd name="T32" fmla="*/ 144 w 11"/>
              <a:gd name="T33" fmla="*/ 10730 h 29"/>
              <a:gd name="T34" fmla="*/ 144 w 11"/>
              <a:gd name="T35" fmla="*/ 10730 h 29"/>
              <a:gd name="T36" fmla="*/ 144 w 11"/>
              <a:gd name="T37" fmla="*/ 1150 h 29"/>
              <a:gd name="T38" fmla="*/ 289 w 11"/>
              <a:gd name="T39" fmla="*/ 383 h 29"/>
              <a:gd name="T40" fmla="*/ 289 w 11"/>
              <a:gd name="T41" fmla="*/ 11113 h 29"/>
              <a:gd name="T42" fmla="*/ 289 w 11"/>
              <a:gd name="T43" fmla="*/ 11113 h 29"/>
              <a:gd name="T44" fmla="*/ 289 w 11"/>
              <a:gd name="T45" fmla="*/ 383 h 29"/>
              <a:gd name="T46" fmla="*/ 289 w 11"/>
              <a:gd name="T47" fmla="*/ 383 h 29"/>
              <a:gd name="T48" fmla="*/ 289 w 11"/>
              <a:gd name="T49" fmla="*/ 11113 h 29"/>
              <a:gd name="T50" fmla="*/ 433 w 11"/>
              <a:gd name="T51" fmla="*/ 11113 h 29"/>
              <a:gd name="T52" fmla="*/ 433 w 11"/>
              <a:gd name="T53" fmla="*/ 0 h 29"/>
              <a:gd name="T54" fmla="*/ 721 w 11"/>
              <a:gd name="T55" fmla="*/ 0 h 29"/>
              <a:gd name="T56" fmla="*/ 721 w 11"/>
              <a:gd name="T57" fmla="*/ 11113 h 29"/>
              <a:gd name="T58" fmla="*/ 721 w 11"/>
              <a:gd name="T59" fmla="*/ 11113 h 29"/>
              <a:gd name="T60" fmla="*/ 721 w 11"/>
              <a:gd name="T61" fmla="*/ 0 h 29"/>
              <a:gd name="T62" fmla="*/ 721 w 11"/>
              <a:gd name="T63" fmla="*/ 0 h 29"/>
              <a:gd name="T64" fmla="*/ 721 w 11"/>
              <a:gd name="T65" fmla="*/ 11113 h 29"/>
              <a:gd name="T66" fmla="*/ 866 w 11"/>
              <a:gd name="T67" fmla="*/ 11113 h 29"/>
              <a:gd name="T68" fmla="*/ 866 w 11"/>
              <a:gd name="T69" fmla="*/ 0 h 29"/>
              <a:gd name="T70" fmla="*/ 866 w 11"/>
              <a:gd name="T71" fmla="*/ 0 h 29"/>
              <a:gd name="T72" fmla="*/ 866 w 11"/>
              <a:gd name="T73" fmla="*/ 11113 h 29"/>
              <a:gd name="T74" fmla="*/ 1010 w 11"/>
              <a:gd name="T75" fmla="*/ 11113 h 29"/>
              <a:gd name="T76" fmla="*/ 1010 w 11"/>
              <a:gd name="T77" fmla="*/ 0 h 29"/>
              <a:gd name="T78" fmla="*/ 1154 w 11"/>
              <a:gd name="T79" fmla="*/ 383 h 29"/>
              <a:gd name="T80" fmla="*/ 1154 w 11"/>
              <a:gd name="T81" fmla="*/ 11113 h 29"/>
              <a:gd name="T82" fmla="*/ 1154 w 11"/>
              <a:gd name="T83" fmla="*/ 11113 h 29"/>
              <a:gd name="T84" fmla="*/ 1154 w 11"/>
              <a:gd name="T85" fmla="*/ 383 h 29"/>
              <a:gd name="T86" fmla="*/ 1154 w 11"/>
              <a:gd name="T87" fmla="*/ 383 h 29"/>
              <a:gd name="T88" fmla="*/ 1154 w 11"/>
              <a:gd name="T89" fmla="*/ 11113 h 29"/>
              <a:gd name="T90" fmla="*/ 1154 w 11"/>
              <a:gd name="T91" fmla="*/ 10730 h 29"/>
              <a:gd name="T92" fmla="*/ 1154 w 11"/>
              <a:gd name="T93" fmla="*/ 1150 h 29"/>
              <a:gd name="T94" fmla="*/ 1443 w 11"/>
              <a:gd name="T95" fmla="*/ 1150 h 29"/>
              <a:gd name="T96" fmla="*/ 1443 w 11"/>
              <a:gd name="T97" fmla="*/ 10730 h 29"/>
              <a:gd name="T98" fmla="*/ 1443 w 11"/>
              <a:gd name="T99" fmla="*/ 10347 h 29"/>
              <a:gd name="T100" fmla="*/ 1443 w 11"/>
              <a:gd name="T101" fmla="*/ 1150 h 29"/>
              <a:gd name="T102" fmla="*/ 1443 w 11"/>
              <a:gd name="T103" fmla="*/ 1533 h 29"/>
              <a:gd name="T104" fmla="*/ 1443 w 11"/>
              <a:gd name="T105" fmla="*/ 10347 h 29"/>
              <a:gd name="T106" fmla="*/ 1443 w 11"/>
              <a:gd name="T107" fmla="*/ 10347 h 29"/>
              <a:gd name="T108" fmla="*/ 1443 w 11"/>
              <a:gd name="T109" fmla="*/ 1533 h 29"/>
              <a:gd name="T110" fmla="*/ 1587 w 11"/>
              <a:gd name="T111" fmla="*/ 1533 h 29"/>
              <a:gd name="T112" fmla="*/ 1587 w 11"/>
              <a:gd name="T113" fmla="*/ 9963 h 29"/>
              <a:gd name="T114" fmla="*/ 1587 w 11"/>
              <a:gd name="T115" fmla="*/ 9963 h 29"/>
              <a:gd name="T116" fmla="*/ 1587 w 11"/>
              <a:gd name="T117" fmla="*/ 1916 h 29"/>
              <a:gd name="T118" fmla="*/ 1587 w 11"/>
              <a:gd name="T119" fmla="*/ 2682 h 29"/>
              <a:gd name="T120" fmla="*/ 1587 w 11"/>
              <a:gd name="T121" fmla="*/ 9197 h 29"/>
              <a:gd name="T122" fmla="*/ 1587 w 11"/>
              <a:gd name="T123" fmla="*/ 9197 h 29"/>
              <a:gd name="T124" fmla="*/ 1587 w 11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1" y="27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1" y="3"/>
                </a:lnTo>
                <a:lnTo>
                  <a:pt x="2" y="1"/>
                </a:lnTo>
                <a:lnTo>
                  <a:pt x="2" y="29"/>
                </a:lnTo>
                <a:lnTo>
                  <a:pt x="2" y="1"/>
                </a:lnTo>
                <a:lnTo>
                  <a:pt x="2" y="29"/>
                </a:lnTo>
                <a:lnTo>
                  <a:pt x="3" y="29"/>
                </a:lnTo>
                <a:lnTo>
                  <a:pt x="3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8" y="1"/>
                </a:lnTo>
                <a:lnTo>
                  <a:pt x="8" y="29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3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1" y="4"/>
                </a:lnTo>
                <a:lnTo>
                  <a:pt x="11" y="26"/>
                </a:lnTo>
                <a:lnTo>
                  <a:pt x="11" y="5"/>
                </a:lnTo>
                <a:lnTo>
                  <a:pt x="11" y="7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2328863" y="3457575"/>
            <a:ext cx="12700" cy="4763"/>
          </a:xfrm>
          <a:custGeom>
            <a:avLst/>
            <a:gdLst>
              <a:gd name="T0" fmla="*/ 1671 w 38"/>
              <a:gd name="T1" fmla="*/ 2778 h 12"/>
              <a:gd name="T2" fmla="*/ 1671 w 38"/>
              <a:gd name="T3" fmla="*/ 0 h 12"/>
              <a:gd name="T4" fmla="*/ 11029 w 38"/>
              <a:gd name="T5" fmla="*/ 0 h 12"/>
              <a:gd name="T6" fmla="*/ 11363 w 38"/>
              <a:gd name="T7" fmla="*/ 0 h 12"/>
              <a:gd name="T8" fmla="*/ 1671 w 38"/>
              <a:gd name="T9" fmla="*/ 0 h 12"/>
              <a:gd name="T10" fmla="*/ 1671 w 38"/>
              <a:gd name="T11" fmla="*/ 0 h 12"/>
              <a:gd name="T12" fmla="*/ 11363 w 38"/>
              <a:gd name="T13" fmla="*/ 0 h 12"/>
              <a:gd name="T14" fmla="*/ 11363 w 38"/>
              <a:gd name="T15" fmla="*/ 0 h 12"/>
              <a:gd name="T16" fmla="*/ 1003 w 38"/>
              <a:gd name="T17" fmla="*/ 0 h 12"/>
              <a:gd name="T18" fmla="*/ 668 w 38"/>
              <a:gd name="T19" fmla="*/ 397 h 12"/>
              <a:gd name="T20" fmla="*/ 11697 w 38"/>
              <a:gd name="T21" fmla="*/ 397 h 12"/>
              <a:gd name="T22" fmla="*/ 12032 w 38"/>
              <a:gd name="T23" fmla="*/ 397 h 12"/>
              <a:gd name="T24" fmla="*/ 668 w 38"/>
              <a:gd name="T25" fmla="*/ 397 h 12"/>
              <a:gd name="T26" fmla="*/ 668 w 38"/>
              <a:gd name="T27" fmla="*/ 397 h 12"/>
              <a:gd name="T28" fmla="*/ 12032 w 38"/>
              <a:gd name="T29" fmla="*/ 397 h 12"/>
              <a:gd name="T30" fmla="*/ 12032 w 38"/>
              <a:gd name="T31" fmla="*/ 1191 h 12"/>
              <a:gd name="T32" fmla="*/ 334 w 38"/>
              <a:gd name="T33" fmla="*/ 1191 h 12"/>
              <a:gd name="T34" fmla="*/ 334 w 38"/>
              <a:gd name="T35" fmla="*/ 1191 h 12"/>
              <a:gd name="T36" fmla="*/ 12032 w 38"/>
              <a:gd name="T37" fmla="*/ 1191 h 12"/>
              <a:gd name="T38" fmla="*/ 12700 w 38"/>
              <a:gd name="T39" fmla="*/ 1191 h 12"/>
              <a:gd name="T40" fmla="*/ 334 w 38"/>
              <a:gd name="T41" fmla="*/ 1191 h 12"/>
              <a:gd name="T42" fmla="*/ 334 w 38"/>
              <a:gd name="T43" fmla="*/ 1588 h 12"/>
              <a:gd name="T44" fmla="*/ 12700 w 38"/>
              <a:gd name="T45" fmla="*/ 1588 h 12"/>
              <a:gd name="T46" fmla="*/ 12700 w 38"/>
              <a:gd name="T47" fmla="*/ 1588 h 12"/>
              <a:gd name="T48" fmla="*/ 334 w 38"/>
              <a:gd name="T49" fmla="*/ 1588 h 12"/>
              <a:gd name="T50" fmla="*/ 0 w 38"/>
              <a:gd name="T51" fmla="*/ 1588 h 12"/>
              <a:gd name="T52" fmla="*/ 12700 w 38"/>
              <a:gd name="T53" fmla="*/ 1588 h 12"/>
              <a:gd name="T54" fmla="*/ 12700 w 38"/>
              <a:gd name="T55" fmla="*/ 1985 h 12"/>
              <a:gd name="T56" fmla="*/ 0 w 38"/>
              <a:gd name="T57" fmla="*/ 1985 h 12"/>
              <a:gd name="T58" fmla="*/ 0 w 38"/>
              <a:gd name="T59" fmla="*/ 2778 h 12"/>
              <a:gd name="T60" fmla="*/ 12700 w 38"/>
              <a:gd name="T61" fmla="*/ 2778 h 12"/>
              <a:gd name="T62" fmla="*/ 12700 w 38"/>
              <a:gd name="T63" fmla="*/ 2778 h 12"/>
              <a:gd name="T64" fmla="*/ 0 w 38"/>
              <a:gd name="T65" fmla="*/ 2778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3175 h 12"/>
              <a:gd name="T72" fmla="*/ 0 w 38"/>
              <a:gd name="T73" fmla="*/ 3175 h 12"/>
              <a:gd name="T74" fmla="*/ 0 w 38"/>
              <a:gd name="T75" fmla="*/ 3175 h 12"/>
              <a:gd name="T76" fmla="*/ 12700 w 38"/>
              <a:gd name="T77" fmla="*/ 3175 h 12"/>
              <a:gd name="T78" fmla="*/ 12700 w 38"/>
              <a:gd name="T79" fmla="*/ 3175 h 12"/>
              <a:gd name="T80" fmla="*/ 334 w 38"/>
              <a:gd name="T81" fmla="*/ 3175 h 12"/>
              <a:gd name="T82" fmla="*/ 334 w 38"/>
              <a:gd name="T83" fmla="*/ 3572 h 12"/>
              <a:gd name="T84" fmla="*/ 12700 w 38"/>
              <a:gd name="T85" fmla="*/ 3572 h 12"/>
              <a:gd name="T86" fmla="*/ 12700 w 38"/>
              <a:gd name="T87" fmla="*/ 3572 h 12"/>
              <a:gd name="T88" fmla="*/ 334 w 38"/>
              <a:gd name="T89" fmla="*/ 3572 h 12"/>
              <a:gd name="T90" fmla="*/ 334 w 38"/>
              <a:gd name="T91" fmla="*/ 3572 h 12"/>
              <a:gd name="T92" fmla="*/ 12032 w 38"/>
              <a:gd name="T93" fmla="*/ 3572 h 12"/>
              <a:gd name="T94" fmla="*/ 12032 w 38"/>
              <a:gd name="T95" fmla="*/ 3969 h 12"/>
              <a:gd name="T96" fmla="*/ 334 w 38"/>
              <a:gd name="T97" fmla="*/ 3969 h 12"/>
              <a:gd name="T98" fmla="*/ 668 w 38"/>
              <a:gd name="T99" fmla="*/ 4763 h 12"/>
              <a:gd name="T100" fmla="*/ 12032 w 38"/>
              <a:gd name="T101" fmla="*/ 4763 h 12"/>
              <a:gd name="T102" fmla="*/ 12032 w 38"/>
              <a:gd name="T103" fmla="*/ 4763 h 12"/>
              <a:gd name="T104" fmla="*/ 668 w 38"/>
              <a:gd name="T105" fmla="*/ 4763 h 12"/>
              <a:gd name="T106" fmla="*/ 668 w 38"/>
              <a:gd name="T107" fmla="*/ 4763 h 12"/>
              <a:gd name="T108" fmla="*/ 11697 w 38"/>
              <a:gd name="T109" fmla="*/ 4763 h 12"/>
              <a:gd name="T110" fmla="*/ 11363 w 38"/>
              <a:gd name="T111" fmla="*/ 4763 h 12"/>
              <a:gd name="T112" fmla="*/ 1003 w 38"/>
              <a:gd name="T113" fmla="*/ 4763 h 12"/>
              <a:gd name="T114" fmla="*/ 1671 w 38"/>
              <a:gd name="T115" fmla="*/ 4763 h 12"/>
              <a:gd name="T116" fmla="*/ 11363 w 38"/>
              <a:gd name="T117" fmla="*/ 4763 h 12"/>
              <a:gd name="T118" fmla="*/ 11363 w 38"/>
              <a:gd name="T119" fmla="*/ 4763 h 12"/>
              <a:gd name="T120" fmla="*/ 1671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" y="0"/>
                </a:lnTo>
                <a:lnTo>
                  <a:pt x="2" y="1"/>
                </a:lnTo>
                <a:lnTo>
                  <a:pt x="35" y="1"/>
                </a:lnTo>
                <a:lnTo>
                  <a:pt x="36" y="1"/>
                </a:lnTo>
                <a:lnTo>
                  <a:pt x="2" y="1"/>
                </a:lnTo>
                <a:lnTo>
                  <a:pt x="36" y="1"/>
                </a:lnTo>
                <a:lnTo>
                  <a:pt x="36" y="3"/>
                </a:lnTo>
                <a:lnTo>
                  <a:pt x="1" y="3"/>
                </a:lnTo>
                <a:lnTo>
                  <a:pt x="36" y="3"/>
                </a:lnTo>
                <a:lnTo>
                  <a:pt x="38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2"/>
                </a:lnTo>
                <a:lnTo>
                  <a:pt x="36" y="12"/>
                </a:lnTo>
                <a:lnTo>
                  <a:pt x="2" y="12"/>
                </a:lnTo>
                <a:lnTo>
                  <a:pt x="35" y="12"/>
                </a:lnTo>
                <a:lnTo>
                  <a:pt x="34" y="12"/>
                </a:lnTo>
                <a:lnTo>
                  <a:pt x="3" y="12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2338388" y="3451225"/>
            <a:ext cx="3175" cy="11113"/>
          </a:xfrm>
          <a:custGeom>
            <a:avLst/>
            <a:gdLst>
              <a:gd name="T0" fmla="*/ 1732 w 11"/>
              <a:gd name="T1" fmla="*/ 9129 h 28"/>
              <a:gd name="T2" fmla="*/ 0 w 11"/>
              <a:gd name="T3" fmla="*/ 9129 h 28"/>
              <a:gd name="T4" fmla="*/ 0 w 11"/>
              <a:gd name="T5" fmla="*/ 1984 h 28"/>
              <a:gd name="T6" fmla="*/ 0 w 11"/>
              <a:gd name="T7" fmla="*/ 1984 h 28"/>
              <a:gd name="T8" fmla="*/ 0 w 11"/>
              <a:gd name="T9" fmla="*/ 9129 h 28"/>
              <a:gd name="T10" fmla="*/ 0 w 11"/>
              <a:gd name="T11" fmla="*/ 9525 h 28"/>
              <a:gd name="T12" fmla="*/ 0 w 11"/>
              <a:gd name="T13" fmla="*/ 1588 h 28"/>
              <a:gd name="T14" fmla="*/ 0 w 11"/>
              <a:gd name="T15" fmla="*/ 794 h 28"/>
              <a:gd name="T16" fmla="*/ 0 w 11"/>
              <a:gd name="T17" fmla="*/ 9525 h 28"/>
              <a:gd name="T18" fmla="*/ 0 w 11"/>
              <a:gd name="T19" fmla="*/ 9525 h 28"/>
              <a:gd name="T20" fmla="*/ 0 w 11"/>
              <a:gd name="T21" fmla="*/ 794 h 28"/>
              <a:gd name="T22" fmla="*/ 0 w 11"/>
              <a:gd name="T23" fmla="*/ 794 h 28"/>
              <a:gd name="T24" fmla="*/ 0 w 11"/>
              <a:gd name="T25" fmla="*/ 9922 h 28"/>
              <a:gd name="T26" fmla="*/ 577 w 11"/>
              <a:gd name="T27" fmla="*/ 9922 h 28"/>
              <a:gd name="T28" fmla="*/ 577 w 11"/>
              <a:gd name="T29" fmla="*/ 397 h 28"/>
              <a:gd name="T30" fmla="*/ 577 w 11"/>
              <a:gd name="T31" fmla="*/ 397 h 28"/>
              <a:gd name="T32" fmla="*/ 577 w 11"/>
              <a:gd name="T33" fmla="*/ 9922 h 28"/>
              <a:gd name="T34" fmla="*/ 577 w 11"/>
              <a:gd name="T35" fmla="*/ 10319 h 28"/>
              <a:gd name="T36" fmla="*/ 577 w 11"/>
              <a:gd name="T37" fmla="*/ 397 h 28"/>
              <a:gd name="T38" fmla="*/ 577 w 11"/>
              <a:gd name="T39" fmla="*/ 0 h 28"/>
              <a:gd name="T40" fmla="*/ 577 w 11"/>
              <a:gd name="T41" fmla="*/ 11113 h 28"/>
              <a:gd name="T42" fmla="*/ 866 w 11"/>
              <a:gd name="T43" fmla="*/ 11113 h 28"/>
              <a:gd name="T44" fmla="*/ 866 w 11"/>
              <a:gd name="T45" fmla="*/ 0 h 28"/>
              <a:gd name="T46" fmla="*/ 1155 w 11"/>
              <a:gd name="T47" fmla="*/ 0 h 28"/>
              <a:gd name="T48" fmla="*/ 1155 w 11"/>
              <a:gd name="T49" fmla="*/ 11113 h 28"/>
              <a:gd name="T50" fmla="*/ 1155 w 11"/>
              <a:gd name="T51" fmla="*/ 11113 h 28"/>
              <a:gd name="T52" fmla="*/ 1155 w 11"/>
              <a:gd name="T53" fmla="*/ 0 h 28"/>
              <a:gd name="T54" fmla="*/ 1155 w 11"/>
              <a:gd name="T55" fmla="*/ 0 h 28"/>
              <a:gd name="T56" fmla="*/ 1155 w 11"/>
              <a:gd name="T57" fmla="*/ 11113 h 28"/>
              <a:gd name="T58" fmla="*/ 1732 w 11"/>
              <a:gd name="T59" fmla="*/ 11113 h 28"/>
              <a:gd name="T60" fmla="*/ 1732 w 11"/>
              <a:gd name="T61" fmla="*/ 0 h 28"/>
              <a:gd name="T62" fmla="*/ 1732 w 11"/>
              <a:gd name="T63" fmla="*/ 0 h 28"/>
              <a:gd name="T64" fmla="*/ 1732 w 11"/>
              <a:gd name="T65" fmla="*/ 11113 h 28"/>
              <a:gd name="T66" fmla="*/ 2020 w 11"/>
              <a:gd name="T67" fmla="*/ 11113 h 28"/>
              <a:gd name="T68" fmla="*/ 2020 w 11"/>
              <a:gd name="T69" fmla="*/ 0 h 28"/>
              <a:gd name="T70" fmla="*/ 2020 w 11"/>
              <a:gd name="T71" fmla="*/ 0 h 28"/>
              <a:gd name="T72" fmla="*/ 2020 w 11"/>
              <a:gd name="T73" fmla="*/ 11113 h 28"/>
              <a:gd name="T74" fmla="*/ 2020 w 11"/>
              <a:gd name="T75" fmla="*/ 11113 h 28"/>
              <a:gd name="T76" fmla="*/ 2020 w 11"/>
              <a:gd name="T77" fmla="*/ 0 h 28"/>
              <a:gd name="T78" fmla="*/ 2309 w 11"/>
              <a:gd name="T79" fmla="*/ 0 h 28"/>
              <a:gd name="T80" fmla="*/ 2309 w 11"/>
              <a:gd name="T81" fmla="*/ 11113 h 28"/>
              <a:gd name="T82" fmla="*/ 2598 w 11"/>
              <a:gd name="T83" fmla="*/ 11113 h 28"/>
              <a:gd name="T84" fmla="*/ 2598 w 11"/>
              <a:gd name="T85" fmla="*/ 0 h 28"/>
              <a:gd name="T86" fmla="*/ 2598 w 11"/>
              <a:gd name="T87" fmla="*/ 0 h 28"/>
              <a:gd name="T88" fmla="*/ 2598 w 11"/>
              <a:gd name="T89" fmla="*/ 11113 h 28"/>
              <a:gd name="T90" fmla="*/ 2598 w 11"/>
              <a:gd name="T91" fmla="*/ 10319 h 28"/>
              <a:gd name="T92" fmla="*/ 2598 w 11"/>
              <a:gd name="T93" fmla="*/ 397 h 28"/>
              <a:gd name="T94" fmla="*/ 2598 w 11"/>
              <a:gd name="T95" fmla="*/ 397 h 28"/>
              <a:gd name="T96" fmla="*/ 2598 w 11"/>
              <a:gd name="T97" fmla="*/ 9922 h 28"/>
              <a:gd name="T98" fmla="*/ 3175 w 11"/>
              <a:gd name="T99" fmla="*/ 9922 h 28"/>
              <a:gd name="T100" fmla="*/ 3175 w 11"/>
              <a:gd name="T101" fmla="*/ 397 h 28"/>
              <a:gd name="T102" fmla="*/ 3175 w 11"/>
              <a:gd name="T103" fmla="*/ 794 h 28"/>
              <a:gd name="T104" fmla="*/ 3175 w 11"/>
              <a:gd name="T105" fmla="*/ 9922 h 28"/>
              <a:gd name="T106" fmla="*/ 3175 w 11"/>
              <a:gd name="T107" fmla="*/ 9525 h 28"/>
              <a:gd name="T108" fmla="*/ 3175 w 11"/>
              <a:gd name="T109" fmla="*/ 794 h 28"/>
              <a:gd name="T110" fmla="*/ 3175 w 11"/>
              <a:gd name="T111" fmla="*/ 794 h 28"/>
              <a:gd name="T112" fmla="*/ 3175 w 11"/>
              <a:gd name="T113" fmla="*/ 9525 h 28"/>
              <a:gd name="T114" fmla="*/ 3175 w 11"/>
              <a:gd name="T115" fmla="*/ 9525 h 28"/>
              <a:gd name="T116" fmla="*/ 3175 w 11"/>
              <a:gd name="T117" fmla="*/ 1588 h 28"/>
              <a:gd name="T118" fmla="*/ 3175 w 11"/>
              <a:gd name="T119" fmla="*/ 1984 h 28"/>
              <a:gd name="T120" fmla="*/ 3175 w 11"/>
              <a:gd name="T121" fmla="*/ 9129 h 28"/>
              <a:gd name="T122" fmla="*/ 3175 w 11"/>
              <a:gd name="T123" fmla="*/ 9129 h 28"/>
              <a:gd name="T124" fmla="*/ 3175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"/>
                </a:lnTo>
                <a:lnTo>
                  <a:pt x="0" y="24"/>
                </a:lnTo>
                <a:lnTo>
                  <a:pt x="0" y="2"/>
                </a:lnTo>
                <a:lnTo>
                  <a:pt x="0" y="25"/>
                </a:lnTo>
                <a:lnTo>
                  <a:pt x="2" y="25"/>
                </a:lnTo>
                <a:lnTo>
                  <a:pt x="2" y="1"/>
                </a:lnTo>
                <a:lnTo>
                  <a:pt x="2" y="25"/>
                </a:lnTo>
                <a:lnTo>
                  <a:pt x="2" y="26"/>
                </a:lnTo>
                <a:lnTo>
                  <a:pt x="2" y="1"/>
                </a:lnTo>
                <a:lnTo>
                  <a:pt x="2" y="0"/>
                </a:lnTo>
                <a:lnTo>
                  <a:pt x="2" y="28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9" y="25"/>
                </a:lnTo>
                <a:lnTo>
                  <a:pt x="11" y="25"/>
                </a:lnTo>
                <a:lnTo>
                  <a:pt x="11" y="1"/>
                </a:lnTo>
                <a:lnTo>
                  <a:pt x="11" y="2"/>
                </a:lnTo>
                <a:lnTo>
                  <a:pt x="11" y="25"/>
                </a:lnTo>
                <a:lnTo>
                  <a:pt x="11" y="24"/>
                </a:lnTo>
                <a:lnTo>
                  <a:pt x="11" y="2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2338388" y="3451225"/>
            <a:ext cx="12700" cy="3175"/>
          </a:xfrm>
          <a:custGeom>
            <a:avLst/>
            <a:gdLst>
              <a:gd name="T0" fmla="*/ 1905 w 40"/>
              <a:gd name="T1" fmla="*/ 1588 h 10"/>
              <a:gd name="T2" fmla="*/ 1905 w 40"/>
              <a:gd name="T3" fmla="*/ 0 h 10"/>
              <a:gd name="T4" fmla="*/ 10478 w 40"/>
              <a:gd name="T5" fmla="*/ 0 h 10"/>
              <a:gd name="T6" fmla="*/ 10478 w 40"/>
              <a:gd name="T7" fmla="*/ 0 h 10"/>
              <a:gd name="T8" fmla="*/ 1905 w 40"/>
              <a:gd name="T9" fmla="*/ 0 h 10"/>
              <a:gd name="T10" fmla="*/ 1270 w 40"/>
              <a:gd name="T11" fmla="*/ 0 h 10"/>
              <a:gd name="T12" fmla="*/ 11113 w 40"/>
              <a:gd name="T13" fmla="*/ 0 h 10"/>
              <a:gd name="T14" fmla="*/ 11430 w 40"/>
              <a:gd name="T15" fmla="*/ 0 h 10"/>
              <a:gd name="T16" fmla="*/ 1270 w 40"/>
              <a:gd name="T17" fmla="*/ 0 h 10"/>
              <a:gd name="T18" fmla="*/ 1270 w 40"/>
              <a:gd name="T19" fmla="*/ 0 h 10"/>
              <a:gd name="T20" fmla="*/ 11430 w 40"/>
              <a:gd name="T21" fmla="*/ 0 h 10"/>
              <a:gd name="T22" fmla="*/ 11430 w 40"/>
              <a:gd name="T23" fmla="*/ 0 h 10"/>
              <a:gd name="T24" fmla="*/ 953 w 40"/>
              <a:gd name="T25" fmla="*/ 0 h 10"/>
              <a:gd name="T26" fmla="*/ 635 w 40"/>
              <a:gd name="T27" fmla="*/ 0 h 10"/>
              <a:gd name="T28" fmla="*/ 11748 w 40"/>
              <a:gd name="T29" fmla="*/ 0 h 10"/>
              <a:gd name="T30" fmla="*/ 11748 w 40"/>
              <a:gd name="T31" fmla="*/ 318 h 10"/>
              <a:gd name="T32" fmla="*/ 635 w 40"/>
              <a:gd name="T33" fmla="*/ 318 h 10"/>
              <a:gd name="T34" fmla="*/ 635 w 40"/>
              <a:gd name="T35" fmla="*/ 318 h 10"/>
              <a:gd name="T36" fmla="*/ 11748 w 40"/>
              <a:gd name="T37" fmla="*/ 318 h 10"/>
              <a:gd name="T38" fmla="*/ 11748 w 40"/>
              <a:gd name="T39" fmla="*/ 318 h 10"/>
              <a:gd name="T40" fmla="*/ 635 w 40"/>
              <a:gd name="T41" fmla="*/ 318 h 10"/>
              <a:gd name="T42" fmla="*/ 0 w 40"/>
              <a:gd name="T43" fmla="*/ 635 h 10"/>
              <a:gd name="T44" fmla="*/ 12383 w 40"/>
              <a:gd name="T45" fmla="*/ 635 h 10"/>
              <a:gd name="T46" fmla="*/ 12383 w 40"/>
              <a:gd name="T47" fmla="*/ 635 h 10"/>
              <a:gd name="T48" fmla="*/ 0 w 40"/>
              <a:gd name="T49" fmla="*/ 635 h 10"/>
              <a:gd name="T50" fmla="*/ 0 w 40"/>
              <a:gd name="T51" fmla="*/ 635 h 10"/>
              <a:gd name="T52" fmla="*/ 12383 w 40"/>
              <a:gd name="T53" fmla="*/ 635 h 10"/>
              <a:gd name="T54" fmla="*/ 12700 w 40"/>
              <a:gd name="T55" fmla="*/ 1270 h 10"/>
              <a:gd name="T56" fmla="*/ 0 w 40"/>
              <a:gd name="T57" fmla="*/ 1270 h 10"/>
              <a:gd name="T58" fmla="*/ 0 w 40"/>
              <a:gd name="T59" fmla="*/ 1588 h 10"/>
              <a:gd name="T60" fmla="*/ 12700 w 40"/>
              <a:gd name="T61" fmla="*/ 1588 h 10"/>
              <a:gd name="T62" fmla="*/ 12700 w 40"/>
              <a:gd name="T63" fmla="*/ 1588 h 10"/>
              <a:gd name="T64" fmla="*/ 0 w 40"/>
              <a:gd name="T65" fmla="*/ 1588 h 10"/>
              <a:gd name="T66" fmla="*/ 0 w 40"/>
              <a:gd name="T67" fmla="*/ 1588 h 10"/>
              <a:gd name="T68" fmla="*/ 12700 w 40"/>
              <a:gd name="T69" fmla="*/ 1588 h 10"/>
              <a:gd name="T70" fmla="*/ 12700 w 40"/>
              <a:gd name="T71" fmla="*/ 1905 h 10"/>
              <a:gd name="T72" fmla="*/ 0 w 40"/>
              <a:gd name="T73" fmla="*/ 1905 h 10"/>
              <a:gd name="T74" fmla="*/ 0 w 40"/>
              <a:gd name="T75" fmla="*/ 1905 h 10"/>
              <a:gd name="T76" fmla="*/ 12383 w 40"/>
              <a:gd name="T77" fmla="*/ 1905 h 10"/>
              <a:gd name="T78" fmla="*/ 12383 w 40"/>
              <a:gd name="T79" fmla="*/ 1905 h 10"/>
              <a:gd name="T80" fmla="*/ 0 w 40"/>
              <a:gd name="T81" fmla="*/ 1905 h 10"/>
              <a:gd name="T82" fmla="*/ 0 w 40"/>
              <a:gd name="T83" fmla="*/ 2223 h 10"/>
              <a:gd name="T84" fmla="*/ 12383 w 40"/>
              <a:gd name="T85" fmla="*/ 2223 h 10"/>
              <a:gd name="T86" fmla="*/ 11748 w 40"/>
              <a:gd name="T87" fmla="*/ 2858 h 10"/>
              <a:gd name="T88" fmla="*/ 635 w 40"/>
              <a:gd name="T89" fmla="*/ 2858 h 10"/>
              <a:gd name="T90" fmla="*/ 635 w 40"/>
              <a:gd name="T91" fmla="*/ 2858 h 10"/>
              <a:gd name="T92" fmla="*/ 11748 w 40"/>
              <a:gd name="T93" fmla="*/ 2858 h 10"/>
              <a:gd name="T94" fmla="*/ 11748 w 40"/>
              <a:gd name="T95" fmla="*/ 2858 h 10"/>
              <a:gd name="T96" fmla="*/ 635 w 40"/>
              <a:gd name="T97" fmla="*/ 2858 h 10"/>
              <a:gd name="T98" fmla="*/ 635 w 40"/>
              <a:gd name="T99" fmla="*/ 2858 h 10"/>
              <a:gd name="T100" fmla="*/ 11748 w 40"/>
              <a:gd name="T101" fmla="*/ 2858 h 10"/>
              <a:gd name="T102" fmla="*/ 11430 w 40"/>
              <a:gd name="T103" fmla="*/ 3175 h 10"/>
              <a:gd name="T104" fmla="*/ 953 w 40"/>
              <a:gd name="T105" fmla="*/ 3175 h 10"/>
              <a:gd name="T106" fmla="*/ 1270 w 40"/>
              <a:gd name="T107" fmla="*/ 3175 h 10"/>
              <a:gd name="T108" fmla="*/ 11430 w 40"/>
              <a:gd name="T109" fmla="*/ 3175 h 10"/>
              <a:gd name="T110" fmla="*/ 11430 w 40"/>
              <a:gd name="T111" fmla="*/ 3175 h 10"/>
              <a:gd name="T112" fmla="*/ 1270 w 40"/>
              <a:gd name="T113" fmla="*/ 3175 h 10"/>
              <a:gd name="T114" fmla="*/ 1270 w 40"/>
              <a:gd name="T115" fmla="*/ 3175 h 10"/>
              <a:gd name="T116" fmla="*/ 11113 w 40"/>
              <a:gd name="T117" fmla="*/ 3175 h 10"/>
              <a:gd name="T118" fmla="*/ 10478 w 40"/>
              <a:gd name="T119" fmla="*/ 3175 h 10"/>
              <a:gd name="T120" fmla="*/ 1905 w 40"/>
              <a:gd name="T121" fmla="*/ 3175 h 10"/>
              <a:gd name="T122" fmla="*/ 1905 w 40"/>
              <a:gd name="T123" fmla="*/ 3175 h 10"/>
              <a:gd name="T124" fmla="*/ 10478 w 40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4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2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0" y="2"/>
                </a:lnTo>
                <a:lnTo>
                  <a:pt x="39" y="2"/>
                </a:lnTo>
                <a:lnTo>
                  <a:pt x="0" y="2"/>
                </a:lnTo>
                <a:lnTo>
                  <a:pt x="39" y="2"/>
                </a:lnTo>
                <a:lnTo>
                  <a:pt x="40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40" y="6"/>
                </a:lnTo>
                <a:lnTo>
                  <a:pt x="0" y="6"/>
                </a:lnTo>
                <a:lnTo>
                  <a:pt x="39" y="6"/>
                </a:lnTo>
                <a:lnTo>
                  <a:pt x="0" y="6"/>
                </a:lnTo>
                <a:lnTo>
                  <a:pt x="0" y="7"/>
                </a:lnTo>
                <a:lnTo>
                  <a:pt x="39" y="7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35" y="10"/>
                </a:lnTo>
                <a:lnTo>
                  <a:pt x="33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2347913" y="3436938"/>
            <a:ext cx="3175" cy="17462"/>
          </a:xfrm>
          <a:custGeom>
            <a:avLst/>
            <a:gdLst>
              <a:gd name="T0" fmla="*/ 1323 w 12"/>
              <a:gd name="T1" fmla="*/ 15604 h 47"/>
              <a:gd name="T2" fmla="*/ 0 w 12"/>
              <a:gd name="T3" fmla="*/ 15604 h 47"/>
              <a:gd name="T4" fmla="*/ 0 w 12"/>
              <a:gd name="T5" fmla="*/ 2229 h 47"/>
              <a:gd name="T6" fmla="*/ 0 w 12"/>
              <a:gd name="T7" fmla="*/ 1858 h 47"/>
              <a:gd name="T8" fmla="*/ 0 w 12"/>
              <a:gd name="T9" fmla="*/ 15604 h 47"/>
              <a:gd name="T10" fmla="*/ 0 w 12"/>
              <a:gd name="T11" fmla="*/ 15976 h 47"/>
              <a:gd name="T12" fmla="*/ 0 w 12"/>
              <a:gd name="T13" fmla="*/ 1486 h 47"/>
              <a:gd name="T14" fmla="*/ 0 w 12"/>
              <a:gd name="T15" fmla="*/ 1486 h 47"/>
              <a:gd name="T16" fmla="*/ 0 w 12"/>
              <a:gd name="T17" fmla="*/ 15976 h 47"/>
              <a:gd name="T18" fmla="*/ 0 w 12"/>
              <a:gd name="T19" fmla="*/ 15976 h 47"/>
              <a:gd name="T20" fmla="*/ 0 w 12"/>
              <a:gd name="T21" fmla="*/ 1486 h 47"/>
              <a:gd name="T22" fmla="*/ 0 w 12"/>
              <a:gd name="T23" fmla="*/ 743 h 47"/>
              <a:gd name="T24" fmla="*/ 0 w 12"/>
              <a:gd name="T25" fmla="*/ 16347 h 47"/>
              <a:gd name="T26" fmla="*/ 0 w 12"/>
              <a:gd name="T27" fmla="*/ 17090 h 47"/>
              <a:gd name="T28" fmla="*/ 0 w 12"/>
              <a:gd name="T29" fmla="*/ 743 h 47"/>
              <a:gd name="T30" fmla="*/ 529 w 12"/>
              <a:gd name="T31" fmla="*/ 743 h 47"/>
              <a:gd name="T32" fmla="*/ 529 w 12"/>
              <a:gd name="T33" fmla="*/ 17090 h 47"/>
              <a:gd name="T34" fmla="*/ 529 w 12"/>
              <a:gd name="T35" fmla="*/ 17090 h 47"/>
              <a:gd name="T36" fmla="*/ 529 w 12"/>
              <a:gd name="T37" fmla="*/ 372 h 47"/>
              <a:gd name="T38" fmla="*/ 794 w 12"/>
              <a:gd name="T39" fmla="*/ 372 h 47"/>
              <a:gd name="T40" fmla="*/ 794 w 12"/>
              <a:gd name="T41" fmla="*/ 17090 h 47"/>
              <a:gd name="T42" fmla="*/ 794 w 12"/>
              <a:gd name="T43" fmla="*/ 17462 h 47"/>
              <a:gd name="T44" fmla="*/ 794 w 12"/>
              <a:gd name="T45" fmla="*/ 372 h 47"/>
              <a:gd name="T46" fmla="*/ 794 w 12"/>
              <a:gd name="T47" fmla="*/ 372 h 47"/>
              <a:gd name="T48" fmla="*/ 794 w 12"/>
              <a:gd name="T49" fmla="*/ 17462 h 47"/>
              <a:gd name="T50" fmla="*/ 1058 w 12"/>
              <a:gd name="T51" fmla="*/ 17462 h 47"/>
              <a:gd name="T52" fmla="*/ 1058 w 12"/>
              <a:gd name="T53" fmla="*/ 372 h 47"/>
              <a:gd name="T54" fmla="*/ 1058 w 12"/>
              <a:gd name="T55" fmla="*/ 372 h 47"/>
              <a:gd name="T56" fmla="*/ 1058 w 12"/>
              <a:gd name="T57" fmla="*/ 17462 h 47"/>
              <a:gd name="T58" fmla="*/ 1058 w 12"/>
              <a:gd name="T59" fmla="*/ 17462 h 47"/>
              <a:gd name="T60" fmla="*/ 1058 w 12"/>
              <a:gd name="T61" fmla="*/ 372 h 47"/>
              <a:gd name="T62" fmla="*/ 1323 w 12"/>
              <a:gd name="T63" fmla="*/ 0 h 47"/>
              <a:gd name="T64" fmla="*/ 1323 w 12"/>
              <a:gd name="T65" fmla="*/ 17462 h 47"/>
              <a:gd name="T66" fmla="*/ 1323 w 12"/>
              <a:gd name="T67" fmla="*/ 17462 h 47"/>
              <a:gd name="T68" fmla="*/ 1323 w 12"/>
              <a:gd name="T69" fmla="*/ 372 h 47"/>
              <a:gd name="T70" fmla="*/ 1852 w 12"/>
              <a:gd name="T71" fmla="*/ 372 h 47"/>
              <a:gd name="T72" fmla="*/ 1852 w 12"/>
              <a:gd name="T73" fmla="*/ 17462 h 47"/>
              <a:gd name="T74" fmla="*/ 2117 w 12"/>
              <a:gd name="T75" fmla="*/ 17462 h 47"/>
              <a:gd name="T76" fmla="*/ 2117 w 12"/>
              <a:gd name="T77" fmla="*/ 372 h 47"/>
              <a:gd name="T78" fmla="*/ 2117 w 12"/>
              <a:gd name="T79" fmla="*/ 372 h 47"/>
              <a:gd name="T80" fmla="*/ 2117 w 12"/>
              <a:gd name="T81" fmla="*/ 17462 h 47"/>
              <a:gd name="T82" fmla="*/ 2117 w 12"/>
              <a:gd name="T83" fmla="*/ 17462 h 47"/>
              <a:gd name="T84" fmla="*/ 2117 w 12"/>
              <a:gd name="T85" fmla="*/ 372 h 47"/>
              <a:gd name="T86" fmla="*/ 2381 w 12"/>
              <a:gd name="T87" fmla="*/ 372 h 47"/>
              <a:gd name="T88" fmla="*/ 2381 w 12"/>
              <a:gd name="T89" fmla="*/ 17090 h 47"/>
              <a:gd name="T90" fmla="*/ 2381 w 12"/>
              <a:gd name="T91" fmla="*/ 17090 h 47"/>
              <a:gd name="T92" fmla="*/ 2381 w 12"/>
              <a:gd name="T93" fmla="*/ 372 h 47"/>
              <a:gd name="T94" fmla="*/ 2381 w 12"/>
              <a:gd name="T95" fmla="*/ 743 h 47"/>
              <a:gd name="T96" fmla="*/ 2381 w 12"/>
              <a:gd name="T97" fmla="*/ 17090 h 47"/>
              <a:gd name="T98" fmla="*/ 2381 w 12"/>
              <a:gd name="T99" fmla="*/ 17090 h 47"/>
              <a:gd name="T100" fmla="*/ 2381 w 12"/>
              <a:gd name="T101" fmla="*/ 743 h 47"/>
              <a:gd name="T102" fmla="*/ 2910 w 12"/>
              <a:gd name="T103" fmla="*/ 743 h 47"/>
              <a:gd name="T104" fmla="*/ 2910 w 12"/>
              <a:gd name="T105" fmla="*/ 16347 h 47"/>
              <a:gd name="T106" fmla="*/ 2910 w 12"/>
              <a:gd name="T107" fmla="*/ 15976 h 47"/>
              <a:gd name="T108" fmla="*/ 2910 w 12"/>
              <a:gd name="T109" fmla="*/ 1486 h 47"/>
              <a:gd name="T110" fmla="*/ 2910 w 12"/>
              <a:gd name="T111" fmla="*/ 1486 h 47"/>
              <a:gd name="T112" fmla="*/ 2910 w 12"/>
              <a:gd name="T113" fmla="*/ 15976 h 47"/>
              <a:gd name="T114" fmla="*/ 3175 w 12"/>
              <a:gd name="T115" fmla="*/ 15976 h 47"/>
              <a:gd name="T116" fmla="*/ 3175 w 12"/>
              <a:gd name="T117" fmla="*/ 1486 h 47"/>
              <a:gd name="T118" fmla="*/ 3175 w 12"/>
              <a:gd name="T119" fmla="*/ 1858 h 47"/>
              <a:gd name="T120" fmla="*/ 3175 w 12"/>
              <a:gd name="T121" fmla="*/ 15604 h 47"/>
              <a:gd name="T122" fmla="*/ 3175 w 12"/>
              <a:gd name="T123" fmla="*/ 15604 h 47"/>
              <a:gd name="T124" fmla="*/ 3175 w 12"/>
              <a:gd name="T125" fmla="*/ 2229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5" y="42"/>
                </a:moveTo>
                <a:lnTo>
                  <a:pt x="0" y="42"/>
                </a:lnTo>
                <a:lnTo>
                  <a:pt x="0" y="6"/>
                </a:lnTo>
                <a:lnTo>
                  <a:pt x="0" y="5"/>
                </a:lnTo>
                <a:lnTo>
                  <a:pt x="0" y="42"/>
                </a:lnTo>
                <a:lnTo>
                  <a:pt x="0" y="43"/>
                </a:lnTo>
                <a:lnTo>
                  <a:pt x="0" y="4"/>
                </a:lnTo>
                <a:lnTo>
                  <a:pt x="0" y="43"/>
                </a:lnTo>
                <a:lnTo>
                  <a:pt x="0" y="4"/>
                </a:lnTo>
                <a:lnTo>
                  <a:pt x="0" y="2"/>
                </a:lnTo>
                <a:lnTo>
                  <a:pt x="0" y="44"/>
                </a:lnTo>
                <a:lnTo>
                  <a:pt x="0" y="46"/>
                </a:lnTo>
                <a:lnTo>
                  <a:pt x="0" y="2"/>
                </a:lnTo>
                <a:lnTo>
                  <a:pt x="2" y="2"/>
                </a:lnTo>
                <a:lnTo>
                  <a:pt x="2" y="46"/>
                </a:lnTo>
                <a:lnTo>
                  <a:pt x="2" y="1"/>
                </a:lnTo>
                <a:lnTo>
                  <a:pt x="3" y="1"/>
                </a:lnTo>
                <a:lnTo>
                  <a:pt x="3" y="46"/>
                </a:lnTo>
                <a:lnTo>
                  <a:pt x="3" y="47"/>
                </a:lnTo>
                <a:lnTo>
                  <a:pt x="3" y="1"/>
                </a:lnTo>
                <a:lnTo>
                  <a:pt x="3" y="47"/>
                </a:lnTo>
                <a:lnTo>
                  <a:pt x="4" y="47"/>
                </a:lnTo>
                <a:lnTo>
                  <a:pt x="4" y="1"/>
                </a:lnTo>
                <a:lnTo>
                  <a:pt x="4" y="47"/>
                </a:lnTo>
                <a:lnTo>
                  <a:pt x="4" y="1"/>
                </a:lnTo>
                <a:lnTo>
                  <a:pt x="5" y="0"/>
                </a:lnTo>
                <a:lnTo>
                  <a:pt x="5" y="47"/>
                </a:lnTo>
                <a:lnTo>
                  <a:pt x="5" y="1"/>
                </a:lnTo>
                <a:lnTo>
                  <a:pt x="7" y="1"/>
                </a:lnTo>
                <a:lnTo>
                  <a:pt x="7" y="47"/>
                </a:lnTo>
                <a:lnTo>
                  <a:pt x="8" y="47"/>
                </a:lnTo>
                <a:lnTo>
                  <a:pt x="8" y="1"/>
                </a:lnTo>
                <a:lnTo>
                  <a:pt x="8" y="47"/>
                </a:lnTo>
                <a:lnTo>
                  <a:pt x="8" y="1"/>
                </a:lnTo>
                <a:lnTo>
                  <a:pt x="9" y="1"/>
                </a:lnTo>
                <a:lnTo>
                  <a:pt x="9" y="46"/>
                </a:lnTo>
                <a:lnTo>
                  <a:pt x="9" y="1"/>
                </a:lnTo>
                <a:lnTo>
                  <a:pt x="9" y="2"/>
                </a:lnTo>
                <a:lnTo>
                  <a:pt x="9" y="46"/>
                </a:lnTo>
                <a:lnTo>
                  <a:pt x="9" y="2"/>
                </a:lnTo>
                <a:lnTo>
                  <a:pt x="11" y="2"/>
                </a:lnTo>
                <a:lnTo>
                  <a:pt x="11" y="44"/>
                </a:lnTo>
                <a:lnTo>
                  <a:pt x="11" y="43"/>
                </a:lnTo>
                <a:lnTo>
                  <a:pt x="11" y="4"/>
                </a:lnTo>
                <a:lnTo>
                  <a:pt x="11" y="43"/>
                </a:lnTo>
                <a:lnTo>
                  <a:pt x="12" y="43"/>
                </a:lnTo>
                <a:lnTo>
                  <a:pt x="12" y="4"/>
                </a:lnTo>
                <a:lnTo>
                  <a:pt x="12" y="5"/>
                </a:lnTo>
                <a:lnTo>
                  <a:pt x="12" y="42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2347913" y="3436938"/>
            <a:ext cx="22225" cy="4762"/>
          </a:xfrm>
          <a:custGeom>
            <a:avLst/>
            <a:gdLst>
              <a:gd name="T0" fmla="*/ 1684 w 66"/>
              <a:gd name="T1" fmla="*/ 2597 h 11"/>
              <a:gd name="T2" fmla="*/ 1684 w 66"/>
              <a:gd name="T3" fmla="*/ 0 h 11"/>
              <a:gd name="T4" fmla="*/ 20541 w 66"/>
              <a:gd name="T5" fmla="*/ 0 h 11"/>
              <a:gd name="T6" fmla="*/ 20541 w 66"/>
              <a:gd name="T7" fmla="*/ 433 h 11"/>
              <a:gd name="T8" fmla="*/ 1347 w 66"/>
              <a:gd name="T9" fmla="*/ 433 h 11"/>
              <a:gd name="T10" fmla="*/ 1347 w 66"/>
              <a:gd name="T11" fmla="*/ 433 h 11"/>
              <a:gd name="T12" fmla="*/ 21215 w 66"/>
              <a:gd name="T13" fmla="*/ 433 h 11"/>
              <a:gd name="T14" fmla="*/ 21215 w 66"/>
              <a:gd name="T15" fmla="*/ 433 h 11"/>
              <a:gd name="T16" fmla="*/ 1347 w 66"/>
              <a:gd name="T17" fmla="*/ 433 h 11"/>
              <a:gd name="T18" fmla="*/ 1010 w 66"/>
              <a:gd name="T19" fmla="*/ 433 h 11"/>
              <a:gd name="T20" fmla="*/ 21215 w 66"/>
              <a:gd name="T21" fmla="*/ 433 h 11"/>
              <a:gd name="T22" fmla="*/ 21552 w 66"/>
              <a:gd name="T23" fmla="*/ 433 h 11"/>
              <a:gd name="T24" fmla="*/ 1010 w 66"/>
              <a:gd name="T25" fmla="*/ 433 h 11"/>
              <a:gd name="T26" fmla="*/ 1010 w 66"/>
              <a:gd name="T27" fmla="*/ 433 h 11"/>
              <a:gd name="T28" fmla="*/ 21552 w 66"/>
              <a:gd name="T29" fmla="*/ 433 h 11"/>
              <a:gd name="T30" fmla="*/ 21552 w 66"/>
              <a:gd name="T31" fmla="*/ 433 h 11"/>
              <a:gd name="T32" fmla="*/ 673 w 66"/>
              <a:gd name="T33" fmla="*/ 433 h 11"/>
              <a:gd name="T34" fmla="*/ 673 w 66"/>
              <a:gd name="T35" fmla="*/ 866 h 11"/>
              <a:gd name="T36" fmla="*/ 21888 w 66"/>
              <a:gd name="T37" fmla="*/ 866 h 11"/>
              <a:gd name="T38" fmla="*/ 21888 w 66"/>
              <a:gd name="T39" fmla="*/ 866 h 11"/>
              <a:gd name="T40" fmla="*/ 0 w 66"/>
              <a:gd name="T41" fmla="*/ 866 h 11"/>
              <a:gd name="T42" fmla="*/ 0 w 66"/>
              <a:gd name="T43" fmla="*/ 866 h 11"/>
              <a:gd name="T44" fmla="*/ 21888 w 66"/>
              <a:gd name="T45" fmla="*/ 866 h 11"/>
              <a:gd name="T46" fmla="*/ 22225 w 66"/>
              <a:gd name="T47" fmla="*/ 1732 h 11"/>
              <a:gd name="T48" fmla="*/ 0 w 66"/>
              <a:gd name="T49" fmla="*/ 1732 h 11"/>
              <a:gd name="T50" fmla="*/ 0 w 66"/>
              <a:gd name="T51" fmla="*/ 1732 h 11"/>
              <a:gd name="T52" fmla="*/ 22225 w 66"/>
              <a:gd name="T53" fmla="*/ 1732 h 11"/>
              <a:gd name="T54" fmla="*/ 22225 w 66"/>
              <a:gd name="T55" fmla="*/ 1732 h 11"/>
              <a:gd name="T56" fmla="*/ 0 w 66"/>
              <a:gd name="T57" fmla="*/ 1732 h 11"/>
              <a:gd name="T58" fmla="*/ 0 w 66"/>
              <a:gd name="T59" fmla="*/ 2165 h 11"/>
              <a:gd name="T60" fmla="*/ 22225 w 66"/>
              <a:gd name="T61" fmla="*/ 2165 h 11"/>
              <a:gd name="T62" fmla="*/ 22225 w 66"/>
              <a:gd name="T63" fmla="*/ 2597 h 11"/>
              <a:gd name="T64" fmla="*/ 0 w 66"/>
              <a:gd name="T65" fmla="*/ 2597 h 11"/>
              <a:gd name="T66" fmla="*/ 0 w 66"/>
              <a:gd name="T67" fmla="*/ 2597 h 11"/>
              <a:gd name="T68" fmla="*/ 22225 w 66"/>
              <a:gd name="T69" fmla="*/ 2597 h 11"/>
              <a:gd name="T70" fmla="*/ 22225 w 66"/>
              <a:gd name="T71" fmla="*/ 3463 h 11"/>
              <a:gd name="T72" fmla="*/ 0 w 66"/>
              <a:gd name="T73" fmla="*/ 3463 h 11"/>
              <a:gd name="T74" fmla="*/ 0 w 66"/>
              <a:gd name="T75" fmla="*/ 3463 h 11"/>
              <a:gd name="T76" fmla="*/ 22225 w 66"/>
              <a:gd name="T77" fmla="*/ 3463 h 11"/>
              <a:gd name="T78" fmla="*/ 22225 w 66"/>
              <a:gd name="T79" fmla="*/ 3463 h 11"/>
              <a:gd name="T80" fmla="*/ 0 w 66"/>
              <a:gd name="T81" fmla="*/ 3463 h 11"/>
              <a:gd name="T82" fmla="*/ 0 w 66"/>
              <a:gd name="T83" fmla="*/ 3896 h 11"/>
              <a:gd name="T84" fmla="*/ 21888 w 66"/>
              <a:gd name="T85" fmla="*/ 3896 h 11"/>
              <a:gd name="T86" fmla="*/ 21888 w 66"/>
              <a:gd name="T87" fmla="*/ 3896 h 11"/>
              <a:gd name="T88" fmla="*/ 0 w 66"/>
              <a:gd name="T89" fmla="*/ 3896 h 11"/>
              <a:gd name="T90" fmla="*/ 673 w 66"/>
              <a:gd name="T91" fmla="*/ 4329 h 11"/>
              <a:gd name="T92" fmla="*/ 21888 w 66"/>
              <a:gd name="T93" fmla="*/ 4329 h 11"/>
              <a:gd name="T94" fmla="*/ 21552 w 66"/>
              <a:gd name="T95" fmla="*/ 4329 h 11"/>
              <a:gd name="T96" fmla="*/ 673 w 66"/>
              <a:gd name="T97" fmla="*/ 4329 h 11"/>
              <a:gd name="T98" fmla="*/ 1010 w 66"/>
              <a:gd name="T99" fmla="*/ 4329 h 11"/>
              <a:gd name="T100" fmla="*/ 21552 w 66"/>
              <a:gd name="T101" fmla="*/ 4329 h 11"/>
              <a:gd name="T102" fmla="*/ 21552 w 66"/>
              <a:gd name="T103" fmla="*/ 4329 h 11"/>
              <a:gd name="T104" fmla="*/ 1010 w 66"/>
              <a:gd name="T105" fmla="*/ 4329 h 11"/>
              <a:gd name="T106" fmla="*/ 1010 w 66"/>
              <a:gd name="T107" fmla="*/ 4762 h 11"/>
              <a:gd name="T108" fmla="*/ 21215 w 66"/>
              <a:gd name="T109" fmla="*/ 4762 h 11"/>
              <a:gd name="T110" fmla="*/ 21215 w 66"/>
              <a:gd name="T111" fmla="*/ 4762 h 11"/>
              <a:gd name="T112" fmla="*/ 1347 w 66"/>
              <a:gd name="T113" fmla="*/ 4762 h 11"/>
              <a:gd name="T114" fmla="*/ 1347 w 66"/>
              <a:gd name="T115" fmla="*/ 4762 h 11"/>
              <a:gd name="T116" fmla="*/ 21215 w 66"/>
              <a:gd name="T117" fmla="*/ 4762 h 11"/>
              <a:gd name="T118" fmla="*/ 20541 w 66"/>
              <a:gd name="T119" fmla="*/ 4762 h 11"/>
              <a:gd name="T120" fmla="*/ 1347 w 66"/>
              <a:gd name="T121" fmla="*/ 4762 h 11"/>
              <a:gd name="T122" fmla="*/ 1684 w 66"/>
              <a:gd name="T123" fmla="*/ 4762 h 11"/>
              <a:gd name="T124" fmla="*/ 20541 w 66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5" y="6"/>
                </a:moveTo>
                <a:lnTo>
                  <a:pt x="5" y="0"/>
                </a:lnTo>
                <a:lnTo>
                  <a:pt x="61" y="0"/>
                </a:lnTo>
                <a:lnTo>
                  <a:pt x="61" y="1"/>
                </a:lnTo>
                <a:lnTo>
                  <a:pt x="4" y="1"/>
                </a:lnTo>
                <a:lnTo>
                  <a:pt x="63" y="1"/>
                </a:lnTo>
                <a:lnTo>
                  <a:pt x="4" y="1"/>
                </a:lnTo>
                <a:lnTo>
                  <a:pt x="3" y="1"/>
                </a:lnTo>
                <a:lnTo>
                  <a:pt x="63" y="1"/>
                </a:lnTo>
                <a:lnTo>
                  <a:pt x="64" y="1"/>
                </a:lnTo>
                <a:lnTo>
                  <a:pt x="3" y="1"/>
                </a:lnTo>
                <a:lnTo>
                  <a:pt x="64" y="1"/>
                </a:lnTo>
                <a:lnTo>
                  <a:pt x="2" y="1"/>
                </a:lnTo>
                <a:lnTo>
                  <a:pt x="2" y="2"/>
                </a:lnTo>
                <a:lnTo>
                  <a:pt x="65" y="2"/>
                </a:lnTo>
                <a:lnTo>
                  <a:pt x="0" y="2"/>
                </a:lnTo>
                <a:lnTo>
                  <a:pt x="65" y="2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0" y="9"/>
                </a:lnTo>
                <a:lnTo>
                  <a:pt x="65" y="9"/>
                </a:lnTo>
                <a:lnTo>
                  <a:pt x="0" y="9"/>
                </a:lnTo>
                <a:lnTo>
                  <a:pt x="2" y="10"/>
                </a:lnTo>
                <a:lnTo>
                  <a:pt x="65" y="10"/>
                </a:lnTo>
                <a:lnTo>
                  <a:pt x="64" y="10"/>
                </a:lnTo>
                <a:lnTo>
                  <a:pt x="2" y="10"/>
                </a:lnTo>
                <a:lnTo>
                  <a:pt x="3" y="10"/>
                </a:lnTo>
                <a:lnTo>
                  <a:pt x="64" y="10"/>
                </a:lnTo>
                <a:lnTo>
                  <a:pt x="3" y="10"/>
                </a:lnTo>
                <a:lnTo>
                  <a:pt x="3" y="11"/>
                </a:lnTo>
                <a:lnTo>
                  <a:pt x="63" y="11"/>
                </a:lnTo>
                <a:lnTo>
                  <a:pt x="4" y="11"/>
                </a:lnTo>
                <a:lnTo>
                  <a:pt x="63" y="11"/>
                </a:lnTo>
                <a:lnTo>
                  <a:pt x="61" y="11"/>
                </a:lnTo>
                <a:lnTo>
                  <a:pt x="4" y="11"/>
                </a:lnTo>
                <a:lnTo>
                  <a:pt x="5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2366963" y="3429000"/>
            <a:ext cx="3175" cy="12700"/>
          </a:xfrm>
          <a:custGeom>
            <a:avLst/>
            <a:gdLst>
              <a:gd name="T0" fmla="*/ 1732 w 11"/>
              <a:gd name="T1" fmla="*/ 10510 h 29"/>
              <a:gd name="T2" fmla="*/ 0 w 11"/>
              <a:gd name="T3" fmla="*/ 10510 h 29"/>
              <a:gd name="T4" fmla="*/ 0 w 11"/>
              <a:gd name="T5" fmla="*/ 3066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1386 h 29"/>
              <a:gd name="T12" fmla="*/ 0 w 11"/>
              <a:gd name="T13" fmla="*/ 2190 h 29"/>
              <a:gd name="T14" fmla="*/ 0 w 11"/>
              <a:gd name="T15" fmla="*/ 2190 h 29"/>
              <a:gd name="T16" fmla="*/ 0 w 11"/>
              <a:gd name="T17" fmla="*/ 11386 h 29"/>
              <a:gd name="T18" fmla="*/ 0 w 11"/>
              <a:gd name="T19" fmla="*/ 11386 h 29"/>
              <a:gd name="T20" fmla="*/ 0 w 11"/>
              <a:gd name="T21" fmla="*/ 1752 h 29"/>
              <a:gd name="T22" fmla="*/ 0 w 11"/>
              <a:gd name="T23" fmla="*/ 1314 h 29"/>
              <a:gd name="T24" fmla="*/ 0 w 11"/>
              <a:gd name="T25" fmla="*/ 11824 h 29"/>
              <a:gd name="T26" fmla="*/ 289 w 11"/>
              <a:gd name="T27" fmla="*/ 11824 h 29"/>
              <a:gd name="T28" fmla="*/ 289 w 11"/>
              <a:gd name="T29" fmla="*/ 1314 h 29"/>
              <a:gd name="T30" fmla="*/ 289 w 11"/>
              <a:gd name="T31" fmla="*/ 1314 h 29"/>
              <a:gd name="T32" fmla="*/ 289 w 11"/>
              <a:gd name="T33" fmla="*/ 12262 h 29"/>
              <a:gd name="T34" fmla="*/ 866 w 11"/>
              <a:gd name="T35" fmla="*/ 12262 h 29"/>
              <a:gd name="T36" fmla="*/ 866 w 11"/>
              <a:gd name="T37" fmla="*/ 438 h 29"/>
              <a:gd name="T38" fmla="*/ 866 w 11"/>
              <a:gd name="T39" fmla="*/ 438 h 29"/>
              <a:gd name="T40" fmla="*/ 866 w 11"/>
              <a:gd name="T41" fmla="*/ 12262 h 29"/>
              <a:gd name="T42" fmla="*/ 866 w 11"/>
              <a:gd name="T43" fmla="*/ 12262 h 29"/>
              <a:gd name="T44" fmla="*/ 866 w 11"/>
              <a:gd name="T45" fmla="*/ 438 h 29"/>
              <a:gd name="T46" fmla="*/ 1155 w 11"/>
              <a:gd name="T47" fmla="*/ 438 h 29"/>
              <a:gd name="T48" fmla="*/ 1155 w 11"/>
              <a:gd name="T49" fmla="*/ 12700 h 29"/>
              <a:gd name="T50" fmla="*/ 1155 w 11"/>
              <a:gd name="T51" fmla="*/ 12700 h 29"/>
              <a:gd name="T52" fmla="*/ 1155 w 11"/>
              <a:gd name="T53" fmla="*/ 438 h 29"/>
              <a:gd name="T54" fmla="*/ 1155 w 11"/>
              <a:gd name="T55" fmla="*/ 438 h 29"/>
              <a:gd name="T56" fmla="*/ 1155 w 11"/>
              <a:gd name="T57" fmla="*/ 12700 h 29"/>
              <a:gd name="T58" fmla="*/ 1443 w 11"/>
              <a:gd name="T59" fmla="*/ 12700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2700 h 29"/>
              <a:gd name="T66" fmla="*/ 1732 w 11"/>
              <a:gd name="T67" fmla="*/ 12700 h 29"/>
              <a:gd name="T68" fmla="*/ 1732 w 11"/>
              <a:gd name="T69" fmla="*/ 0 h 29"/>
              <a:gd name="T70" fmla="*/ 2309 w 11"/>
              <a:gd name="T71" fmla="*/ 438 h 29"/>
              <a:gd name="T72" fmla="*/ 2309 w 11"/>
              <a:gd name="T73" fmla="*/ 12700 h 29"/>
              <a:gd name="T74" fmla="*/ 2309 w 11"/>
              <a:gd name="T75" fmla="*/ 12700 h 29"/>
              <a:gd name="T76" fmla="*/ 2309 w 11"/>
              <a:gd name="T77" fmla="*/ 438 h 29"/>
              <a:gd name="T78" fmla="*/ 2309 w 11"/>
              <a:gd name="T79" fmla="*/ 438 h 29"/>
              <a:gd name="T80" fmla="*/ 2309 w 11"/>
              <a:gd name="T81" fmla="*/ 12700 h 29"/>
              <a:gd name="T82" fmla="*/ 2598 w 11"/>
              <a:gd name="T83" fmla="*/ 12262 h 29"/>
              <a:gd name="T84" fmla="*/ 2598 w 11"/>
              <a:gd name="T85" fmla="*/ 438 h 29"/>
              <a:gd name="T86" fmla="*/ 2598 w 11"/>
              <a:gd name="T87" fmla="*/ 438 h 29"/>
              <a:gd name="T88" fmla="*/ 2598 w 11"/>
              <a:gd name="T89" fmla="*/ 12262 h 29"/>
              <a:gd name="T90" fmla="*/ 2598 w 11"/>
              <a:gd name="T91" fmla="*/ 12262 h 29"/>
              <a:gd name="T92" fmla="*/ 2598 w 11"/>
              <a:gd name="T93" fmla="*/ 438 h 29"/>
              <a:gd name="T94" fmla="*/ 2886 w 11"/>
              <a:gd name="T95" fmla="*/ 1314 h 29"/>
              <a:gd name="T96" fmla="*/ 2886 w 11"/>
              <a:gd name="T97" fmla="*/ 12262 h 29"/>
              <a:gd name="T98" fmla="*/ 2886 w 11"/>
              <a:gd name="T99" fmla="*/ 11824 h 29"/>
              <a:gd name="T100" fmla="*/ 2886 w 11"/>
              <a:gd name="T101" fmla="*/ 1314 h 29"/>
              <a:gd name="T102" fmla="*/ 2886 w 11"/>
              <a:gd name="T103" fmla="*/ 1314 h 29"/>
              <a:gd name="T104" fmla="*/ 2886 w 11"/>
              <a:gd name="T105" fmla="*/ 11824 h 29"/>
              <a:gd name="T106" fmla="*/ 3175 w 11"/>
              <a:gd name="T107" fmla="*/ 11386 h 29"/>
              <a:gd name="T108" fmla="*/ 3175 w 11"/>
              <a:gd name="T109" fmla="*/ 1752 h 29"/>
              <a:gd name="T110" fmla="*/ 3175 w 11"/>
              <a:gd name="T111" fmla="*/ 2190 h 29"/>
              <a:gd name="T112" fmla="*/ 3175 w 11"/>
              <a:gd name="T113" fmla="*/ 11386 h 29"/>
              <a:gd name="T114" fmla="*/ 3175 w 11"/>
              <a:gd name="T115" fmla="*/ 11386 h 29"/>
              <a:gd name="T116" fmla="*/ 3175 w 11"/>
              <a:gd name="T117" fmla="*/ 2190 h 29"/>
              <a:gd name="T118" fmla="*/ 3175 w 11"/>
              <a:gd name="T119" fmla="*/ 2190 h 29"/>
              <a:gd name="T120" fmla="*/ 3175 w 11"/>
              <a:gd name="T121" fmla="*/ 10510 h 29"/>
              <a:gd name="T122" fmla="*/ 3175 w 11"/>
              <a:gd name="T123" fmla="*/ 10510 h 29"/>
              <a:gd name="T124" fmla="*/ 3175 w 11"/>
              <a:gd name="T125" fmla="*/ 306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26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8" y="1"/>
                </a:lnTo>
                <a:lnTo>
                  <a:pt x="8" y="29"/>
                </a:lnTo>
                <a:lnTo>
                  <a:pt x="8" y="1"/>
                </a:lnTo>
                <a:lnTo>
                  <a:pt x="8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1" y="26"/>
                </a:lnTo>
                <a:lnTo>
                  <a:pt x="11" y="4"/>
                </a:lnTo>
                <a:lnTo>
                  <a:pt x="11" y="5"/>
                </a:lnTo>
                <a:lnTo>
                  <a:pt x="11" y="26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2366963" y="3429000"/>
            <a:ext cx="23812" cy="4763"/>
          </a:xfrm>
          <a:custGeom>
            <a:avLst/>
            <a:gdLst>
              <a:gd name="T0" fmla="*/ 2165 w 66"/>
              <a:gd name="T1" fmla="*/ 2778 h 12"/>
              <a:gd name="T2" fmla="*/ 2165 w 66"/>
              <a:gd name="T3" fmla="*/ 0 h 12"/>
              <a:gd name="T4" fmla="*/ 22008 w 66"/>
              <a:gd name="T5" fmla="*/ 0 h 12"/>
              <a:gd name="T6" fmla="*/ 22008 w 66"/>
              <a:gd name="T7" fmla="*/ 0 h 12"/>
              <a:gd name="T8" fmla="*/ 1804 w 66"/>
              <a:gd name="T9" fmla="*/ 0 h 12"/>
              <a:gd name="T10" fmla="*/ 1443 w 66"/>
              <a:gd name="T11" fmla="*/ 397 h 12"/>
              <a:gd name="T12" fmla="*/ 22369 w 66"/>
              <a:gd name="T13" fmla="*/ 397 h 12"/>
              <a:gd name="T14" fmla="*/ 22369 w 66"/>
              <a:gd name="T15" fmla="*/ 397 h 12"/>
              <a:gd name="T16" fmla="*/ 1443 w 66"/>
              <a:gd name="T17" fmla="*/ 397 h 12"/>
              <a:gd name="T18" fmla="*/ 1443 w 66"/>
              <a:gd name="T19" fmla="*/ 397 h 12"/>
              <a:gd name="T20" fmla="*/ 22730 w 66"/>
              <a:gd name="T21" fmla="*/ 397 h 12"/>
              <a:gd name="T22" fmla="*/ 22730 w 66"/>
              <a:gd name="T23" fmla="*/ 397 h 12"/>
              <a:gd name="T24" fmla="*/ 1082 w 66"/>
              <a:gd name="T25" fmla="*/ 397 h 12"/>
              <a:gd name="T26" fmla="*/ 1082 w 66"/>
              <a:gd name="T27" fmla="*/ 397 h 12"/>
              <a:gd name="T28" fmla="*/ 23451 w 66"/>
              <a:gd name="T29" fmla="*/ 397 h 12"/>
              <a:gd name="T30" fmla="*/ 23451 w 66"/>
              <a:gd name="T31" fmla="*/ 397 h 12"/>
              <a:gd name="T32" fmla="*/ 1082 w 66"/>
              <a:gd name="T33" fmla="*/ 397 h 12"/>
              <a:gd name="T34" fmla="*/ 361 w 66"/>
              <a:gd name="T35" fmla="*/ 1191 h 12"/>
              <a:gd name="T36" fmla="*/ 23451 w 66"/>
              <a:gd name="T37" fmla="*/ 1191 h 12"/>
              <a:gd name="T38" fmla="*/ 23812 w 66"/>
              <a:gd name="T39" fmla="*/ 1191 h 12"/>
              <a:gd name="T40" fmla="*/ 361 w 66"/>
              <a:gd name="T41" fmla="*/ 1191 h 12"/>
              <a:gd name="T42" fmla="*/ 0 w 66"/>
              <a:gd name="T43" fmla="*/ 1191 h 12"/>
              <a:gd name="T44" fmla="*/ 23812 w 66"/>
              <a:gd name="T45" fmla="*/ 1191 h 12"/>
              <a:gd name="T46" fmla="*/ 23812 w 66"/>
              <a:gd name="T47" fmla="*/ 1588 h 12"/>
              <a:gd name="T48" fmla="*/ 0 w 66"/>
              <a:gd name="T49" fmla="*/ 1588 h 12"/>
              <a:gd name="T50" fmla="*/ 0 w 66"/>
              <a:gd name="T51" fmla="*/ 1985 h 12"/>
              <a:gd name="T52" fmla="*/ 23812 w 66"/>
              <a:gd name="T53" fmla="*/ 1985 h 12"/>
              <a:gd name="T54" fmla="*/ 23812 w 66"/>
              <a:gd name="T55" fmla="*/ 1985 h 12"/>
              <a:gd name="T56" fmla="*/ 0 w 66"/>
              <a:gd name="T57" fmla="*/ 1985 h 12"/>
              <a:gd name="T58" fmla="*/ 0 w 66"/>
              <a:gd name="T59" fmla="*/ 1985 h 12"/>
              <a:gd name="T60" fmla="*/ 23812 w 66"/>
              <a:gd name="T61" fmla="*/ 1985 h 12"/>
              <a:gd name="T62" fmla="*/ 23812 w 66"/>
              <a:gd name="T63" fmla="*/ 2778 h 12"/>
              <a:gd name="T64" fmla="*/ 0 w 66"/>
              <a:gd name="T65" fmla="*/ 2778 h 12"/>
              <a:gd name="T66" fmla="*/ 0 w 66"/>
              <a:gd name="T67" fmla="*/ 2778 h 12"/>
              <a:gd name="T68" fmla="*/ 23812 w 66"/>
              <a:gd name="T69" fmla="*/ 2778 h 12"/>
              <a:gd name="T70" fmla="*/ 23812 w 66"/>
              <a:gd name="T71" fmla="*/ 2778 h 12"/>
              <a:gd name="T72" fmla="*/ 0 w 66"/>
              <a:gd name="T73" fmla="*/ 2778 h 12"/>
              <a:gd name="T74" fmla="*/ 0 w 66"/>
              <a:gd name="T75" fmla="*/ 3175 h 12"/>
              <a:gd name="T76" fmla="*/ 23812 w 66"/>
              <a:gd name="T77" fmla="*/ 3175 h 12"/>
              <a:gd name="T78" fmla="*/ 23812 w 66"/>
              <a:gd name="T79" fmla="*/ 3175 h 12"/>
              <a:gd name="T80" fmla="*/ 0 w 66"/>
              <a:gd name="T81" fmla="*/ 3175 h 12"/>
              <a:gd name="T82" fmla="*/ 0 w 66"/>
              <a:gd name="T83" fmla="*/ 3572 h 12"/>
              <a:gd name="T84" fmla="*/ 23812 w 66"/>
              <a:gd name="T85" fmla="*/ 3572 h 12"/>
              <a:gd name="T86" fmla="*/ 23812 w 66"/>
              <a:gd name="T87" fmla="*/ 3572 h 12"/>
              <a:gd name="T88" fmla="*/ 361 w 66"/>
              <a:gd name="T89" fmla="*/ 3572 h 12"/>
              <a:gd name="T90" fmla="*/ 361 w 66"/>
              <a:gd name="T91" fmla="*/ 3969 h 12"/>
              <a:gd name="T92" fmla="*/ 23451 w 66"/>
              <a:gd name="T93" fmla="*/ 3969 h 12"/>
              <a:gd name="T94" fmla="*/ 23451 w 66"/>
              <a:gd name="T95" fmla="*/ 3969 h 12"/>
              <a:gd name="T96" fmla="*/ 1082 w 66"/>
              <a:gd name="T97" fmla="*/ 3969 h 12"/>
              <a:gd name="T98" fmla="*/ 1082 w 66"/>
              <a:gd name="T99" fmla="*/ 3969 h 12"/>
              <a:gd name="T100" fmla="*/ 23451 w 66"/>
              <a:gd name="T101" fmla="*/ 3969 h 12"/>
              <a:gd name="T102" fmla="*/ 22730 w 66"/>
              <a:gd name="T103" fmla="*/ 3969 h 12"/>
              <a:gd name="T104" fmla="*/ 1082 w 66"/>
              <a:gd name="T105" fmla="*/ 3969 h 12"/>
              <a:gd name="T106" fmla="*/ 1443 w 66"/>
              <a:gd name="T107" fmla="*/ 4763 h 12"/>
              <a:gd name="T108" fmla="*/ 22730 w 66"/>
              <a:gd name="T109" fmla="*/ 4763 h 12"/>
              <a:gd name="T110" fmla="*/ 22369 w 66"/>
              <a:gd name="T111" fmla="*/ 4763 h 12"/>
              <a:gd name="T112" fmla="*/ 1443 w 66"/>
              <a:gd name="T113" fmla="*/ 4763 h 12"/>
              <a:gd name="T114" fmla="*/ 1443 w 66"/>
              <a:gd name="T115" fmla="*/ 4763 h 12"/>
              <a:gd name="T116" fmla="*/ 22369 w 66"/>
              <a:gd name="T117" fmla="*/ 4763 h 12"/>
              <a:gd name="T118" fmla="*/ 22008 w 66"/>
              <a:gd name="T119" fmla="*/ 4763 h 12"/>
              <a:gd name="T120" fmla="*/ 1804 w 66"/>
              <a:gd name="T121" fmla="*/ 4763 h 12"/>
              <a:gd name="T122" fmla="*/ 2165 w 66"/>
              <a:gd name="T123" fmla="*/ 4763 h 12"/>
              <a:gd name="T124" fmla="*/ 22008 w 66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6" y="7"/>
                </a:moveTo>
                <a:lnTo>
                  <a:pt x="6" y="0"/>
                </a:lnTo>
                <a:lnTo>
                  <a:pt x="61" y="0"/>
                </a:lnTo>
                <a:lnTo>
                  <a:pt x="5" y="0"/>
                </a:lnTo>
                <a:lnTo>
                  <a:pt x="4" y="1"/>
                </a:lnTo>
                <a:lnTo>
                  <a:pt x="62" y="1"/>
                </a:lnTo>
                <a:lnTo>
                  <a:pt x="4" y="1"/>
                </a:lnTo>
                <a:lnTo>
                  <a:pt x="63" y="1"/>
                </a:lnTo>
                <a:lnTo>
                  <a:pt x="3" y="1"/>
                </a:lnTo>
                <a:lnTo>
                  <a:pt x="65" y="1"/>
                </a:lnTo>
                <a:lnTo>
                  <a:pt x="3" y="1"/>
                </a:lnTo>
                <a:lnTo>
                  <a:pt x="1" y="3"/>
                </a:lnTo>
                <a:lnTo>
                  <a:pt x="65" y="3"/>
                </a:lnTo>
                <a:lnTo>
                  <a:pt x="66" y="3"/>
                </a:lnTo>
                <a:lnTo>
                  <a:pt x="1" y="3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0" y="9"/>
                </a:lnTo>
                <a:lnTo>
                  <a:pt x="66" y="9"/>
                </a:lnTo>
                <a:lnTo>
                  <a:pt x="1" y="9"/>
                </a:lnTo>
                <a:lnTo>
                  <a:pt x="1" y="10"/>
                </a:lnTo>
                <a:lnTo>
                  <a:pt x="65" y="10"/>
                </a:lnTo>
                <a:lnTo>
                  <a:pt x="3" y="10"/>
                </a:lnTo>
                <a:lnTo>
                  <a:pt x="65" y="10"/>
                </a:lnTo>
                <a:lnTo>
                  <a:pt x="63" y="10"/>
                </a:lnTo>
                <a:lnTo>
                  <a:pt x="3" y="10"/>
                </a:lnTo>
                <a:lnTo>
                  <a:pt x="4" y="12"/>
                </a:lnTo>
                <a:lnTo>
                  <a:pt x="63" y="12"/>
                </a:lnTo>
                <a:lnTo>
                  <a:pt x="62" y="12"/>
                </a:lnTo>
                <a:lnTo>
                  <a:pt x="4" y="12"/>
                </a:lnTo>
                <a:lnTo>
                  <a:pt x="62" y="12"/>
                </a:lnTo>
                <a:lnTo>
                  <a:pt x="61" y="12"/>
                </a:lnTo>
                <a:lnTo>
                  <a:pt x="5" y="12"/>
                </a:lnTo>
                <a:lnTo>
                  <a:pt x="6" y="12"/>
                </a:lnTo>
                <a:lnTo>
                  <a:pt x="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2386013" y="3422650"/>
            <a:ext cx="4762" cy="11113"/>
          </a:xfrm>
          <a:custGeom>
            <a:avLst/>
            <a:gdLst>
              <a:gd name="T0" fmla="*/ 2381 w 10"/>
              <a:gd name="T1" fmla="*/ 9261 h 30"/>
              <a:gd name="T2" fmla="*/ 0 w 10"/>
              <a:gd name="T3" fmla="*/ 9261 h 30"/>
              <a:gd name="T4" fmla="*/ 0 w 10"/>
              <a:gd name="T5" fmla="*/ 2593 h 30"/>
              <a:gd name="T6" fmla="*/ 0 w 10"/>
              <a:gd name="T7" fmla="*/ 1852 h 30"/>
              <a:gd name="T8" fmla="*/ 0 w 10"/>
              <a:gd name="T9" fmla="*/ 9261 h 30"/>
              <a:gd name="T10" fmla="*/ 0 w 10"/>
              <a:gd name="T11" fmla="*/ 9261 h 30"/>
              <a:gd name="T12" fmla="*/ 0 w 10"/>
              <a:gd name="T13" fmla="*/ 1852 h 30"/>
              <a:gd name="T14" fmla="*/ 0 w 10"/>
              <a:gd name="T15" fmla="*/ 1482 h 30"/>
              <a:gd name="T16" fmla="*/ 0 w 10"/>
              <a:gd name="T17" fmla="*/ 9631 h 30"/>
              <a:gd name="T18" fmla="*/ 0 w 10"/>
              <a:gd name="T19" fmla="*/ 9631 h 30"/>
              <a:gd name="T20" fmla="*/ 0 w 10"/>
              <a:gd name="T21" fmla="*/ 1482 h 30"/>
              <a:gd name="T22" fmla="*/ 0 w 10"/>
              <a:gd name="T23" fmla="*/ 1111 h 30"/>
              <a:gd name="T24" fmla="*/ 0 w 10"/>
              <a:gd name="T25" fmla="*/ 10002 h 30"/>
              <a:gd name="T26" fmla="*/ 476 w 10"/>
              <a:gd name="T27" fmla="*/ 10002 h 30"/>
              <a:gd name="T28" fmla="*/ 476 w 10"/>
              <a:gd name="T29" fmla="*/ 1111 h 30"/>
              <a:gd name="T30" fmla="*/ 476 w 10"/>
              <a:gd name="T31" fmla="*/ 1111 h 30"/>
              <a:gd name="T32" fmla="*/ 476 w 10"/>
              <a:gd name="T33" fmla="*/ 10372 h 30"/>
              <a:gd name="T34" fmla="*/ 476 w 10"/>
              <a:gd name="T35" fmla="*/ 10372 h 30"/>
              <a:gd name="T36" fmla="*/ 476 w 10"/>
              <a:gd name="T37" fmla="*/ 741 h 30"/>
              <a:gd name="T38" fmla="*/ 476 w 10"/>
              <a:gd name="T39" fmla="*/ 741 h 30"/>
              <a:gd name="T40" fmla="*/ 476 w 10"/>
              <a:gd name="T41" fmla="*/ 10372 h 30"/>
              <a:gd name="T42" fmla="*/ 952 w 10"/>
              <a:gd name="T43" fmla="*/ 10372 h 30"/>
              <a:gd name="T44" fmla="*/ 952 w 10"/>
              <a:gd name="T45" fmla="*/ 741 h 30"/>
              <a:gd name="T46" fmla="*/ 952 w 10"/>
              <a:gd name="T47" fmla="*/ 741 h 30"/>
              <a:gd name="T48" fmla="*/ 952 w 10"/>
              <a:gd name="T49" fmla="*/ 11113 h 30"/>
              <a:gd name="T50" fmla="*/ 952 w 10"/>
              <a:gd name="T51" fmla="*/ 11113 h 30"/>
              <a:gd name="T52" fmla="*/ 952 w 10"/>
              <a:gd name="T53" fmla="*/ 741 h 30"/>
              <a:gd name="T54" fmla="*/ 1905 w 10"/>
              <a:gd name="T55" fmla="*/ 0 h 30"/>
              <a:gd name="T56" fmla="*/ 1905 w 10"/>
              <a:gd name="T57" fmla="*/ 11113 h 30"/>
              <a:gd name="T58" fmla="*/ 2381 w 10"/>
              <a:gd name="T59" fmla="*/ 11113 h 30"/>
              <a:gd name="T60" fmla="*/ 2381 w 10"/>
              <a:gd name="T61" fmla="*/ 0 h 30"/>
              <a:gd name="T62" fmla="*/ 2381 w 10"/>
              <a:gd name="T63" fmla="*/ 0 h 30"/>
              <a:gd name="T64" fmla="*/ 2381 w 10"/>
              <a:gd name="T65" fmla="*/ 11113 h 30"/>
              <a:gd name="T66" fmla="*/ 2381 w 10"/>
              <a:gd name="T67" fmla="*/ 11113 h 30"/>
              <a:gd name="T68" fmla="*/ 2381 w 10"/>
              <a:gd name="T69" fmla="*/ 0 h 30"/>
              <a:gd name="T70" fmla="*/ 2857 w 10"/>
              <a:gd name="T71" fmla="*/ 0 h 30"/>
              <a:gd name="T72" fmla="*/ 2857 w 10"/>
              <a:gd name="T73" fmla="*/ 11113 h 30"/>
              <a:gd name="T74" fmla="*/ 2857 w 10"/>
              <a:gd name="T75" fmla="*/ 11113 h 30"/>
              <a:gd name="T76" fmla="*/ 2857 w 10"/>
              <a:gd name="T77" fmla="*/ 741 h 30"/>
              <a:gd name="T78" fmla="*/ 3333 w 10"/>
              <a:gd name="T79" fmla="*/ 741 h 30"/>
              <a:gd name="T80" fmla="*/ 3333 w 10"/>
              <a:gd name="T81" fmla="*/ 11113 h 30"/>
              <a:gd name="T82" fmla="*/ 3333 w 10"/>
              <a:gd name="T83" fmla="*/ 10372 h 30"/>
              <a:gd name="T84" fmla="*/ 3333 w 10"/>
              <a:gd name="T85" fmla="*/ 741 h 30"/>
              <a:gd name="T86" fmla="*/ 4286 w 10"/>
              <a:gd name="T87" fmla="*/ 741 h 30"/>
              <a:gd name="T88" fmla="*/ 4286 w 10"/>
              <a:gd name="T89" fmla="*/ 10372 h 30"/>
              <a:gd name="T90" fmla="*/ 4286 w 10"/>
              <a:gd name="T91" fmla="*/ 10372 h 30"/>
              <a:gd name="T92" fmla="*/ 4286 w 10"/>
              <a:gd name="T93" fmla="*/ 741 h 30"/>
              <a:gd name="T94" fmla="*/ 4286 w 10"/>
              <a:gd name="T95" fmla="*/ 1111 h 30"/>
              <a:gd name="T96" fmla="*/ 4286 w 10"/>
              <a:gd name="T97" fmla="*/ 10372 h 30"/>
              <a:gd name="T98" fmla="*/ 4762 w 10"/>
              <a:gd name="T99" fmla="*/ 10002 h 30"/>
              <a:gd name="T100" fmla="*/ 4762 w 10"/>
              <a:gd name="T101" fmla="*/ 1111 h 30"/>
              <a:gd name="T102" fmla="*/ 4762 w 10"/>
              <a:gd name="T103" fmla="*/ 1111 h 30"/>
              <a:gd name="T104" fmla="*/ 4762 w 10"/>
              <a:gd name="T105" fmla="*/ 10002 h 30"/>
              <a:gd name="T106" fmla="*/ 4762 w 10"/>
              <a:gd name="T107" fmla="*/ 9631 h 30"/>
              <a:gd name="T108" fmla="*/ 4762 w 10"/>
              <a:gd name="T109" fmla="*/ 1482 h 30"/>
              <a:gd name="T110" fmla="*/ 4762 w 10"/>
              <a:gd name="T111" fmla="*/ 1482 h 30"/>
              <a:gd name="T112" fmla="*/ 4762 w 10"/>
              <a:gd name="T113" fmla="*/ 9631 h 30"/>
              <a:gd name="T114" fmla="*/ 4762 w 10"/>
              <a:gd name="T115" fmla="*/ 9261 h 30"/>
              <a:gd name="T116" fmla="*/ 4762 w 10"/>
              <a:gd name="T117" fmla="*/ 1852 h 30"/>
              <a:gd name="T118" fmla="*/ 4762 w 10"/>
              <a:gd name="T119" fmla="*/ 1852 h 30"/>
              <a:gd name="T120" fmla="*/ 4762 w 10"/>
              <a:gd name="T121" fmla="*/ 9261 h 30"/>
              <a:gd name="T122" fmla="*/ 4762 w 10"/>
              <a:gd name="T123" fmla="*/ 9261 h 30"/>
              <a:gd name="T124" fmla="*/ 4762 w 10"/>
              <a:gd name="T125" fmla="*/ 259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30">
                <a:moveTo>
                  <a:pt x="5" y="25"/>
                </a:moveTo>
                <a:lnTo>
                  <a:pt x="0" y="25"/>
                </a:lnTo>
                <a:lnTo>
                  <a:pt x="0" y="7"/>
                </a:lnTo>
                <a:lnTo>
                  <a:pt x="0" y="5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1" y="2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30"/>
                </a:lnTo>
                <a:lnTo>
                  <a:pt x="2" y="2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2"/>
                </a:lnTo>
                <a:lnTo>
                  <a:pt x="7" y="2"/>
                </a:lnTo>
                <a:lnTo>
                  <a:pt x="7" y="30"/>
                </a:lnTo>
                <a:lnTo>
                  <a:pt x="7" y="28"/>
                </a:lnTo>
                <a:lnTo>
                  <a:pt x="7" y="2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3"/>
                </a:lnTo>
                <a:lnTo>
                  <a:pt x="9" y="28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4"/>
                </a:lnTo>
                <a:lnTo>
                  <a:pt x="10" y="26"/>
                </a:lnTo>
                <a:lnTo>
                  <a:pt x="10" y="25"/>
                </a:lnTo>
                <a:lnTo>
                  <a:pt x="10" y="5"/>
                </a:lnTo>
                <a:lnTo>
                  <a:pt x="10" y="25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2386013" y="3422650"/>
            <a:ext cx="61912" cy="4763"/>
          </a:xfrm>
          <a:custGeom>
            <a:avLst/>
            <a:gdLst>
              <a:gd name="T0" fmla="*/ 1759 w 176"/>
              <a:gd name="T1" fmla="*/ 2778 h 12"/>
              <a:gd name="T2" fmla="*/ 1759 w 176"/>
              <a:gd name="T3" fmla="*/ 0 h 12"/>
              <a:gd name="T4" fmla="*/ 60153 w 176"/>
              <a:gd name="T5" fmla="*/ 0 h 12"/>
              <a:gd name="T6" fmla="*/ 60153 w 176"/>
              <a:gd name="T7" fmla="*/ 0 h 12"/>
              <a:gd name="T8" fmla="*/ 1759 w 176"/>
              <a:gd name="T9" fmla="*/ 0 h 12"/>
              <a:gd name="T10" fmla="*/ 1407 w 176"/>
              <a:gd name="T11" fmla="*/ 0 h 12"/>
              <a:gd name="T12" fmla="*/ 60153 w 176"/>
              <a:gd name="T13" fmla="*/ 0 h 12"/>
              <a:gd name="T14" fmla="*/ 60505 w 176"/>
              <a:gd name="T15" fmla="*/ 794 h 12"/>
              <a:gd name="T16" fmla="*/ 704 w 176"/>
              <a:gd name="T17" fmla="*/ 794 h 12"/>
              <a:gd name="T18" fmla="*/ 704 w 176"/>
              <a:gd name="T19" fmla="*/ 794 h 12"/>
              <a:gd name="T20" fmla="*/ 60505 w 176"/>
              <a:gd name="T21" fmla="*/ 794 h 12"/>
              <a:gd name="T22" fmla="*/ 61208 w 176"/>
              <a:gd name="T23" fmla="*/ 794 h 12"/>
              <a:gd name="T24" fmla="*/ 704 w 176"/>
              <a:gd name="T25" fmla="*/ 794 h 12"/>
              <a:gd name="T26" fmla="*/ 352 w 176"/>
              <a:gd name="T27" fmla="*/ 794 h 12"/>
              <a:gd name="T28" fmla="*/ 61208 w 176"/>
              <a:gd name="T29" fmla="*/ 794 h 12"/>
              <a:gd name="T30" fmla="*/ 61208 w 176"/>
              <a:gd name="T31" fmla="*/ 794 h 12"/>
              <a:gd name="T32" fmla="*/ 352 w 176"/>
              <a:gd name="T33" fmla="*/ 794 h 12"/>
              <a:gd name="T34" fmla="*/ 352 w 176"/>
              <a:gd name="T35" fmla="*/ 1191 h 12"/>
              <a:gd name="T36" fmla="*/ 61208 w 176"/>
              <a:gd name="T37" fmla="*/ 1191 h 12"/>
              <a:gd name="T38" fmla="*/ 61560 w 176"/>
              <a:gd name="T39" fmla="*/ 1191 h 12"/>
              <a:gd name="T40" fmla="*/ 352 w 176"/>
              <a:gd name="T41" fmla="*/ 1191 h 12"/>
              <a:gd name="T42" fmla="*/ 0 w 176"/>
              <a:gd name="T43" fmla="*/ 1191 h 12"/>
              <a:gd name="T44" fmla="*/ 61560 w 176"/>
              <a:gd name="T45" fmla="*/ 1191 h 12"/>
              <a:gd name="T46" fmla="*/ 61912 w 176"/>
              <a:gd name="T47" fmla="*/ 1588 h 12"/>
              <a:gd name="T48" fmla="*/ 0 w 176"/>
              <a:gd name="T49" fmla="*/ 1588 h 12"/>
              <a:gd name="T50" fmla="*/ 0 w 176"/>
              <a:gd name="T51" fmla="*/ 1588 h 12"/>
              <a:gd name="T52" fmla="*/ 61912 w 176"/>
              <a:gd name="T53" fmla="*/ 1588 h 12"/>
              <a:gd name="T54" fmla="*/ 61912 w 176"/>
              <a:gd name="T55" fmla="*/ 1985 h 12"/>
              <a:gd name="T56" fmla="*/ 0 w 176"/>
              <a:gd name="T57" fmla="*/ 1985 h 12"/>
              <a:gd name="T58" fmla="*/ 0 w 176"/>
              <a:gd name="T59" fmla="*/ 1985 h 12"/>
              <a:gd name="T60" fmla="*/ 61912 w 176"/>
              <a:gd name="T61" fmla="*/ 1985 h 12"/>
              <a:gd name="T62" fmla="*/ 61912 w 176"/>
              <a:gd name="T63" fmla="*/ 2778 h 12"/>
              <a:gd name="T64" fmla="*/ 0 w 176"/>
              <a:gd name="T65" fmla="*/ 2778 h 12"/>
              <a:gd name="T66" fmla="*/ 0 w 176"/>
              <a:gd name="T67" fmla="*/ 2778 h 12"/>
              <a:gd name="T68" fmla="*/ 61912 w 176"/>
              <a:gd name="T69" fmla="*/ 2778 h 12"/>
              <a:gd name="T70" fmla="*/ 61912 w 176"/>
              <a:gd name="T71" fmla="*/ 2778 h 12"/>
              <a:gd name="T72" fmla="*/ 0 w 176"/>
              <a:gd name="T73" fmla="*/ 2778 h 12"/>
              <a:gd name="T74" fmla="*/ 0 w 176"/>
              <a:gd name="T75" fmla="*/ 3175 h 12"/>
              <a:gd name="T76" fmla="*/ 61912 w 176"/>
              <a:gd name="T77" fmla="*/ 3175 h 12"/>
              <a:gd name="T78" fmla="*/ 61912 w 176"/>
              <a:gd name="T79" fmla="*/ 3175 h 12"/>
              <a:gd name="T80" fmla="*/ 0 w 176"/>
              <a:gd name="T81" fmla="*/ 3175 h 12"/>
              <a:gd name="T82" fmla="*/ 0 w 176"/>
              <a:gd name="T83" fmla="*/ 3175 h 12"/>
              <a:gd name="T84" fmla="*/ 61560 w 176"/>
              <a:gd name="T85" fmla="*/ 3175 h 12"/>
              <a:gd name="T86" fmla="*/ 61560 w 176"/>
              <a:gd name="T87" fmla="*/ 3572 h 12"/>
              <a:gd name="T88" fmla="*/ 352 w 176"/>
              <a:gd name="T89" fmla="*/ 3572 h 12"/>
              <a:gd name="T90" fmla="*/ 352 w 176"/>
              <a:gd name="T91" fmla="*/ 4366 h 12"/>
              <a:gd name="T92" fmla="*/ 61208 w 176"/>
              <a:gd name="T93" fmla="*/ 4366 h 12"/>
              <a:gd name="T94" fmla="*/ 61208 w 176"/>
              <a:gd name="T95" fmla="*/ 4366 h 12"/>
              <a:gd name="T96" fmla="*/ 352 w 176"/>
              <a:gd name="T97" fmla="*/ 4366 h 12"/>
              <a:gd name="T98" fmla="*/ 352 w 176"/>
              <a:gd name="T99" fmla="*/ 4366 h 12"/>
              <a:gd name="T100" fmla="*/ 61208 w 176"/>
              <a:gd name="T101" fmla="*/ 4366 h 12"/>
              <a:gd name="T102" fmla="*/ 61208 w 176"/>
              <a:gd name="T103" fmla="*/ 4366 h 12"/>
              <a:gd name="T104" fmla="*/ 704 w 176"/>
              <a:gd name="T105" fmla="*/ 4366 h 12"/>
              <a:gd name="T106" fmla="*/ 704 w 176"/>
              <a:gd name="T107" fmla="*/ 4763 h 12"/>
              <a:gd name="T108" fmla="*/ 60505 w 176"/>
              <a:gd name="T109" fmla="*/ 4763 h 12"/>
              <a:gd name="T110" fmla="*/ 60505 w 176"/>
              <a:gd name="T111" fmla="*/ 4763 h 12"/>
              <a:gd name="T112" fmla="*/ 704 w 176"/>
              <a:gd name="T113" fmla="*/ 4763 h 12"/>
              <a:gd name="T114" fmla="*/ 1407 w 176"/>
              <a:gd name="T115" fmla="*/ 4763 h 12"/>
              <a:gd name="T116" fmla="*/ 60153 w 176"/>
              <a:gd name="T117" fmla="*/ 4763 h 12"/>
              <a:gd name="T118" fmla="*/ 60153 w 176"/>
              <a:gd name="T119" fmla="*/ 4763 h 12"/>
              <a:gd name="T120" fmla="*/ 1759 w 176"/>
              <a:gd name="T121" fmla="*/ 4763 h 12"/>
              <a:gd name="T122" fmla="*/ 1759 w 176"/>
              <a:gd name="T123" fmla="*/ 4763 h 12"/>
              <a:gd name="T124" fmla="*/ 60153 w 176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" h="12">
                <a:moveTo>
                  <a:pt x="5" y="7"/>
                </a:moveTo>
                <a:lnTo>
                  <a:pt x="5" y="0"/>
                </a:lnTo>
                <a:lnTo>
                  <a:pt x="171" y="0"/>
                </a:lnTo>
                <a:lnTo>
                  <a:pt x="5" y="0"/>
                </a:lnTo>
                <a:lnTo>
                  <a:pt x="4" y="0"/>
                </a:lnTo>
                <a:lnTo>
                  <a:pt x="171" y="0"/>
                </a:lnTo>
                <a:lnTo>
                  <a:pt x="172" y="2"/>
                </a:lnTo>
                <a:lnTo>
                  <a:pt x="2" y="2"/>
                </a:lnTo>
                <a:lnTo>
                  <a:pt x="172" y="2"/>
                </a:lnTo>
                <a:lnTo>
                  <a:pt x="174" y="2"/>
                </a:lnTo>
                <a:lnTo>
                  <a:pt x="2" y="2"/>
                </a:lnTo>
                <a:lnTo>
                  <a:pt x="1" y="2"/>
                </a:lnTo>
                <a:lnTo>
                  <a:pt x="174" y="2"/>
                </a:lnTo>
                <a:lnTo>
                  <a:pt x="1" y="2"/>
                </a:lnTo>
                <a:lnTo>
                  <a:pt x="1" y="3"/>
                </a:lnTo>
                <a:lnTo>
                  <a:pt x="174" y="3"/>
                </a:lnTo>
                <a:lnTo>
                  <a:pt x="175" y="3"/>
                </a:lnTo>
                <a:lnTo>
                  <a:pt x="1" y="3"/>
                </a:lnTo>
                <a:lnTo>
                  <a:pt x="0" y="3"/>
                </a:lnTo>
                <a:lnTo>
                  <a:pt x="175" y="3"/>
                </a:lnTo>
                <a:lnTo>
                  <a:pt x="176" y="4"/>
                </a:lnTo>
                <a:lnTo>
                  <a:pt x="0" y="4"/>
                </a:lnTo>
                <a:lnTo>
                  <a:pt x="176" y="4"/>
                </a:lnTo>
                <a:lnTo>
                  <a:pt x="176" y="5"/>
                </a:lnTo>
                <a:lnTo>
                  <a:pt x="0" y="5"/>
                </a:lnTo>
                <a:lnTo>
                  <a:pt x="176" y="5"/>
                </a:lnTo>
                <a:lnTo>
                  <a:pt x="176" y="7"/>
                </a:lnTo>
                <a:lnTo>
                  <a:pt x="0" y="7"/>
                </a:lnTo>
                <a:lnTo>
                  <a:pt x="176" y="7"/>
                </a:lnTo>
                <a:lnTo>
                  <a:pt x="0" y="7"/>
                </a:lnTo>
                <a:lnTo>
                  <a:pt x="0" y="8"/>
                </a:lnTo>
                <a:lnTo>
                  <a:pt x="176" y="8"/>
                </a:lnTo>
                <a:lnTo>
                  <a:pt x="0" y="8"/>
                </a:lnTo>
                <a:lnTo>
                  <a:pt x="175" y="8"/>
                </a:lnTo>
                <a:lnTo>
                  <a:pt x="175" y="9"/>
                </a:lnTo>
                <a:lnTo>
                  <a:pt x="1" y="9"/>
                </a:lnTo>
                <a:lnTo>
                  <a:pt x="1" y="11"/>
                </a:lnTo>
                <a:lnTo>
                  <a:pt x="174" y="11"/>
                </a:lnTo>
                <a:lnTo>
                  <a:pt x="1" y="11"/>
                </a:lnTo>
                <a:lnTo>
                  <a:pt x="174" y="11"/>
                </a:lnTo>
                <a:lnTo>
                  <a:pt x="2" y="11"/>
                </a:lnTo>
                <a:lnTo>
                  <a:pt x="2" y="12"/>
                </a:lnTo>
                <a:lnTo>
                  <a:pt x="172" y="12"/>
                </a:lnTo>
                <a:lnTo>
                  <a:pt x="2" y="12"/>
                </a:lnTo>
                <a:lnTo>
                  <a:pt x="4" y="12"/>
                </a:lnTo>
                <a:lnTo>
                  <a:pt x="171" y="12"/>
                </a:lnTo>
                <a:lnTo>
                  <a:pt x="5" y="12"/>
                </a:lnTo>
                <a:lnTo>
                  <a:pt x="17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2444750" y="3394075"/>
            <a:ext cx="3175" cy="33338"/>
          </a:xfrm>
          <a:custGeom>
            <a:avLst/>
            <a:gdLst>
              <a:gd name="T0" fmla="*/ 1732 w 11"/>
              <a:gd name="T1" fmla="*/ 31330 h 83"/>
              <a:gd name="T2" fmla="*/ 0 w 11"/>
              <a:gd name="T3" fmla="*/ 31330 h 83"/>
              <a:gd name="T4" fmla="*/ 0 w 11"/>
              <a:gd name="T5" fmla="*/ 2008 h 83"/>
              <a:gd name="T6" fmla="*/ 0 w 11"/>
              <a:gd name="T7" fmla="*/ 2008 h 83"/>
              <a:gd name="T8" fmla="*/ 0 w 11"/>
              <a:gd name="T9" fmla="*/ 31330 h 83"/>
              <a:gd name="T10" fmla="*/ 0 w 11"/>
              <a:gd name="T11" fmla="*/ 31330 h 83"/>
              <a:gd name="T12" fmla="*/ 0 w 11"/>
              <a:gd name="T13" fmla="*/ 2008 h 83"/>
              <a:gd name="T14" fmla="*/ 0 w 11"/>
              <a:gd name="T15" fmla="*/ 1607 h 83"/>
              <a:gd name="T16" fmla="*/ 0 w 11"/>
              <a:gd name="T17" fmla="*/ 31731 h 83"/>
              <a:gd name="T18" fmla="*/ 0 w 11"/>
              <a:gd name="T19" fmla="*/ 31731 h 83"/>
              <a:gd name="T20" fmla="*/ 0 w 11"/>
              <a:gd name="T21" fmla="*/ 1607 h 83"/>
              <a:gd name="T22" fmla="*/ 0 w 11"/>
              <a:gd name="T23" fmla="*/ 1205 h 83"/>
              <a:gd name="T24" fmla="*/ 0 w 11"/>
              <a:gd name="T25" fmla="*/ 31731 h 83"/>
              <a:gd name="T26" fmla="*/ 289 w 11"/>
              <a:gd name="T27" fmla="*/ 32133 h 83"/>
              <a:gd name="T28" fmla="*/ 289 w 11"/>
              <a:gd name="T29" fmla="*/ 1205 h 83"/>
              <a:gd name="T30" fmla="*/ 289 w 11"/>
              <a:gd name="T31" fmla="*/ 803 h 83"/>
              <a:gd name="T32" fmla="*/ 289 w 11"/>
              <a:gd name="T33" fmla="*/ 32936 h 83"/>
              <a:gd name="T34" fmla="*/ 577 w 11"/>
              <a:gd name="T35" fmla="*/ 32936 h 83"/>
              <a:gd name="T36" fmla="*/ 577 w 11"/>
              <a:gd name="T37" fmla="*/ 803 h 83"/>
              <a:gd name="T38" fmla="*/ 577 w 11"/>
              <a:gd name="T39" fmla="*/ 803 h 83"/>
              <a:gd name="T40" fmla="*/ 577 w 11"/>
              <a:gd name="T41" fmla="*/ 32936 h 83"/>
              <a:gd name="T42" fmla="*/ 577 w 11"/>
              <a:gd name="T43" fmla="*/ 32936 h 83"/>
              <a:gd name="T44" fmla="*/ 577 w 11"/>
              <a:gd name="T45" fmla="*/ 803 h 83"/>
              <a:gd name="T46" fmla="*/ 1155 w 11"/>
              <a:gd name="T47" fmla="*/ 0 h 83"/>
              <a:gd name="T48" fmla="*/ 1155 w 11"/>
              <a:gd name="T49" fmla="*/ 33338 h 83"/>
              <a:gd name="T50" fmla="*/ 1155 w 11"/>
              <a:gd name="T51" fmla="*/ 33338 h 83"/>
              <a:gd name="T52" fmla="*/ 1155 w 11"/>
              <a:gd name="T53" fmla="*/ 0 h 83"/>
              <a:gd name="T54" fmla="*/ 1155 w 11"/>
              <a:gd name="T55" fmla="*/ 0 h 83"/>
              <a:gd name="T56" fmla="*/ 1155 w 11"/>
              <a:gd name="T57" fmla="*/ 33338 h 83"/>
              <a:gd name="T58" fmla="*/ 1443 w 11"/>
              <a:gd name="T59" fmla="*/ 33338 h 83"/>
              <a:gd name="T60" fmla="*/ 1443 w 11"/>
              <a:gd name="T61" fmla="*/ 0 h 83"/>
              <a:gd name="T62" fmla="*/ 1732 w 11"/>
              <a:gd name="T63" fmla="*/ 0 h 83"/>
              <a:gd name="T64" fmla="*/ 1732 w 11"/>
              <a:gd name="T65" fmla="*/ 33338 h 83"/>
              <a:gd name="T66" fmla="*/ 1732 w 11"/>
              <a:gd name="T67" fmla="*/ 33338 h 83"/>
              <a:gd name="T68" fmla="*/ 1732 w 11"/>
              <a:gd name="T69" fmla="*/ 0 h 83"/>
              <a:gd name="T70" fmla="*/ 1732 w 11"/>
              <a:gd name="T71" fmla="*/ 0 h 83"/>
              <a:gd name="T72" fmla="*/ 1732 w 11"/>
              <a:gd name="T73" fmla="*/ 33338 h 83"/>
              <a:gd name="T74" fmla="*/ 2020 w 11"/>
              <a:gd name="T75" fmla="*/ 33338 h 83"/>
              <a:gd name="T76" fmla="*/ 2020 w 11"/>
              <a:gd name="T77" fmla="*/ 0 h 83"/>
              <a:gd name="T78" fmla="*/ 2020 w 11"/>
              <a:gd name="T79" fmla="*/ 0 h 83"/>
              <a:gd name="T80" fmla="*/ 2020 w 11"/>
              <a:gd name="T81" fmla="*/ 33338 h 83"/>
              <a:gd name="T82" fmla="*/ 2598 w 11"/>
              <a:gd name="T83" fmla="*/ 32936 h 83"/>
              <a:gd name="T84" fmla="*/ 2598 w 11"/>
              <a:gd name="T85" fmla="*/ 803 h 83"/>
              <a:gd name="T86" fmla="*/ 2598 w 11"/>
              <a:gd name="T87" fmla="*/ 803 h 83"/>
              <a:gd name="T88" fmla="*/ 2598 w 11"/>
              <a:gd name="T89" fmla="*/ 32936 h 83"/>
              <a:gd name="T90" fmla="*/ 2598 w 11"/>
              <a:gd name="T91" fmla="*/ 32936 h 83"/>
              <a:gd name="T92" fmla="*/ 2598 w 11"/>
              <a:gd name="T93" fmla="*/ 803 h 83"/>
              <a:gd name="T94" fmla="*/ 2598 w 11"/>
              <a:gd name="T95" fmla="*/ 803 h 83"/>
              <a:gd name="T96" fmla="*/ 2598 w 11"/>
              <a:gd name="T97" fmla="*/ 32936 h 83"/>
              <a:gd name="T98" fmla="*/ 2886 w 11"/>
              <a:gd name="T99" fmla="*/ 32133 h 83"/>
              <a:gd name="T100" fmla="*/ 2886 w 11"/>
              <a:gd name="T101" fmla="*/ 1205 h 83"/>
              <a:gd name="T102" fmla="*/ 2886 w 11"/>
              <a:gd name="T103" fmla="*/ 1205 h 83"/>
              <a:gd name="T104" fmla="*/ 2886 w 11"/>
              <a:gd name="T105" fmla="*/ 31731 h 83"/>
              <a:gd name="T106" fmla="*/ 3175 w 11"/>
              <a:gd name="T107" fmla="*/ 31731 h 83"/>
              <a:gd name="T108" fmla="*/ 3175 w 11"/>
              <a:gd name="T109" fmla="*/ 1607 h 83"/>
              <a:gd name="T110" fmla="*/ 3175 w 11"/>
              <a:gd name="T111" fmla="*/ 1607 h 83"/>
              <a:gd name="T112" fmla="*/ 3175 w 11"/>
              <a:gd name="T113" fmla="*/ 31731 h 83"/>
              <a:gd name="T114" fmla="*/ 3175 w 11"/>
              <a:gd name="T115" fmla="*/ 31330 h 83"/>
              <a:gd name="T116" fmla="*/ 3175 w 11"/>
              <a:gd name="T117" fmla="*/ 2008 h 83"/>
              <a:gd name="T118" fmla="*/ 3175 w 11"/>
              <a:gd name="T119" fmla="*/ 2008 h 83"/>
              <a:gd name="T120" fmla="*/ 3175 w 11"/>
              <a:gd name="T121" fmla="*/ 31330 h 83"/>
              <a:gd name="T122" fmla="*/ 3175 w 11"/>
              <a:gd name="T123" fmla="*/ 31330 h 83"/>
              <a:gd name="T124" fmla="*/ 3175 w 11"/>
              <a:gd name="T125" fmla="*/ 2008 h 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3">
                <a:moveTo>
                  <a:pt x="6" y="78"/>
                </a:moveTo>
                <a:lnTo>
                  <a:pt x="0" y="78"/>
                </a:lnTo>
                <a:lnTo>
                  <a:pt x="0" y="5"/>
                </a:lnTo>
                <a:lnTo>
                  <a:pt x="0" y="78"/>
                </a:lnTo>
                <a:lnTo>
                  <a:pt x="0" y="5"/>
                </a:lnTo>
                <a:lnTo>
                  <a:pt x="0" y="4"/>
                </a:lnTo>
                <a:lnTo>
                  <a:pt x="0" y="79"/>
                </a:lnTo>
                <a:lnTo>
                  <a:pt x="0" y="4"/>
                </a:lnTo>
                <a:lnTo>
                  <a:pt x="0" y="3"/>
                </a:lnTo>
                <a:lnTo>
                  <a:pt x="0" y="79"/>
                </a:lnTo>
                <a:lnTo>
                  <a:pt x="1" y="80"/>
                </a:lnTo>
                <a:lnTo>
                  <a:pt x="1" y="3"/>
                </a:lnTo>
                <a:lnTo>
                  <a:pt x="1" y="2"/>
                </a:lnTo>
                <a:lnTo>
                  <a:pt x="1" y="82"/>
                </a:lnTo>
                <a:lnTo>
                  <a:pt x="2" y="82"/>
                </a:lnTo>
                <a:lnTo>
                  <a:pt x="2" y="2"/>
                </a:lnTo>
                <a:lnTo>
                  <a:pt x="2" y="82"/>
                </a:lnTo>
                <a:lnTo>
                  <a:pt x="2" y="2"/>
                </a:lnTo>
                <a:lnTo>
                  <a:pt x="4" y="0"/>
                </a:lnTo>
                <a:lnTo>
                  <a:pt x="4" y="83"/>
                </a:lnTo>
                <a:lnTo>
                  <a:pt x="4" y="0"/>
                </a:lnTo>
                <a:lnTo>
                  <a:pt x="4" y="83"/>
                </a:lnTo>
                <a:lnTo>
                  <a:pt x="5" y="83"/>
                </a:lnTo>
                <a:lnTo>
                  <a:pt x="5" y="0"/>
                </a:lnTo>
                <a:lnTo>
                  <a:pt x="6" y="0"/>
                </a:lnTo>
                <a:lnTo>
                  <a:pt x="6" y="83"/>
                </a:lnTo>
                <a:lnTo>
                  <a:pt x="6" y="0"/>
                </a:lnTo>
                <a:lnTo>
                  <a:pt x="6" y="83"/>
                </a:lnTo>
                <a:lnTo>
                  <a:pt x="7" y="83"/>
                </a:lnTo>
                <a:lnTo>
                  <a:pt x="7" y="0"/>
                </a:lnTo>
                <a:lnTo>
                  <a:pt x="7" y="83"/>
                </a:lnTo>
                <a:lnTo>
                  <a:pt x="9" y="82"/>
                </a:lnTo>
                <a:lnTo>
                  <a:pt x="9" y="2"/>
                </a:lnTo>
                <a:lnTo>
                  <a:pt x="9" y="82"/>
                </a:lnTo>
                <a:lnTo>
                  <a:pt x="9" y="2"/>
                </a:lnTo>
                <a:lnTo>
                  <a:pt x="9" y="82"/>
                </a:lnTo>
                <a:lnTo>
                  <a:pt x="10" y="80"/>
                </a:lnTo>
                <a:lnTo>
                  <a:pt x="10" y="3"/>
                </a:lnTo>
                <a:lnTo>
                  <a:pt x="10" y="79"/>
                </a:lnTo>
                <a:lnTo>
                  <a:pt x="11" y="79"/>
                </a:lnTo>
                <a:lnTo>
                  <a:pt x="11" y="4"/>
                </a:lnTo>
                <a:lnTo>
                  <a:pt x="11" y="79"/>
                </a:lnTo>
                <a:lnTo>
                  <a:pt x="11" y="78"/>
                </a:lnTo>
                <a:lnTo>
                  <a:pt x="11" y="5"/>
                </a:lnTo>
                <a:lnTo>
                  <a:pt x="11" y="78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2444750" y="3394075"/>
            <a:ext cx="12700" cy="4763"/>
          </a:xfrm>
          <a:custGeom>
            <a:avLst/>
            <a:gdLst>
              <a:gd name="T0" fmla="*/ 1954 w 39"/>
              <a:gd name="T1" fmla="*/ 1985 h 12"/>
              <a:gd name="T2" fmla="*/ 1954 w 39"/>
              <a:gd name="T3" fmla="*/ 0 h 12"/>
              <a:gd name="T4" fmla="*/ 10746 w 39"/>
              <a:gd name="T5" fmla="*/ 0 h 12"/>
              <a:gd name="T6" fmla="*/ 11072 w 39"/>
              <a:gd name="T7" fmla="*/ 0 h 12"/>
              <a:gd name="T8" fmla="*/ 1628 w 39"/>
              <a:gd name="T9" fmla="*/ 0 h 12"/>
              <a:gd name="T10" fmla="*/ 1303 w 39"/>
              <a:gd name="T11" fmla="*/ 0 h 12"/>
              <a:gd name="T12" fmla="*/ 11072 w 39"/>
              <a:gd name="T13" fmla="*/ 0 h 12"/>
              <a:gd name="T14" fmla="*/ 11397 w 39"/>
              <a:gd name="T15" fmla="*/ 0 h 12"/>
              <a:gd name="T16" fmla="*/ 1303 w 39"/>
              <a:gd name="T17" fmla="*/ 0 h 12"/>
              <a:gd name="T18" fmla="*/ 1303 w 39"/>
              <a:gd name="T19" fmla="*/ 0 h 12"/>
              <a:gd name="T20" fmla="*/ 11397 w 39"/>
              <a:gd name="T21" fmla="*/ 0 h 12"/>
              <a:gd name="T22" fmla="*/ 11397 w 39"/>
              <a:gd name="T23" fmla="*/ 794 h 12"/>
              <a:gd name="T24" fmla="*/ 651 w 39"/>
              <a:gd name="T25" fmla="*/ 794 h 12"/>
              <a:gd name="T26" fmla="*/ 651 w 39"/>
              <a:gd name="T27" fmla="*/ 794 h 12"/>
              <a:gd name="T28" fmla="*/ 12049 w 39"/>
              <a:gd name="T29" fmla="*/ 794 h 12"/>
              <a:gd name="T30" fmla="*/ 12049 w 39"/>
              <a:gd name="T31" fmla="*/ 794 h 12"/>
              <a:gd name="T32" fmla="*/ 651 w 39"/>
              <a:gd name="T33" fmla="*/ 794 h 12"/>
              <a:gd name="T34" fmla="*/ 326 w 39"/>
              <a:gd name="T35" fmla="*/ 794 h 12"/>
              <a:gd name="T36" fmla="*/ 12374 w 39"/>
              <a:gd name="T37" fmla="*/ 794 h 12"/>
              <a:gd name="T38" fmla="*/ 12374 w 39"/>
              <a:gd name="T39" fmla="*/ 1191 h 12"/>
              <a:gd name="T40" fmla="*/ 326 w 39"/>
              <a:gd name="T41" fmla="*/ 1191 h 12"/>
              <a:gd name="T42" fmla="*/ 0 w 39"/>
              <a:gd name="T43" fmla="*/ 1191 h 12"/>
              <a:gd name="T44" fmla="*/ 12374 w 39"/>
              <a:gd name="T45" fmla="*/ 1191 h 12"/>
              <a:gd name="T46" fmla="*/ 12374 w 39"/>
              <a:gd name="T47" fmla="*/ 1588 h 12"/>
              <a:gd name="T48" fmla="*/ 0 w 39"/>
              <a:gd name="T49" fmla="*/ 1588 h 12"/>
              <a:gd name="T50" fmla="*/ 0 w 39"/>
              <a:gd name="T51" fmla="*/ 1588 h 12"/>
              <a:gd name="T52" fmla="*/ 12374 w 39"/>
              <a:gd name="T53" fmla="*/ 1588 h 12"/>
              <a:gd name="T54" fmla="*/ 12700 w 39"/>
              <a:gd name="T55" fmla="*/ 1985 h 12"/>
              <a:gd name="T56" fmla="*/ 0 w 39"/>
              <a:gd name="T57" fmla="*/ 1985 h 12"/>
              <a:gd name="T58" fmla="*/ 0 w 39"/>
              <a:gd name="T59" fmla="*/ 1985 h 12"/>
              <a:gd name="T60" fmla="*/ 12700 w 39"/>
              <a:gd name="T61" fmla="*/ 1985 h 12"/>
              <a:gd name="T62" fmla="*/ 12700 w 39"/>
              <a:gd name="T63" fmla="*/ 1985 h 12"/>
              <a:gd name="T64" fmla="*/ 0 w 39"/>
              <a:gd name="T65" fmla="*/ 1985 h 12"/>
              <a:gd name="T66" fmla="*/ 0 w 39"/>
              <a:gd name="T67" fmla="*/ 2778 h 12"/>
              <a:gd name="T68" fmla="*/ 12700 w 39"/>
              <a:gd name="T69" fmla="*/ 2778 h 12"/>
              <a:gd name="T70" fmla="*/ 12700 w 39"/>
              <a:gd name="T71" fmla="*/ 2778 h 12"/>
              <a:gd name="T72" fmla="*/ 0 w 39"/>
              <a:gd name="T73" fmla="*/ 2778 h 12"/>
              <a:gd name="T74" fmla="*/ 0 w 39"/>
              <a:gd name="T75" fmla="*/ 2778 h 12"/>
              <a:gd name="T76" fmla="*/ 12374 w 39"/>
              <a:gd name="T77" fmla="*/ 2778 h 12"/>
              <a:gd name="T78" fmla="*/ 12374 w 39"/>
              <a:gd name="T79" fmla="*/ 3175 h 12"/>
              <a:gd name="T80" fmla="*/ 0 w 39"/>
              <a:gd name="T81" fmla="*/ 3175 h 12"/>
              <a:gd name="T82" fmla="*/ 0 w 39"/>
              <a:gd name="T83" fmla="*/ 3572 h 12"/>
              <a:gd name="T84" fmla="*/ 12374 w 39"/>
              <a:gd name="T85" fmla="*/ 3572 h 12"/>
              <a:gd name="T86" fmla="*/ 12374 w 39"/>
              <a:gd name="T87" fmla="*/ 3572 h 12"/>
              <a:gd name="T88" fmla="*/ 326 w 39"/>
              <a:gd name="T89" fmla="*/ 3572 h 12"/>
              <a:gd name="T90" fmla="*/ 326 w 39"/>
              <a:gd name="T91" fmla="*/ 3572 h 12"/>
              <a:gd name="T92" fmla="*/ 12374 w 39"/>
              <a:gd name="T93" fmla="*/ 3572 h 12"/>
              <a:gd name="T94" fmla="*/ 12049 w 39"/>
              <a:gd name="T95" fmla="*/ 4366 h 12"/>
              <a:gd name="T96" fmla="*/ 651 w 39"/>
              <a:gd name="T97" fmla="*/ 4366 h 12"/>
              <a:gd name="T98" fmla="*/ 651 w 39"/>
              <a:gd name="T99" fmla="*/ 4366 h 12"/>
              <a:gd name="T100" fmla="*/ 12049 w 39"/>
              <a:gd name="T101" fmla="*/ 4366 h 12"/>
              <a:gd name="T102" fmla="*/ 11397 w 39"/>
              <a:gd name="T103" fmla="*/ 4366 h 12"/>
              <a:gd name="T104" fmla="*/ 651 w 39"/>
              <a:gd name="T105" fmla="*/ 4366 h 12"/>
              <a:gd name="T106" fmla="*/ 1303 w 39"/>
              <a:gd name="T107" fmla="*/ 4366 h 12"/>
              <a:gd name="T108" fmla="*/ 11397 w 39"/>
              <a:gd name="T109" fmla="*/ 4366 h 12"/>
              <a:gd name="T110" fmla="*/ 11397 w 39"/>
              <a:gd name="T111" fmla="*/ 4366 h 12"/>
              <a:gd name="T112" fmla="*/ 1303 w 39"/>
              <a:gd name="T113" fmla="*/ 4366 h 12"/>
              <a:gd name="T114" fmla="*/ 1303 w 39"/>
              <a:gd name="T115" fmla="*/ 4366 h 12"/>
              <a:gd name="T116" fmla="*/ 11072 w 39"/>
              <a:gd name="T117" fmla="*/ 4366 h 12"/>
              <a:gd name="T118" fmla="*/ 11072 w 39"/>
              <a:gd name="T119" fmla="*/ 4763 h 12"/>
              <a:gd name="T120" fmla="*/ 1628 w 39"/>
              <a:gd name="T121" fmla="*/ 4763 h 12"/>
              <a:gd name="T122" fmla="*/ 1954 w 39"/>
              <a:gd name="T123" fmla="*/ 4763 h 12"/>
              <a:gd name="T124" fmla="*/ 10746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5" y="2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1" y="2"/>
                </a:lnTo>
                <a:lnTo>
                  <a:pt x="38" y="2"/>
                </a:lnTo>
                <a:lnTo>
                  <a:pt x="38" y="3"/>
                </a:lnTo>
                <a:lnTo>
                  <a:pt x="1" y="3"/>
                </a:lnTo>
                <a:lnTo>
                  <a:pt x="0" y="3"/>
                </a:lnTo>
                <a:lnTo>
                  <a:pt x="38" y="3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7" y="11"/>
                </a:lnTo>
                <a:lnTo>
                  <a:pt x="2" y="11"/>
                </a:lnTo>
                <a:lnTo>
                  <a:pt x="37" y="11"/>
                </a:lnTo>
                <a:lnTo>
                  <a:pt x="35" y="11"/>
                </a:lnTo>
                <a:lnTo>
                  <a:pt x="2" y="11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34" y="11"/>
                </a:lnTo>
                <a:lnTo>
                  <a:pt x="34" y="12"/>
                </a:lnTo>
                <a:lnTo>
                  <a:pt x="5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2454275" y="3379788"/>
            <a:ext cx="3175" cy="19050"/>
          </a:xfrm>
          <a:custGeom>
            <a:avLst/>
            <a:gdLst>
              <a:gd name="T0" fmla="*/ 1443 w 11"/>
              <a:gd name="T1" fmla="*/ 16213 h 47"/>
              <a:gd name="T2" fmla="*/ 0 w 11"/>
              <a:gd name="T3" fmla="*/ 16213 h 47"/>
              <a:gd name="T4" fmla="*/ 0 w 11"/>
              <a:gd name="T5" fmla="*/ 2027 h 47"/>
              <a:gd name="T6" fmla="*/ 0 w 11"/>
              <a:gd name="T7" fmla="*/ 2027 h 47"/>
              <a:gd name="T8" fmla="*/ 0 w 11"/>
              <a:gd name="T9" fmla="*/ 17023 h 47"/>
              <a:gd name="T10" fmla="*/ 0 w 11"/>
              <a:gd name="T11" fmla="*/ 17023 h 47"/>
              <a:gd name="T12" fmla="*/ 0 w 11"/>
              <a:gd name="T13" fmla="*/ 1621 h 47"/>
              <a:gd name="T14" fmla="*/ 0 w 11"/>
              <a:gd name="T15" fmla="*/ 1621 h 47"/>
              <a:gd name="T16" fmla="*/ 0 w 11"/>
              <a:gd name="T17" fmla="*/ 17023 h 47"/>
              <a:gd name="T18" fmla="*/ 0 w 11"/>
              <a:gd name="T19" fmla="*/ 17429 h 47"/>
              <a:gd name="T20" fmla="*/ 0 w 11"/>
              <a:gd name="T21" fmla="*/ 1621 h 47"/>
              <a:gd name="T22" fmla="*/ 289 w 11"/>
              <a:gd name="T23" fmla="*/ 811 h 47"/>
              <a:gd name="T24" fmla="*/ 289 w 11"/>
              <a:gd name="T25" fmla="*/ 17834 h 47"/>
              <a:gd name="T26" fmla="*/ 289 w 11"/>
              <a:gd name="T27" fmla="*/ 17834 h 47"/>
              <a:gd name="T28" fmla="*/ 289 w 11"/>
              <a:gd name="T29" fmla="*/ 405 h 47"/>
              <a:gd name="T30" fmla="*/ 289 w 11"/>
              <a:gd name="T31" fmla="*/ 405 h 47"/>
              <a:gd name="T32" fmla="*/ 289 w 11"/>
              <a:gd name="T33" fmla="*/ 17834 h 47"/>
              <a:gd name="T34" fmla="*/ 289 w 11"/>
              <a:gd name="T35" fmla="*/ 18645 h 47"/>
              <a:gd name="T36" fmla="*/ 289 w 11"/>
              <a:gd name="T37" fmla="*/ 405 h 47"/>
              <a:gd name="T38" fmla="*/ 577 w 11"/>
              <a:gd name="T39" fmla="*/ 405 h 47"/>
              <a:gd name="T40" fmla="*/ 577 w 11"/>
              <a:gd name="T41" fmla="*/ 18645 h 47"/>
              <a:gd name="T42" fmla="*/ 577 w 11"/>
              <a:gd name="T43" fmla="*/ 18645 h 47"/>
              <a:gd name="T44" fmla="*/ 577 w 11"/>
              <a:gd name="T45" fmla="*/ 0 h 47"/>
              <a:gd name="T46" fmla="*/ 577 w 11"/>
              <a:gd name="T47" fmla="*/ 0 h 47"/>
              <a:gd name="T48" fmla="*/ 577 w 11"/>
              <a:gd name="T49" fmla="*/ 18645 h 47"/>
              <a:gd name="T50" fmla="*/ 866 w 11"/>
              <a:gd name="T51" fmla="*/ 18645 h 47"/>
              <a:gd name="T52" fmla="*/ 866 w 11"/>
              <a:gd name="T53" fmla="*/ 0 h 47"/>
              <a:gd name="T54" fmla="*/ 1443 w 11"/>
              <a:gd name="T55" fmla="*/ 0 h 47"/>
              <a:gd name="T56" fmla="*/ 1443 w 11"/>
              <a:gd name="T57" fmla="*/ 18645 h 47"/>
              <a:gd name="T58" fmla="*/ 1443 w 11"/>
              <a:gd name="T59" fmla="*/ 19050 h 47"/>
              <a:gd name="T60" fmla="*/ 1443 w 11"/>
              <a:gd name="T61" fmla="*/ 0 h 47"/>
              <a:gd name="T62" fmla="*/ 1443 w 11"/>
              <a:gd name="T63" fmla="*/ 0 h 47"/>
              <a:gd name="T64" fmla="*/ 1443 w 11"/>
              <a:gd name="T65" fmla="*/ 19050 h 47"/>
              <a:gd name="T66" fmla="*/ 1732 w 11"/>
              <a:gd name="T67" fmla="*/ 19050 h 47"/>
              <a:gd name="T68" fmla="*/ 1732 w 11"/>
              <a:gd name="T69" fmla="*/ 0 h 47"/>
              <a:gd name="T70" fmla="*/ 1732 w 11"/>
              <a:gd name="T71" fmla="*/ 0 h 47"/>
              <a:gd name="T72" fmla="*/ 1732 w 11"/>
              <a:gd name="T73" fmla="*/ 18645 h 47"/>
              <a:gd name="T74" fmla="*/ 2020 w 11"/>
              <a:gd name="T75" fmla="*/ 18645 h 47"/>
              <a:gd name="T76" fmla="*/ 2020 w 11"/>
              <a:gd name="T77" fmla="*/ 0 h 47"/>
              <a:gd name="T78" fmla="*/ 2020 w 11"/>
              <a:gd name="T79" fmla="*/ 0 h 47"/>
              <a:gd name="T80" fmla="*/ 2020 w 11"/>
              <a:gd name="T81" fmla="*/ 18645 h 47"/>
              <a:gd name="T82" fmla="*/ 2020 w 11"/>
              <a:gd name="T83" fmla="*/ 18645 h 47"/>
              <a:gd name="T84" fmla="*/ 2020 w 11"/>
              <a:gd name="T85" fmla="*/ 0 h 47"/>
              <a:gd name="T86" fmla="*/ 2598 w 11"/>
              <a:gd name="T87" fmla="*/ 405 h 47"/>
              <a:gd name="T88" fmla="*/ 2598 w 11"/>
              <a:gd name="T89" fmla="*/ 18645 h 47"/>
              <a:gd name="T90" fmla="*/ 2598 w 11"/>
              <a:gd name="T91" fmla="*/ 18645 h 47"/>
              <a:gd name="T92" fmla="*/ 2598 w 11"/>
              <a:gd name="T93" fmla="*/ 405 h 47"/>
              <a:gd name="T94" fmla="*/ 2886 w 11"/>
              <a:gd name="T95" fmla="*/ 405 h 47"/>
              <a:gd name="T96" fmla="*/ 2886 w 11"/>
              <a:gd name="T97" fmla="*/ 17834 h 47"/>
              <a:gd name="T98" fmla="*/ 2886 w 11"/>
              <a:gd name="T99" fmla="*/ 17834 h 47"/>
              <a:gd name="T100" fmla="*/ 2886 w 11"/>
              <a:gd name="T101" fmla="*/ 405 h 47"/>
              <a:gd name="T102" fmla="*/ 2886 w 11"/>
              <a:gd name="T103" fmla="*/ 811 h 47"/>
              <a:gd name="T104" fmla="*/ 2886 w 11"/>
              <a:gd name="T105" fmla="*/ 17834 h 47"/>
              <a:gd name="T106" fmla="*/ 2886 w 11"/>
              <a:gd name="T107" fmla="*/ 17429 h 47"/>
              <a:gd name="T108" fmla="*/ 2886 w 11"/>
              <a:gd name="T109" fmla="*/ 1621 h 47"/>
              <a:gd name="T110" fmla="*/ 2886 w 11"/>
              <a:gd name="T111" fmla="*/ 1621 h 47"/>
              <a:gd name="T112" fmla="*/ 2886 w 11"/>
              <a:gd name="T113" fmla="*/ 17023 h 47"/>
              <a:gd name="T114" fmla="*/ 3175 w 11"/>
              <a:gd name="T115" fmla="*/ 17023 h 47"/>
              <a:gd name="T116" fmla="*/ 3175 w 11"/>
              <a:gd name="T117" fmla="*/ 1621 h 47"/>
              <a:gd name="T118" fmla="*/ 3175 w 11"/>
              <a:gd name="T119" fmla="*/ 2027 h 47"/>
              <a:gd name="T120" fmla="*/ 3175 w 11"/>
              <a:gd name="T121" fmla="*/ 17023 h 47"/>
              <a:gd name="T122" fmla="*/ 3175 w 11"/>
              <a:gd name="T123" fmla="*/ 16213 h 47"/>
              <a:gd name="T124" fmla="*/ 3175 w 11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5" y="40"/>
                </a:moveTo>
                <a:lnTo>
                  <a:pt x="0" y="40"/>
                </a:lnTo>
                <a:lnTo>
                  <a:pt x="0" y="5"/>
                </a:lnTo>
                <a:lnTo>
                  <a:pt x="0" y="42"/>
                </a:lnTo>
                <a:lnTo>
                  <a:pt x="0" y="4"/>
                </a:lnTo>
                <a:lnTo>
                  <a:pt x="0" y="42"/>
                </a:lnTo>
                <a:lnTo>
                  <a:pt x="0" y="43"/>
                </a:lnTo>
                <a:lnTo>
                  <a:pt x="0" y="4"/>
                </a:lnTo>
                <a:lnTo>
                  <a:pt x="1" y="2"/>
                </a:lnTo>
                <a:lnTo>
                  <a:pt x="1" y="44"/>
                </a:lnTo>
                <a:lnTo>
                  <a:pt x="1" y="1"/>
                </a:lnTo>
                <a:lnTo>
                  <a:pt x="1" y="44"/>
                </a:lnTo>
                <a:lnTo>
                  <a:pt x="1" y="46"/>
                </a:lnTo>
                <a:lnTo>
                  <a:pt x="1" y="1"/>
                </a:lnTo>
                <a:lnTo>
                  <a:pt x="2" y="1"/>
                </a:lnTo>
                <a:lnTo>
                  <a:pt x="2" y="46"/>
                </a:lnTo>
                <a:lnTo>
                  <a:pt x="2" y="0"/>
                </a:lnTo>
                <a:lnTo>
                  <a:pt x="2" y="46"/>
                </a:lnTo>
                <a:lnTo>
                  <a:pt x="3" y="46"/>
                </a:lnTo>
                <a:lnTo>
                  <a:pt x="3" y="0"/>
                </a:lnTo>
                <a:lnTo>
                  <a:pt x="5" y="0"/>
                </a:lnTo>
                <a:lnTo>
                  <a:pt x="5" y="46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6" y="47"/>
                </a:lnTo>
                <a:lnTo>
                  <a:pt x="6" y="0"/>
                </a:lnTo>
                <a:lnTo>
                  <a:pt x="6" y="46"/>
                </a:lnTo>
                <a:lnTo>
                  <a:pt x="7" y="46"/>
                </a:lnTo>
                <a:lnTo>
                  <a:pt x="7" y="0"/>
                </a:lnTo>
                <a:lnTo>
                  <a:pt x="7" y="46"/>
                </a:lnTo>
                <a:lnTo>
                  <a:pt x="7" y="0"/>
                </a:lnTo>
                <a:lnTo>
                  <a:pt x="9" y="1"/>
                </a:lnTo>
                <a:lnTo>
                  <a:pt x="9" y="46"/>
                </a:lnTo>
                <a:lnTo>
                  <a:pt x="9" y="1"/>
                </a:lnTo>
                <a:lnTo>
                  <a:pt x="10" y="1"/>
                </a:lnTo>
                <a:lnTo>
                  <a:pt x="10" y="44"/>
                </a:lnTo>
                <a:lnTo>
                  <a:pt x="10" y="1"/>
                </a:lnTo>
                <a:lnTo>
                  <a:pt x="10" y="2"/>
                </a:lnTo>
                <a:lnTo>
                  <a:pt x="10" y="44"/>
                </a:lnTo>
                <a:lnTo>
                  <a:pt x="10" y="43"/>
                </a:lnTo>
                <a:lnTo>
                  <a:pt x="10" y="4"/>
                </a:lnTo>
                <a:lnTo>
                  <a:pt x="10" y="42"/>
                </a:lnTo>
                <a:lnTo>
                  <a:pt x="11" y="42"/>
                </a:lnTo>
                <a:lnTo>
                  <a:pt x="11" y="4"/>
                </a:lnTo>
                <a:lnTo>
                  <a:pt x="11" y="5"/>
                </a:lnTo>
                <a:lnTo>
                  <a:pt x="11" y="42"/>
                </a:lnTo>
                <a:lnTo>
                  <a:pt x="11" y="40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2454275" y="3379788"/>
            <a:ext cx="14288" cy="4762"/>
          </a:xfrm>
          <a:custGeom>
            <a:avLst/>
            <a:gdLst>
              <a:gd name="T0" fmla="*/ 1880 w 38"/>
              <a:gd name="T1" fmla="*/ 2381 h 10"/>
              <a:gd name="T2" fmla="*/ 1880 w 38"/>
              <a:gd name="T3" fmla="*/ 0 h 10"/>
              <a:gd name="T4" fmla="*/ 12408 w 38"/>
              <a:gd name="T5" fmla="*/ 0 h 10"/>
              <a:gd name="T6" fmla="*/ 12408 w 38"/>
              <a:gd name="T7" fmla="*/ 0 h 10"/>
              <a:gd name="T8" fmla="*/ 1880 w 38"/>
              <a:gd name="T9" fmla="*/ 0 h 10"/>
              <a:gd name="T10" fmla="*/ 1880 w 38"/>
              <a:gd name="T11" fmla="*/ 0 h 10"/>
              <a:gd name="T12" fmla="*/ 12784 w 38"/>
              <a:gd name="T13" fmla="*/ 0 h 10"/>
              <a:gd name="T14" fmla="*/ 12784 w 38"/>
              <a:gd name="T15" fmla="*/ 0 h 10"/>
              <a:gd name="T16" fmla="*/ 1128 w 38"/>
              <a:gd name="T17" fmla="*/ 0 h 10"/>
              <a:gd name="T18" fmla="*/ 752 w 38"/>
              <a:gd name="T19" fmla="*/ 0 h 10"/>
              <a:gd name="T20" fmla="*/ 13160 w 38"/>
              <a:gd name="T21" fmla="*/ 0 h 10"/>
              <a:gd name="T22" fmla="*/ 13160 w 38"/>
              <a:gd name="T23" fmla="*/ 0 h 10"/>
              <a:gd name="T24" fmla="*/ 752 w 38"/>
              <a:gd name="T25" fmla="*/ 0 h 10"/>
              <a:gd name="T26" fmla="*/ 752 w 38"/>
              <a:gd name="T27" fmla="*/ 476 h 10"/>
              <a:gd name="T28" fmla="*/ 13536 w 38"/>
              <a:gd name="T29" fmla="*/ 476 h 10"/>
              <a:gd name="T30" fmla="*/ 13536 w 38"/>
              <a:gd name="T31" fmla="*/ 476 h 10"/>
              <a:gd name="T32" fmla="*/ 376 w 38"/>
              <a:gd name="T33" fmla="*/ 476 h 10"/>
              <a:gd name="T34" fmla="*/ 376 w 38"/>
              <a:gd name="T35" fmla="*/ 476 h 10"/>
              <a:gd name="T36" fmla="*/ 13536 w 38"/>
              <a:gd name="T37" fmla="*/ 476 h 10"/>
              <a:gd name="T38" fmla="*/ 14288 w 38"/>
              <a:gd name="T39" fmla="*/ 476 h 10"/>
              <a:gd name="T40" fmla="*/ 376 w 38"/>
              <a:gd name="T41" fmla="*/ 476 h 10"/>
              <a:gd name="T42" fmla="*/ 376 w 38"/>
              <a:gd name="T43" fmla="*/ 952 h 10"/>
              <a:gd name="T44" fmla="*/ 14288 w 38"/>
              <a:gd name="T45" fmla="*/ 952 h 10"/>
              <a:gd name="T46" fmla="*/ 14288 w 38"/>
              <a:gd name="T47" fmla="*/ 1905 h 10"/>
              <a:gd name="T48" fmla="*/ 0 w 38"/>
              <a:gd name="T49" fmla="*/ 1905 h 10"/>
              <a:gd name="T50" fmla="*/ 0 w 38"/>
              <a:gd name="T51" fmla="*/ 1905 h 10"/>
              <a:gd name="T52" fmla="*/ 14288 w 38"/>
              <a:gd name="T53" fmla="*/ 1905 h 10"/>
              <a:gd name="T54" fmla="*/ 14288 w 38"/>
              <a:gd name="T55" fmla="*/ 1905 h 10"/>
              <a:gd name="T56" fmla="*/ 0 w 38"/>
              <a:gd name="T57" fmla="*/ 1905 h 10"/>
              <a:gd name="T58" fmla="*/ 0 w 38"/>
              <a:gd name="T59" fmla="*/ 2381 h 10"/>
              <a:gd name="T60" fmla="*/ 14288 w 38"/>
              <a:gd name="T61" fmla="*/ 2381 h 10"/>
              <a:gd name="T62" fmla="*/ 14288 w 38"/>
              <a:gd name="T63" fmla="*/ 2381 h 10"/>
              <a:gd name="T64" fmla="*/ 0 w 38"/>
              <a:gd name="T65" fmla="*/ 2381 h 10"/>
              <a:gd name="T66" fmla="*/ 0 w 38"/>
              <a:gd name="T67" fmla="*/ 2857 h 10"/>
              <a:gd name="T68" fmla="*/ 14288 w 38"/>
              <a:gd name="T69" fmla="*/ 2857 h 10"/>
              <a:gd name="T70" fmla="*/ 14288 w 38"/>
              <a:gd name="T71" fmla="*/ 2857 h 10"/>
              <a:gd name="T72" fmla="*/ 0 w 38"/>
              <a:gd name="T73" fmla="*/ 2857 h 10"/>
              <a:gd name="T74" fmla="*/ 0 w 38"/>
              <a:gd name="T75" fmla="*/ 2857 h 10"/>
              <a:gd name="T76" fmla="*/ 14288 w 38"/>
              <a:gd name="T77" fmla="*/ 2857 h 10"/>
              <a:gd name="T78" fmla="*/ 14288 w 38"/>
              <a:gd name="T79" fmla="*/ 3333 h 10"/>
              <a:gd name="T80" fmla="*/ 0 w 38"/>
              <a:gd name="T81" fmla="*/ 3333 h 10"/>
              <a:gd name="T82" fmla="*/ 376 w 38"/>
              <a:gd name="T83" fmla="*/ 4286 h 10"/>
              <a:gd name="T84" fmla="*/ 14288 w 38"/>
              <a:gd name="T85" fmla="*/ 4286 h 10"/>
              <a:gd name="T86" fmla="*/ 14288 w 38"/>
              <a:gd name="T87" fmla="*/ 4286 h 10"/>
              <a:gd name="T88" fmla="*/ 376 w 38"/>
              <a:gd name="T89" fmla="*/ 4286 h 10"/>
              <a:gd name="T90" fmla="*/ 376 w 38"/>
              <a:gd name="T91" fmla="*/ 4286 h 10"/>
              <a:gd name="T92" fmla="*/ 13536 w 38"/>
              <a:gd name="T93" fmla="*/ 4286 h 10"/>
              <a:gd name="T94" fmla="*/ 13536 w 38"/>
              <a:gd name="T95" fmla="*/ 4286 h 10"/>
              <a:gd name="T96" fmla="*/ 376 w 38"/>
              <a:gd name="T97" fmla="*/ 4286 h 10"/>
              <a:gd name="T98" fmla="*/ 752 w 38"/>
              <a:gd name="T99" fmla="*/ 4762 h 10"/>
              <a:gd name="T100" fmla="*/ 13536 w 38"/>
              <a:gd name="T101" fmla="*/ 4762 h 10"/>
              <a:gd name="T102" fmla="*/ 13160 w 38"/>
              <a:gd name="T103" fmla="*/ 4762 h 10"/>
              <a:gd name="T104" fmla="*/ 752 w 38"/>
              <a:gd name="T105" fmla="*/ 4762 h 10"/>
              <a:gd name="T106" fmla="*/ 752 w 38"/>
              <a:gd name="T107" fmla="*/ 4762 h 10"/>
              <a:gd name="T108" fmla="*/ 13160 w 38"/>
              <a:gd name="T109" fmla="*/ 4762 h 10"/>
              <a:gd name="T110" fmla="*/ 12784 w 38"/>
              <a:gd name="T111" fmla="*/ 4762 h 10"/>
              <a:gd name="T112" fmla="*/ 1128 w 38"/>
              <a:gd name="T113" fmla="*/ 4762 h 10"/>
              <a:gd name="T114" fmla="*/ 1880 w 38"/>
              <a:gd name="T115" fmla="*/ 4762 h 10"/>
              <a:gd name="T116" fmla="*/ 12784 w 38"/>
              <a:gd name="T117" fmla="*/ 4762 h 10"/>
              <a:gd name="T118" fmla="*/ 12408 w 38"/>
              <a:gd name="T119" fmla="*/ 4762 h 10"/>
              <a:gd name="T120" fmla="*/ 1880 w 38"/>
              <a:gd name="T121" fmla="*/ 4762 h 10"/>
              <a:gd name="T122" fmla="*/ 1880 w 38"/>
              <a:gd name="T123" fmla="*/ 4762 h 10"/>
              <a:gd name="T124" fmla="*/ 12408 w 38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3" y="0"/>
                </a:lnTo>
                <a:lnTo>
                  <a:pt x="2" y="0"/>
                </a:lnTo>
                <a:lnTo>
                  <a:pt x="35" y="0"/>
                </a:lnTo>
                <a:lnTo>
                  <a:pt x="2" y="0"/>
                </a:lnTo>
                <a:lnTo>
                  <a:pt x="2" y="1"/>
                </a:lnTo>
                <a:lnTo>
                  <a:pt x="36" y="1"/>
                </a:lnTo>
                <a:lnTo>
                  <a:pt x="1" y="1"/>
                </a:lnTo>
                <a:lnTo>
                  <a:pt x="36" y="1"/>
                </a:lnTo>
                <a:lnTo>
                  <a:pt x="38" y="1"/>
                </a:lnTo>
                <a:lnTo>
                  <a:pt x="1" y="1"/>
                </a:lnTo>
                <a:lnTo>
                  <a:pt x="1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6" y="9"/>
                </a:lnTo>
                <a:lnTo>
                  <a:pt x="1" y="9"/>
                </a:lnTo>
                <a:lnTo>
                  <a:pt x="2" y="10"/>
                </a:lnTo>
                <a:lnTo>
                  <a:pt x="36" y="10"/>
                </a:lnTo>
                <a:lnTo>
                  <a:pt x="35" y="10"/>
                </a:lnTo>
                <a:lnTo>
                  <a:pt x="2" y="10"/>
                </a:lnTo>
                <a:lnTo>
                  <a:pt x="35" y="10"/>
                </a:lnTo>
                <a:lnTo>
                  <a:pt x="34" y="10"/>
                </a:lnTo>
                <a:lnTo>
                  <a:pt x="3" y="10"/>
                </a:lnTo>
                <a:lnTo>
                  <a:pt x="5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2463800" y="3373438"/>
            <a:ext cx="4763" cy="11112"/>
          </a:xfrm>
          <a:custGeom>
            <a:avLst/>
            <a:gdLst>
              <a:gd name="T0" fmla="*/ 2382 w 10"/>
              <a:gd name="T1" fmla="*/ 9128 h 28"/>
              <a:gd name="T2" fmla="*/ 0 w 10"/>
              <a:gd name="T3" fmla="*/ 9128 h 28"/>
              <a:gd name="T4" fmla="*/ 0 w 10"/>
              <a:gd name="T5" fmla="*/ 1984 h 28"/>
              <a:gd name="T6" fmla="*/ 0 w 10"/>
              <a:gd name="T7" fmla="*/ 1984 h 28"/>
              <a:gd name="T8" fmla="*/ 0 w 10"/>
              <a:gd name="T9" fmla="*/ 9525 h 28"/>
              <a:gd name="T10" fmla="*/ 0 w 10"/>
              <a:gd name="T11" fmla="*/ 9525 h 28"/>
              <a:gd name="T12" fmla="*/ 0 w 10"/>
              <a:gd name="T13" fmla="*/ 1587 h 28"/>
              <a:gd name="T14" fmla="*/ 0 w 10"/>
              <a:gd name="T15" fmla="*/ 1587 h 28"/>
              <a:gd name="T16" fmla="*/ 0 w 10"/>
              <a:gd name="T17" fmla="*/ 9525 h 28"/>
              <a:gd name="T18" fmla="*/ 0 w 10"/>
              <a:gd name="T19" fmla="*/ 9921 h 28"/>
              <a:gd name="T20" fmla="*/ 0 w 10"/>
              <a:gd name="T21" fmla="*/ 1587 h 28"/>
              <a:gd name="T22" fmla="*/ 0 w 10"/>
              <a:gd name="T23" fmla="*/ 1191 h 28"/>
              <a:gd name="T24" fmla="*/ 0 w 10"/>
              <a:gd name="T25" fmla="*/ 10715 h 28"/>
              <a:gd name="T26" fmla="*/ 476 w 10"/>
              <a:gd name="T27" fmla="*/ 10715 h 28"/>
              <a:gd name="T28" fmla="*/ 476 w 10"/>
              <a:gd name="T29" fmla="*/ 397 h 28"/>
              <a:gd name="T30" fmla="*/ 476 w 10"/>
              <a:gd name="T31" fmla="*/ 397 h 28"/>
              <a:gd name="T32" fmla="*/ 476 w 10"/>
              <a:gd name="T33" fmla="*/ 10715 h 28"/>
              <a:gd name="T34" fmla="*/ 476 w 10"/>
              <a:gd name="T35" fmla="*/ 10715 h 28"/>
              <a:gd name="T36" fmla="*/ 476 w 10"/>
              <a:gd name="T37" fmla="*/ 397 h 28"/>
              <a:gd name="T38" fmla="*/ 476 w 10"/>
              <a:gd name="T39" fmla="*/ 397 h 28"/>
              <a:gd name="T40" fmla="*/ 476 w 10"/>
              <a:gd name="T41" fmla="*/ 11112 h 28"/>
              <a:gd name="T42" fmla="*/ 953 w 10"/>
              <a:gd name="T43" fmla="*/ 11112 h 28"/>
              <a:gd name="T44" fmla="*/ 953 w 10"/>
              <a:gd name="T45" fmla="*/ 0 h 28"/>
              <a:gd name="T46" fmla="*/ 953 w 10"/>
              <a:gd name="T47" fmla="*/ 0 h 28"/>
              <a:gd name="T48" fmla="*/ 953 w 10"/>
              <a:gd name="T49" fmla="*/ 11112 h 28"/>
              <a:gd name="T50" fmla="*/ 953 w 10"/>
              <a:gd name="T51" fmla="*/ 11112 h 28"/>
              <a:gd name="T52" fmla="*/ 953 w 10"/>
              <a:gd name="T53" fmla="*/ 0 h 28"/>
              <a:gd name="T54" fmla="*/ 1429 w 10"/>
              <a:gd name="T55" fmla="*/ 0 h 28"/>
              <a:gd name="T56" fmla="*/ 1429 w 10"/>
              <a:gd name="T57" fmla="*/ 11112 h 28"/>
              <a:gd name="T58" fmla="*/ 2382 w 10"/>
              <a:gd name="T59" fmla="*/ 11112 h 28"/>
              <a:gd name="T60" fmla="*/ 2382 w 10"/>
              <a:gd name="T61" fmla="*/ 0 h 28"/>
              <a:gd name="T62" fmla="*/ 2382 w 10"/>
              <a:gd name="T63" fmla="*/ 0 h 28"/>
              <a:gd name="T64" fmla="*/ 2382 w 10"/>
              <a:gd name="T65" fmla="*/ 11112 h 28"/>
              <a:gd name="T66" fmla="*/ 2382 w 10"/>
              <a:gd name="T67" fmla="*/ 11112 h 28"/>
              <a:gd name="T68" fmla="*/ 2382 w 10"/>
              <a:gd name="T69" fmla="*/ 0 h 28"/>
              <a:gd name="T70" fmla="*/ 2858 w 10"/>
              <a:gd name="T71" fmla="*/ 0 h 28"/>
              <a:gd name="T72" fmla="*/ 2858 w 10"/>
              <a:gd name="T73" fmla="*/ 11112 h 28"/>
              <a:gd name="T74" fmla="*/ 2858 w 10"/>
              <a:gd name="T75" fmla="*/ 11112 h 28"/>
              <a:gd name="T76" fmla="*/ 2858 w 10"/>
              <a:gd name="T77" fmla="*/ 0 h 28"/>
              <a:gd name="T78" fmla="*/ 3334 w 10"/>
              <a:gd name="T79" fmla="*/ 0 h 28"/>
              <a:gd name="T80" fmla="*/ 3334 w 10"/>
              <a:gd name="T81" fmla="*/ 11112 h 28"/>
              <a:gd name="T82" fmla="*/ 3334 w 10"/>
              <a:gd name="T83" fmla="*/ 11112 h 28"/>
              <a:gd name="T84" fmla="*/ 3334 w 10"/>
              <a:gd name="T85" fmla="*/ 0 h 28"/>
              <a:gd name="T86" fmla="*/ 3810 w 10"/>
              <a:gd name="T87" fmla="*/ 397 h 28"/>
              <a:gd name="T88" fmla="*/ 3810 w 10"/>
              <a:gd name="T89" fmla="*/ 11112 h 28"/>
              <a:gd name="T90" fmla="*/ 3810 w 10"/>
              <a:gd name="T91" fmla="*/ 10715 h 28"/>
              <a:gd name="T92" fmla="*/ 3810 w 10"/>
              <a:gd name="T93" fmla="*/ 397 h 28"/>
              <a:gd name="T94" fmla="*/ 3810 w 10"/>
              <a:gd name="T95" fmla="*/ 397 h 28"/>
              <a:gd name="T96" fmla="*/ 3810 w 10"/>
              <a:gd name="T97" fmla="*/ 10715 h 28"/>
              <a:gd name="T98" fmla="*/ 4763 w 10"/>
              <a:gd name="T99" fmla="*/ 10715 h 28"/>
              <a:gd name="T100" fmla="*/ 4763 w 10"/>
              <a:gd name="T101" fmla="*/ 397 h 28"/>
              <a:gd name="T102" fmla="*/ 4763 w 10"/>
              <a:gd name="T103" fmla="*/ 1191 h 28"/>
              <a:gd name="T104" fmla="*/ 4763 w 10"/>
              <a:gd name="T105" fmla="*/ 10715 h 28"/>
              <a:gd name="T106" fmla="*/ 4763 w 10"/>
              <a:gd name="T107" fmla="*/ 9921 h 28"/>
              <a:gd name="T108" fmla="*/ 4763 w 10"/>
              <a:gd name="T109" fmla="*/ 1587 h 28"/>
              <a:gd name="T110" fmla="*/ 4763 w 10"/>
              <a:gd name="T111" fmla="*/ 1587 h 28"/>
              <a:gd name="T112" fmla="*/ 4763 w 10"/>
              <a:gd name="T113" fmla="*/ 9525 h 28"/>
              <a:gd name="T114" fmla="*/ 4763 w 10"/>
              <a:gd name="T115" fmla="*/ 9525 h 28"/>
              <a:gd name="T116" fmla="*/ 4763 w 10"/>
              <a:gd name="T117" fmla="*/ 1587 h 28"/>
              <a:gd name="T118" fmla="*/ 4763 w 10"/>
              <a:gd name="T119" fmla="*/ 1984 h 28"/>
              <a:gd name="T120" fmla="*/ 4763 w 10"/>
              <a:gd name="T121" fmla="*/ 9525 h 28"/>
              <a:gd name="T122" fmla="*/ 4763 w 10"/>
              <a:gd name="T123" fmla="*/ 9128 h 28"/>
              <a:gd name="T124" fmla="*/ 4763 w 10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1" y="1"/>
                </a:lnTo>
                <a:lnTo>
                  <a:pt x="1" y="27"/>
                </a:lnTo>
                <a:lnTo>
                  <a:pt x="1" y="1"/>
                </a:lnTo>
                <a:lnTo>
                  <a:pt x="1" y="28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2" y="0"/>
                </a:lnTo>
                <a:lnTo>
                  <a:pt x="3" y="0"/>
                </a:lnTo>
                <a:lnTo>
                  <a:pt x="3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8" y="1"/>
                </a:lnTo>
                <a:lnTo>
                  <a:pt x="8" y="28"/>
                </a:lnTo>
                <a:lnTo>
                  <a:pt x="8" y="27"/>
                </a:lnTo>
                <a:lnTo>
                  <a:pt x="8" y="1"/>
                </a:lnTo>
                <a:lnTo>
                  <a:pt x="8" y="27"/>
                </a:lnTo>
                <a:lnTo>
                  <a:pt x="10" y="27"/>
                </a:lnTo>
                <a:lnTo>
                  <a:pt x="10" y="1"/>
                </a:lnTo>
                <a:lnTo>
                  <a:pt x="10" y="3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0" y="24"/>
                </a:lnTo>
                <a:lnTo>
                  <a:pt x="10" y="4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2463800" y="3373438"/>
            <a:ext cx="23813" cy="3175"/>
          </a:xfrm>
          <a:custGeom>
            <a:avLst/>
            <a:gdLst>
              <a:gd name="T0" fmla="*/ 1804 w 66"/>
              <a:gd name="T1" fmla="*/ 1588 h 10"/>
              <a:gd name="T2" fmla="*/ 1804 w 66"/>
              <a:gd name="T3" fmla="*/ 0 h 10"/>
              <a:gd name="T4" fmla="*/ 21287 w 66"/>
              <a:gd name="T5" fmla="*/ 0 h 10"/>
              <a:gd name="T6" fmla="*/ 21648 w 66"/>
              <a:gd name="T7" fmla="*/ 0 h 10"/>
              <a:gd name="T8" fmla="*/ 1804 w 66"/>
              <a:gd name="T9" fmla="*/ 0 h 10"/>
              <a:gd name="T10" fmla="*/ 1082 w 66"/>
              <a:gd name="T11" fmla="*/ 0 h 10"/>
              <a:gd name="T12" fmla="*/ 21648 w 66"/>
              <a:gd name="T13" fmla="*/ 0 h 10"/>
              <a:gd name="T14" fmla="*/ 22370 w 66"/>
              <a:gd name="T15" fmla="*/ 0 h 10"/>
              <a:gd name="T16" fmla="*/ 722 w 66"/>
              <a:gd name="T17" fmla="*/ 0 h 10"/>
              <a:gd name="T18" fmla="*/ 722 w 66"/>
              <a:gd name="T19" fmla="*/ 0 h 10"/>
              <a:gd name="T20" fmla="*/ 22370 w 66"/>
              <a:gd name="T21" fmla="*/ 0 h 10"/>
              <a:gd name="T22" fmla="*/ 22731 w 66"/>
              <a:gd name="T23" fmla="*/ 0 h 10"/>
              <a:gd name="T24" fmla="*/ 722 w 66"/>
              <a:gd name="T25" fmla="*/ 0 h 10"/>
              <a:gd name="T26" fmla="*/ 361 w 66"/>
              <a:gd name="T27" fmla="*/ 318 h 10"/>
              <a:gd name="T28" fmla="*/ 22731 w 66"/>
              <a:gd name="T29" fmla="*/ 318 h 10"/>
              <a:gd name="T30" fmla="*/ 22731 w 66"/>
              <a:gd name="T31" fmla="*/ 318 h 10"/>
              <a:gd name="T32" fmla="*/ 361 w 66"/>
              <a:gd name="T33" fmla="*/ 318 h 10"/>
              <a:gd name="T34" fmla="*/ 361 w 66"/>
              <a:gd name="T35" fmla="*/ 318 h 10"/>
              <a:gd name="T36" fmla="*/ 23091 w 66"/>
              <a:gd name="T37" fmla="*/ 318 h 10"/>
              <a:gd name="T38" fmla="*/ 23091 w 66"/>
              <a:gd name="T39" fmla="*/ 318 h 10"/>
              <a:gd name="T40" fmla="*/ 361 w 66"/>
              <a:gd name="T41" fmla="*/ 318 h 10"/>
              <a:gd name="T42" fmla="*/ 0 w 66"/>
              <a:gd name="T43" fmla="*/ 953 h 10"/>
              <a:gd name="T44" fmla="*/ 23091 w 66"/>
              <a:gd name="T45" fmla="*/ 953 h 10"/>
              <a:gd name="T46" fmla="*/ 23091 w 66"/>
              <a:gd name="T47" fmla="*/ 1270 h 10"/>
              <a:gd name="T48" fmla="*/ 0 w 66"/>
              <a:gd name="T49" fmla="*/ 1270 h 10"/>
              <a:gd name="T50" fmla="*/ 0 w 66"/>
              <a:gd name="T51" fmla="*/ 1270 h 10"/>
              <a:gd name="T52" fmla="*/ 23813 w 66"/>
              <a:gd name="T53" fmla="*/ 1270 h 10"/>
              <a:gd name="T54" fmla="*/ 23813 w 66"/>
              <a:gd name="T55" fmla="*/ 1270 h 10"/>
              <a:gd name="T56" fmla="*/ 0 w 66"/>
              <a:gd name="T57" fmla="*/ 1270 h 10"/>
              <a:gd name="T58" fmla="*/ 0 w 66"/>
              <a:gd name="T59" fmla="*/ 1588 h 10"/>
              <a:gd name="T60" fmla="*/ 23813 w 66"/>
              <a:gd name="T61" fmla="*/ 1588 h 10"/>
              <a:gd name="T62" fmla="*/ 23813 w 66"/>
              <a:gd name="T63" fmla="*/ 1588 h 10"/>
              <a:gd name="T64" fmla="*/ 0 w 66"/>
              <a:gd name="T65" fmla="*/ 1588 h 10"/>
              <a:gd name="T66" fmla="*/ 0 w 66"/>
              <a:gd name="T67" fmla="*/ 1588 h 10"/>
              <a:gd name="T68" fmla="*/ 23813 w 66"/>
              <a:gd name="T69" fmla="*/ 1588 h 10"/>
              <a:gd name="T70" fmla="*/ 23813 w 66"/>
              <a:gd name="T71" fmla="*/ 1905 h 10"/>
              <a:gd name="T72" fmla="*/ 0 w 66"/>
              <a:gd name="T73" fmla="*/ 1905 h 10"/>
              <a:gd name="T74" fmla="*/ 0 w 66"/>
              <a:gd name="T75" fmla="*/ 2540 h 10"/>
              <a:gd name="T76" fmla="*/ 23813 w 66"/>
              <a:gd name="T77" fmla="*/ 2540 h 10"/>
              <a:gd name="T78" fmla="*/ 23091 w 66"/>
              <a:gd name="T79" fmla="*/ 2540 h 10"/>
              <a:gd name="T80" fmla="*/ 0 w 66"/>
              <a:gd name="T81" fmla="*/ 2540 h 10"/>
              <a:gd name="T82" fmla="*/ 0 w 66"/>
              <a:gd name="T83" fmla="*/ 2540 h 10"/>
              <a:gd name="T84" fmla="*/ 23091 w 66"/>
              <a:gd name="T85" fmla="*/ 2540 h 10"/>
              <a:gd name="T86" fmla="*/ 23091 w 66"/>
              <a:gd name="T87" fmla="*/ 2858 h 10"/>
              <a:gd name="T88" fmla="*/ 361 w 66"/>
              <a:gd name="T89" fmla="*/ 2858 h 10"/>
              <a:gd name="T90" fmla="*/ 361 w 66"/>
              <a:gd name="T91" fmla="*/ 2858 h 10"/>
              <a:gd name="T92" fmla="*/ 23091 w 66"/>
              <a:gd name="T93" fmla="*/ 2858 h 10"/>
              <a:gd name="T94" fmla="*/ 22731 w 66"/>
              <a:gd name="T95" fmla="*/ 2858 h 10"/>
              <a:gd name="T96" fmla="*/ 361 w 66"/>
              <a:gd name="T97" fmla="*/ 2858 h 10"/>
              <a:gd name="T98" fmla="*/ 361 w 66"/>
              <a:gd name="T99" fmla="*/ 3175 h 10"/>
              <a:gd name="T100" fmla="*/ 22731 w 66"/>
              <a:gd name="T101" fmla="*/ 3175 h 10"/>
              <a:gd name="T102" fmla="*/ 22731 w 66"/>
              <a:gd name="T103" fmla="*/ 3175 h 10"/>
              <a:gd name="T104" fmla="*/ 722 w 66"/>
              <a:gd name="T105" fmla="*/ 3175 h 10"/>
              <a:gd name="T106" fmla="*/ 722 w 66"/>
              <a:gd name="T107" fmla="*/ 3175 h 10"/>
              <a:gd name="T108" fmla="*/ 22370 w 66"/>
              <a:gd name="T109" fmla="*/ 3175 h 10"/>
              <a:gd name="T110" fmla="*/ 22370 w 66"/>
              <a:gd name="T111" fmla="*/ 3175 h 10"/>
              <a:gd name="T112" fmla="*/ 722 w 66"/>
              <a:gd name="T113" fmla="*/ 3175 h 10"/>
              <a:gd name="T114" fmla="*/ 1082 w 66"/>
              <a:gd name="T115" fmla="*/ 3175 h 10"/>
              <a:gd name="T116" fmla="*/ 21648 w 66"/>
              <a:gd name="T117" fmla="*/ 3175 h 10"/>
              <a:gd name="T118" fmla="*/ 21648 w 66"/>
              <a:gd name="T119" fmla="*/ 3175 h 10"/>
              <a:gd name="T120" fmla="*/ 1804 w 66"/>
              <a:gd name="T121" fmla="*/ 3175 h 10"/>
              <a:gd name="T122" fmla="*/ 1804 w 66"/>
              <a:gd name="T123" fmla="*/ 3175 h 10"/>
              <a:gd name="T124" fmla="*/ 21287 w 66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0">
                <a:moveTo>
                  <a:pt x="5" y="5"/>
                </a:moveTo>
                <a:lnTo>
                  <a:pt x="5" y="0"/>
                </a:lnTo>
                <a:lnTo>
                  <a:pt x="59" y="0"/>
                </a:lnTo>
                <a:lnTo>
                  <a:pt x="60" y="0"/>
                </a:lnTo>
                <a:lnTo>
                  <a:pt x="5" y="0"/>
                </a:lnTo>
                <a:lnTo>
                  <a:pt x="3" y="0"/>
                </a:lnTo>
                <a:lnTo>
                  <a:pt x="60" y="0"/>
                </a:lnTo>
                <a:lnTo>
                  <a:pt x="62" y="0"/>
                </a:lnTo>
                <a:lnTo>
                  <a:pt x="2" y="0"/>
                </a:lnTo>
                <a:lnTo>
                  <a:pt x="62" y="0"/>
                </a:lnTo>
                <a:lnTo>
                  <a:pt x="63" y="0"/>
                </a:lnTo>
                <a:lnTo>
                  <a:pt x="2" y="0"/>
                </a:lnTo>
                <a:lnTo>
                  <a:pt x="1" y="1"/>
                </a:lnTo>
                <a:lnTo>
                  <a:pt x="63" y="1"/>
                </a:lnTo>
                <a:lnTo>
                  <a:pt x="1" y="1"/>
                </a:lnTo>
                <a:lnTo>
                  <a:pt x="64" y="1"/>
                </a:lnTo>
                <a:lnTo>
                  <a:pt x="1" y="1"/>
                </a:lnTo>
                <a:lnTo>
                  <a:pt x="0" y="3"/>
                </a:lnTo>
                <a:lnTo>
                  <a:pt x="64" y="3"/>
                </a:lnTo>
                <a:lnTo>
                  <a:pt x="64" y="4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0" y="8"/>
                </a:lnTo>
                <a:lnTo>
                  <a:pt x="66" y="8"/>
                </a:lnTo>
                <a:lnTo>
                  <a:pt x="64" y="8"/>
                </a:lnTo>
                <a:lnTo>
                  <a:pt x="0" y="8"/>
                </a:lnTo>
                <a:lnTo>
                  <a:pt x="64" y="8"/>
                </a:lnTo>
                <a:lnTo>
                  <a:pt x="64" y="9"/>
                </a:lnTo>
                <a:lnTo>
                  <a:pt x="1" y="9"/>
                </a:lnTo>
                <a:lnTo>
                  <a:pt x="64" y="9"/>
                </a:lnTo>
                <a:lnTo>
                  <a:pt x="63" y="9"/>
                </a:lnTo>
                <a:lnTo>
                  <a:pt x="1" y="9"/>
                </a:lnTo>
                <a:lnTo>
                  <a:pt x="1" y="10"/>
                </a:lnTo>
                <a:lnTo>
                  <a:pt x="63" y="10"/>
                </a:lnTo>
                <a:lnTo>
                  <a:pt x="2" y="10"/>
                </a:lnTo>
                <a:lnTo>
                  <a:pt x="62" y="10"/>
                </a:lnTo>
                <a:lnTo>
                  <a:pt x="2" y="10"/>
                </a:lnTo>
                <a:lnTo>
                  <a:pt x="3" y="10"/>
                </a:lnTo>
                <a:lnTo>
                  <a:pt x="60" y="10"/>
                </a:lnTo>
                <a:lnTo>
                  <a:pt x="5" y="10"/>
                </a:lnTo>
                <a:lnTo>
                  <a:pt x="59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2482850" y="3365500"/>
            <a:ext cx="4763" cy="11113"/>
          </a:xfrm>
          <a:custGeom>
            <a:avLst/>
            <a:gdLst>
              <a:gd name="T0" fmla="*/ 1985 w 12"/>
              <a:gd name="T1" fmla="*/ 9129 h 28"/>
              <a:gd name="T2" fmla="*/ 0 w 12"/>
              <a:gd name="T3" fmla="*/ 9129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129 h 28"/>
              <a:gd name="T10" fmla="*/ 0 w 12"/>
              <a:gd name="T11" fmla="*/ 9525 h 28"/>
              <a:gd name="T12" fmla="*/ 0 w 12"/>
              <a:gd name="T13" fmla="*/ 1588 h 28"/>
              <a:gd name="T14" fmla="*/ 0 w 12"/>
              <a:gd name="T15" fmla="*/ 1588 h 28"/>
              <a:gd name="T16" fmla="*/ 0 w 12"/>
              <a:gd name="T17" fmla="*/ 10319 h 28"/>
              <a:gd name="T18" fmla="*/ 397 w 12"/>
              <a:gd name="T19" fmla="*/ 10319 h 28"/>
              <a:gd name="T20" fmla="*/ 397 w 12"/>
              <a:gd name="T21" fmla="*/ 1191 h 28"/>
              <a:gd name="T22" fmla="*/ 397 w 12"/>
              <a:gd name="T23" fmla="*/ 1191 h 28"/>
              <a:gd name="T24" fmla="*/ 397 w 12"/>
              <a:gd name="T25" fmla="*/ 10319 h 28"/>
              <a:gd name="T26" fmla="*/ 397 w 12"/>
              <a:gd name="T27" fmla="*/ 10716 h 28"/>
              <a:gd name="T28" fmla="*/ 397 w 12"/>
              <a:gd name="T29" fmla="*/ 794 h 28"/>
              <a:gd name="T30" fmla="*/ 397 w 12"/>
              <a:gd name="T31" fmla="*/ 794 h 28"/>
              <a:gd name="T32" fmla="*/ 397 w 12"/>
              <a:gd name="T33" fmla="*/ 10716 h 28"/>
              <a:gd name="T34" fmla="*/ 397 w 12"/>
              <a:gd name="T35" fmla="*/ 10716 h 28"/>
              <a:gd name="T36" fmla="*/ 397 w 12"/>
              <a:gd name="T37" fmla="*/ 794 h 28"/>
              <a:gd name="T38" fmla="*/ 1191 w 12"/>
              <a:gd name="T39" fmla="*/ 0 h 28"/>
              <a:gd name="T40" fmla="*/ 1191 w 12"/>
              <a:gd name="T41" fmla="*/ 11113 h 28"/>
              <a:gd name="T42" fmla="*/ 1588 w 12"/>
              <a:gd name="T43" fmla="*/ 11113 h 28"/>
              <a:gd name="T44" fmla="*/ 1588 w 12"/>
              <a:gd name="T45" fmla="*/ 0 h 28"/>
              <a:gd name="T46" fmla="*/ 1588 w 12"/>
              <a:gd name="T47" fmla="*/ 0 h 28"/>
              <a:gd name="T48" fmla="*/ 1588 w 12"/>
              <a:gd name="T49" fmla="*/ 11113 h 28"/>
              <a:gd name="T50" fmla="*/ 1588 w 12"/>
              <a:gd name="T51" fmla="*/ 11113 h 28"/>
              <a:gd name="T52" fmla="*/ 1588 w 12"/>
              <a:gd name="T53" fmla="*/ 0 h 28"/>
              <a:gd name="T54" fmla="*/ 1985 w 12"/>
              <a:gd name="T55" fmla="*/ 0 h 28"/>
              <a:gd name="T56" fmla="*/ 1985 w 12"/>
              <a:gd name="T57" fmla="*/ 11113 h 28"/>
              <a:gd name="T58" fmla="*/ 1985 w 12"/>
              <a:gd name="T59" fmla="*/ 11113 h 28"/>
              <a:gd name="T60" fmla="*/ 1985 w 12"/>
              <a:gd name="T61" fmla="*/ 0 h 28"/>
              <a:gd name="T62" fmla="*/ 1985 w 12"/>
              <a:gd name="T63" fmla="*/ 0 h 28"/>
              <a:gd name="T64" fmla="*/ 1985 w 12"/>
              <a:gd name="T65" fmla="*/ 11113 h 28"/>
              <a:gd name="T66" fmla="*/ 2382 w 12"/>
              <a:gd name="T67" fmla="*/ 11113 h 28"/>
              <a:gd name="T68" fmla="*/ 2382 w 12"/>
              <a:gd name="T69" fmla="*/ 0 h 28"/>
              <a:gd name="T70" fmla="*/ 2382 w 12"/>
              <a:gd name="T71" fmla="*/ 0 h 28"/>
              <a:gd name="T72" fmla="*/ 2382 w 12"/>
              <a:gd name="T73" fmla="*/ 11113 h 28"/>
              <a:gd name="T74" fmla="*/ 3175 w 12"/>
              <a:gd name="T75" fmla="*/ 11113 h 28"/>
              <a:gd name="T76" fmla="*/ 3175 w 12"/>
              <a:gd name="T77" fmla="*/ 0 h 28"/>
              <a:gd name="T78" fmla="*/ 3175 w 12"/>
              <a:gd name="T79" fmla="*/ 0 h 28"/>
              <a:gd name="T80" fmla="*/ 3175 w 12"/>
              <a:gd name="T81" fmla="*/ 11113 h 28"/>
              <a:gd name="T82" fmla="*/ 3572 w 12"/>
              <a:gd name="T83" fmla="*/ 11113 h 28"/>
              <a:gd name="T84" fmla="*/ 3572 w 12"/>
              <a:gd name="T85" fmla="*/ 0 h 28"/>
              <a:gd name="T86" fmla="*/ 3572 w 12"/>
              <a:gd name="T87" fmla="*/ 0 h 28"/>
              <a:gd name="T88" fmla="*/ 3572 w 12"/>
              <a:gd name="T89" fmla="*/ 11113 h 28"/>
              <a:gd name="T90" fmla="*/ 3572 w 12"/>
              <a:gd name="T91" fmla="*/ 10716 h 28"/>
              <a:gd name="T92" fmla="*/ 3572 w 12"/>
              <a:gd name="T93" fmla="*/ 794 h 28"/>
              <a:gd name="T94" fmla="*/ 3969 w 12"/>
              <a:gd name="T95" fmla="*/ 794 h 28"/>
              <a:gd name="T96" fmla="*/ 3969 w 12"/>
              <a:gd name="T97" fmla="*/ 10716 h 28"/>
              <a:gd name="T98" fmla="*/ 3969 w 12"/>
              <a:gd name="T99" fmla="*/ 10716 h 28"/>
              <a:gd name="T100" fmla="*/ 3969 w 12"/>
              <a:gd name="T101" fmla="*/ 794 h 28"/>
              <a:gd name="T102" fmla="*/ 3969 w 12"/>
              <a:gd name="T103" fmla="*/ 1191 h 28"/>
              <a:gd name="T104" fmla="*/ 3969 w 12"/>
              <a:gd name="T105" fmla="*/ 10319 h 28"/>
              <a:gd name="T106" fmla="*/ 3969 w 12"/>
              <a:gd name="T107" fmla="*/ 10319 h 28"/>
              <a:gd name="T108" fmla="*/ 3969 w 12"/>
              <a:gd name="T109" fmla="*/ 1191 h 28"/>
              <a:gd name="T110" fmla="*/ 4763 w 12"/>
              <a:gd name="T111" fmla="*/ 1588 h 28"/>
              <a:gd name="T112" fmla="*/ 4763 w 12"/>
              <a:gd name="T113" fmla="*/ 10319 h 28"/>
              <a:gd name="T114" fmla="*/ 4763 w 12"/>
              <a:gd name="T115" fmla="*/ 9525 h 28"/>
              <a:gd name="T116" fmla="*/ 4763 w 12"/>
              <a:gd name="T117" fmla="*/ 1588 h 28"/>
              <a:gd name="T118" fmla="*/ 4763 w 12"/>
              <a:gd name="T119" fmla="*/ 1984 h 28"/>
              <a:gd name="T120" fmla="*/ 4763 w 12"/>
              <a:gd name="T121" fmla="*/ 9129 h 28"/>
              <a:gd name="T122" fmla="*/ 4763 w 12"/>
              <a:gd name="T123" fmla="*/ 9129 h 28"/>
              <a:gd name="T124" fmla="*/ 4763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6"/>
                </a:lnTo>
                <a:lnTo>
                  <a:pt x="1" y="26"/>
                </a:lnTo>
                <a:lnTo>
                  <a:pt x="1" y="3"/>
                </a:lnTo>
                <a:lnTo>
                  <a:pt x="1" y="26"/>
                </a:lnTo>
                <a:lnTo>
                  <a:pt x="1" y="27"/>
                </a:lnTo>
                <a:lnTo>
                  <a:pt x="1" y="2"/>
                </a:lnTo>
                <a:lnTo>
                  <a:pt x="1" y="27"/>
                </a:lnTo>
                <a:lnTo>
                  <a:pt x="1" y="2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9" y="27"/>
                </a:lnTo>
                <a:lnTo>
                  <a:pt x="9" y="2"/>
                </a:lnTo>
                <a:lnTo>
                  <a:pt x="10" y="2"/>
                </a:lnTo>
                <a:lnTo>
                  <a:pt x="10" y="27"/>
                </a:lnTo>
                <a:lnTo>
                  <a:pt x="10" y="2"/>
                </a:lnTo>
                <a:lnTo>
                  <a:pt x="10" y="3"/>
                </a:lnTo>
                <a:lnTo>
                  <a:pt x="10" y="26"/>
                </a:lnTo>
                <a:lnTo>
                  <a:pt x="10" y="3"/>
                </a:lnTo>
                <a:lnTo>
                  <a:pt x="12" y="4"/>
                </a:lnTo>
                <a:lnTo>
                  <a:pt x="12" y="26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2482850" y="3365500"/>
            <a:ext cx="25400" cy="4763"/>
          </a:xfrm>
          <a:custGeom>
            <a:avLst/>
            <a:gdLst>
              <a:gd name="T0" fmla="*/ 1896 w 67"/>
              <a:gd name="T1" fmla="*/ 2382 h 10"/>
              <a:gd name="T2" fmla="*/ 1896 w 67"/>
              <a:gd name="T3" fmla="*/ 0 h 10"/>
              <a:gd name="T4" fmla="*/ 23125 w 67"/>
              <a:gd name="T5" fmla="*/ 0 h 10"/>
              <a:gd name="T6" fmla="*/ 23504 w 67"/>
              <a:gd name="T7" fmla="*/ 0 h 10"/>
              <a:gd name="T8" fmla="*/ 1896 w 67"/>
              <a:gd name="T9" fmla="*/ 0 h 10"/>
              <a:gd name="T10" fmla="*/ 1896 w 67"/>
              <a:gd name="T11" fmla="*/ 0 h 10"/>
              <a:gd name="T12" fmla="*/ 23504 w 67"/>
              <a:gd name="T13" fmla="*/ 0 h 10"/>
              <a:gd name="T14" fmla="*/ 23504 w 67"/>
              <a:gd name="T15" fmla="*/ 0 h 10"/>
              <a:gd name="T16" fmla="*/ 1516 w 67"/>
              <a:gd name="T17" fmla="*/ 0 h 10"/>
              <a:gd name="T18" fmla="*/ 1516 w 67"/>
              <a:gd name="T19" fmla="*/ 0 h 10"/>
              <a:gd name="T20" fmla="*/ 24263 w 67"/>
              <a:gd name="T21" fmla="*/ 0 h 10"/>
              <a:gd name="T22" fmla="*/ 24263 w 67"/>
              <a:gd name="T23" fmla="*/ 0 h 10"/>
              <a:gd name="T24" fmla="*/ 1516 w 67"/>
              <a:gd name="T25" fmla="*/ 0 h 10"/>
              <a:gd name="T26" fmla="*/ 1137 w 67"/>
              <a:gd name="T27" fmla="*/ 0 h 10"/>
              <a:gd name="T28" fmla="*/ 24642 w 67"/>
              <a:gd name="T29" fmla="*/ 0 h 10"/>
              <a:gd name="T30" fmla="*/ 24642 w 67"/>
              <a:gd name="T31" fmla="*/ 953 h 10"/>
              <a:gd name="T32" fmla="*/ 379 w 67"/>
              <a:gd name="T33" fmla="*/ 953 h 10"/>
              <a:gd name="T34" fmla="*/ 379 w 67"/>
              <a:gd name="T35" fmla="*/ 953 h 10"/>
              <a:gd name="T36" fmla="*/ 24642 w 67"/>
              <a:gd name="T37" fmla="*/ 953 h 10"/>
              <a:gd name="T38" fmla="*/ 24642 w 67"/>
              <a:gd name="T39" fmla="*/ 953 h 10"/>
              <a:gd name="T40" fmla="*/ 379 w 67"/>
              <a:gd name="T41" fmla="*/ 953 h 10"/>
              <a:gd name="T42" fmla="*/ 379 w 67"/>
              <a:gd name="T43" fmla="*/ 1429 h 10"/>
              <a:gd name="T44" fmla="*/ 25021 w 67"/>
              <a:gd name="T45" fmla="*/ 1429 h 10"/>
              <a:gd name="T46" fmla="*/ 25021 w 67"/>
              <a:gd name="T47" fmla="*/ 1429 h 10"/>
              <a:gd name="T48" fmla="*/ 379 w 67"/>
              <a:gd name="T49" fmla="*/ 1429 h 10"/>
              <a:gd name="T50" fmla="*/ 0 w 67"/>
              <a:gd name="T51" fmla="*/ 1905 h 10"/>
              <a:gd name="T52" fmla="*/ 25021 w 67"/>
              <a:gd name="T53" fmla="*/ 1905 h 10"/>
              <a:gd name="T54" fmla="*/ 25021 w 67"/>
              <a:gd name="T55" fmla="*/ 1905 h 10"/>
              <a:gd name="T56" fmla="*/ 0 w 67"/>
              <a:gd name="T57" fmla="*/ 1905 h 10"/>
              <a:gd name="T58" fmla="*/ 0 w 67"/>
              <a:gd name="T59" fmla="*/ 2382 h 10"/>
              <a:gd name="T60" fmla="*/ 25400 w 67"/>
              <a:gd name="T61" fmla="*/ 2382 h 10"/>
              <a:gd name="T62" fmla="*/ 25400 w 67"/>
              <a:gd name="T63" fmla="*/ 2382 h 10"/>
              <a:gd name="T64" fmla="*/ 0 w 67"/>
              <a:gd name="T65" fmla="*/ 2382 h 10"/>
              <a:gd name="T66" fmla="*/ 0 w 67"/>
              <a:gd name="T67" fmla="*/ 2382 h 10"/>
              <a:gd name="T68" fmla="*/ 25400 w 67"/>
              <a:gd name="T69" fmla="*/ 2382 h 10"/>
              <a:gd name="T70" fmla="*/ 25021 w 67"/>
              <a:gd name="T71" fmla="*/ 3334 h 10"/>
              <a:gd name="T72" fmla="*/ 0 w 67"/>
              <a:gd name="T73" fmla="*/ 3334 h 10"/>
              <a:gd name="T74" fmla="*/ 0 w 67"/>
              <a:gd name="T75" fmla="*/ 3810 h 10"/>
              <a:gd name="T76" fmla="*/ 25021 w 67"/>
              <a:gd name="T77" fmla="*/ 3810 h 10"/>
              <a:gd name="T78" fmla="*/ 25021 w 67"/>
              <a:gd name="T79" fmla="*/ 3810 h 10"/>
              <a:gd name="T80" fmla="*/ 379 w 67"/>
              <a:gd name="T81" fmla="*/ 3810 h 10"/>
              <a:gd name="T82" fmla="*/ 379 w 67"/>
              <a:gd name="T83" fmla="*/ 3810 h 10"/>
              <a:gd name="T84" fmla="*/ 25021 w 67"/>
              <a:gd name="T85" fmla="*/ 3810 h 10"/>
              <a:gd name="T86" fmla="*/ 24642 w 67"/>
              <a:gd name="T87" fmla="*/ 4287 h 10"/>
              <a:gd name="T88" fmla="*/ 379 w 67"/>
              <a:gd name="T89" fmla="*/ 4287 h 10"/>
              <a:gd name="T90" fmla="*/ 379 w 67"/>
              <a:gd name="T91" fmla="*/ 4287 h 10"/>
              <a:gd name="T92" fmla="*/ 24642 w 67"/>
              <a:gd name="T93" fmla="*/ 4287 h 10"/>
              <a:gd name="T94" fmla="*/ 24642 w 67"/>
              <a:gd name="T95" fmla="*/ 4287 h 10"/>
              <a:gd name="T96" fmla="*/ 379 w 67"/>
              <a:gd name="T97" fmla="*/ 4287 h 10"/>
              <a:gd name="T98" fmla="*/ 1137 w 67"/>
              <a:gd name="T99" fmla="*/ 4763 h 10"/>
              <a:gd name="T100" fmla="*/ 24642 w 67"/>
              <a:gd name="T101" fmla="*/ 4763 h 10"/>
              <a:gd name="T102" fmla="*/ 24263 w 67"/>
              <a:gd name="T103" fmla="*/ 4763 h 10"/>
              <a:gd name="T104" fmla="*/ 1516 w 67"/>
              <a:gd name="T105" fmla="*/ 4763 h 10"/>
              <a:gd name="T106" fmla="*/ 1516 w 67"/>
              <a:gd name="T107" fmla="*/ 4763 h 10"/>
              <a:gd name="T108" fmla="*/ 24263 w 67"/>
              <a:gd name="T109" fmla="*/ 4763 h 10"/>
              <a:gd name="T110" fmla="*/ 23504 w 67"/>
              <a:gd name="T111" fmla="*/ 4763 h 10"/>
              <a:gd name="T112" fmla="*/ 1516 w 67"/>
              <a:gd name="T113" fmla="*/ 4763 h 10"/>
              <a:gd name="T114" fmla="*/ 1896 w 67"/>
              <a:gd name="T115" fmla="*/ 4763 h 10"/>
              <a:gd name="T116" fmla="*/ 23504 w 67"/>
              <a:gd name="T117" fmla="*/ 4763 h 10"/>
              <a:gd name="T118" fmla="*/ 23504 w 67"/>
              <a:gd name="T119" fmla="*/ 4763 h 10"/>
              <a:gd name="T120" fmla="*/ 1896 w 67"/>
              <a:gd name="T121" fmla="*/ 4763 h 10"/>
              <a:gd name="T122" fmla="*/ 1896 w 67"/>
              <a:gd name="T123" fmla="*/ 4763 h 10"/>
              <a:gd name="T124" fmla="*/ 23125 w 67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0">
                <a:moveTo>
                  <a:pt x="5" y="5"/>
                </a:moveTo>
                <a:lnTo>
                  <a:pt x="5" y="0"/>
                </a:lnTo>
                <a:lnTo>
                  <a:pt x="61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4" y="0"/>
                </a:lnTo>
                <a:lnTo>
                  <a:pt x="64" y="0"/>
                </a:lnTo>
                <a:lnTo>
                  <a:pt x="4" y="0"/>
                </a:lnTo>
                <a:lnTo>
                  <a:pt x="3" y="0"/>
                </a:lnTo>
                <a:lnTo>
                  <a:pt x="65" y="0"/>
                </a:lnTo>
                <a:lnTo>
                  <a:pt x="65" y="2"/>
                </a:lnTo>
                <a:lnTo>
                  <a:pt x="1" y="2"/>
                </a:lnTo>
                <a:lnTo>
                  <a:pt x="65" y="2"/>
                </a:lnTo>
                <a:lnTo>
                  <a:pt x="1" y="2"/>
                </a:lnTo>
                <a:lnTo>
                  <a:pt x="1" y="3"/>
                </a:lnTo>
                <a:lnTo>
                  <a:pt x="66" y="3"/>
                </a:lnTo>
                <a:lnTo>
                  <a:pt x="1" y="3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7" y="5"/>
                </a:lnTo>
                <a:lnTo>
                  <a:pt x="0" y="5"/>
                </a:lnTo>
                <a:lnTo>
                  <a:pt x="67" y="5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1" y="8"/>
                </a:lnTo>
                <a:lnTo>
                  <a:pt x="66" y="8"/>
                </a:lnTo>
                <a:lnTo>
                  <a:pt x="65" y="9"/>
                </a:lnTo>
                <a:lnTo>
                  <a:pt x="1" y="9"/>
                </a:lnTo>
                <a:lnTo>
                  <a:pt x="65" y="9"/>
                </a:lnTo>
                <a:lnTo>
                  <a:pt x="1" y="9"/>
                </a:lnTo>
                <a:lnTo>
                  <a:pt x="3" y="10"/>
                </a:lnTo>
                <a:lnTo>
                  <a:pt x="65" y="10"/>
                </a:lnTo>
                <a:lnTo>
                  <a:pt x="64" y="10"/>
                </a:lnTo>
                <a:lnTo>
                  <a:pt x="4" y="10"/>
                </a:lnTo>
                <a:lnTo>
                  <a:pt x="64" y="10"/>
                </a:lnTo>
                <a:lnTo>
                  <a:pt x="62" y="10"/>
                </a:lnTo>
                <a:lnTo>
                  <a:pt x="4" y="10"/>
                </a:lnTo>
                <a:lnTo>
                  <a:pt x="5" y="10"/>
                </a:lnTo>
                <a:lnTo>
                  <a:pt x="62" y="10"/>
                </a:lnTo>
                <a:lnTo>
                  <a:pt x="5" y="10"/>
                </a:lnTo>
                <a:lnTo>
                  <a:pt x="61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2503488" y="3359150"/>
            <a:ext cx="4762" cy="11113"/>
          </a:xfrm>
          <a:custGeom>
            <a:avLst/>
            <a:gdLst>
              <a:gd name="T0" fmla="*/ 2165 w 11"/>
              <a:gd name="T1" fmla="*/ 9055 h 27"/>
              <a:gd name="T2" fmla="*/ 0 w 11"/>
              <a:gd name="T3" fmla="*/ 9055 h 27"/>
              <a:gd name="T4" fmla="*/ 0 w 11"/>
              <a:gd name="T5" fmla="*/ 2058 h 27"/>
              <a:gd name="T6" fmla="*/ 0 w 11"/>
              <a:gd name="T7" fmla="*/ 2058 h 27"/>
              <a:gd name="T8" fmla="*/ 0 w 11"/>
              <a:gd name="T9" fmla="*/ 9055 h 27"/>
              <a:gd name="T10" fmla="*/ 0 w 11"/>
              <a:gd name="T11" fmla="*/ 9878 h 27"/>
              <a:gd name="T12" fmla="*/ 0 w 11"/>
              <a:gd name="T13" fmla="*/ 1235 h 27"/>
              <a:gd name="T14" fmla="*/ 0 w 11"/>
              <a:gd name="T15" fmla="*/ 1235 h 27"/>
              <a:gd name="T16" fmla="*/ 0 w 11"/>
              <a:gd name="T17" fmla="*/ 10290 h 27"/>
              <a:gd name="T18" fmla="*/ 0 w 11"/>
              <a:gd name="T19" fmla="*/ 10290 h 27"/>
              <a:gd name="T20" fmla="*/ 0 w 11"/>
              <a:gd name="T21" fmla="*/ 823 h 27"/>
              <a:gd name="T22" fmla="*/ 0 w 11"/>
              <a:gd name="T23" fmla="*/ 823 h 27"/>
              <a:gd name="T24" fmla="*/ 0 w 11"/>
              <a:gd name="T25" fmla="*/ 10290 h 27"/>
              <a:gd name="T26" fmla="*/ 0 w 11"/>
              <a:gd name="T27" fmla="*/ 10701 h 27"/>
              <a:gd name="T28" fmla="*/ 0 w 11"/>
              <a:gd name="T29" fmla="*/ 823 h 27"/>
              <a:gd name="T30" fmla="*/ 433 w 11"/>
              <a:gd name="T31" fmla="*/ 412 h 27"/>
              <a:gd name="T32" fmla="*/ 433 w 11"/>
              <a:gd name="T33" fmla="*/ 10701 h 27"/>
              <a:gd name="T34" fmla="*/ 433 w 11"/>
              <a:gd name="T35" fmla="*/ 10701 h 27"/>
              <a:gd name="T36" fmla="*/ 433 w 11"/>
              <a:gd name="T37" fmla="*/ 412 h 27"/>
              <a:gd name="T38" fmla="*/ 1299 w 11"/>
              <a:gd name="T39" fmla="*/ 0 h 27"/>
              <a:gd name="T40" fmla="*/ 1299 w 11"/>
              <a:gd name="T41" fmla="*/ 11113 h 27"/>
              <a:gd name="T42" fmla="*/ 1299 w 11"/>
              <a:gd name="T43" fmla="*/ 11113 h 27"/>
              <a:gd name="T44" fmla="*/ 1299 w 11"/>
              <a:gd name="T45" fmla="*/ 0 h 27"/>
              <a:gd name="T46" fmla="*/ 1299 w 11"/>
              <a:gd name="T47" fmla="*/ 0 h 27"/>
              <a:gd name="T48" fmla="*/ 1299 w 11"/>
              <a:gd name="T49" fmla="*/ 11113 h 27"/>
              <a:gd name="T50" fmla="*/ 1732 w 11"/>
              <a:gd name="T51" fmla="*/ 11113 h 27"/>
              <a:gd name="T52" fmla="*/ 1732 w 11"/>
              <a:gd name="T53" fmla="*/ 0 h 27"/>
              <a:gd name="T54" fmla="*/ 1732 w 11"/>
              <a:gd name="T55" fmla="*/ 0 h 27"/>
              <a:gd name="T56" fmla="*/ 1732 w 11"/>
              <a:gd name="T57" fmla="*/ 11113 h 27"/>
              <a:gd name="T58" fmla="*/ 1732 w 11"/>
              <a:gd name="T59" fmla="*/ 11113 h 27"/>
              <a:gd name="T60" fmla="*/ 1732 w 11"/>
              <a:gd name="T61" fmla="*/ 0 h 27"/>
              <a:gd name="T62" fmla="*/ 2165 w 11"/>
              <a:gd name="T63" fmla="*/ 0 h 27"/>
              <a:gd name="T64" fmla="*/ 2165 w 11"/>
              <a:gd name="T65" fmla="*/ 11113 h 27"/>
              <a:gd name="T66" fmla="*/ 2597 w 11"/>
              <a:gd name="T67" fmla="*/ 11113 h 27"/>
              <a:gd name="T68" fmla="*/ 2597 w 11"/>
              <a:gd name="T69" fmla="*/ 0 h 27"/>
              <a:gd name="T70" fmla="*/ 2597 w 11"/>
              <a:gd name="T71" fmla="*/ 0 h 27"/>
              <a:gd name="T72" fmla="*/ 2597 w 11"/>
              <a:gd name="T73" fmla="*/ 11113 h 27"/>
              <a:gd name="T74" fmla="*/ 2597 w 11"/>
              <a:gd name="T75" fmla="*/ 11113 h 27"/>
              <a:gd name="T76" fmla="*/ 2597 w 11"/>
              <a:gd name="T77" fmla="*/ 0 h 27"/>
              <a:gd name="T78" fmla="*/ 3463 w 11"/>
              <a:gd name="T79" fmla="*/ 0 h 27"/>
              <a:gd name="T80" fmla="*/ 3463 w 11"/>
              <a:gd name="T81" fmla="*/ 11113 h 27"/>
              <a:gd name="T82" fmla="*/ 3463 w 11"/>
              <a:gd name="T83" fmla="*/ 11113 h 27"/>
              <a:gd name="T84" fmla="*/ 3463 w 11"/>
              <a:gd name="T85" fmla="*/ 0 h 27"/>
              <a:gd name="T86" fmla="*/ 3896 w 11"/>
              <a:gd name="T87" fmla="*/ 0 h 27"/>
              <a:gd name="T88" fmla="*/ 3896 w 11"/>
              <a:gd name="T89" fmla="*/ 11113 h 27"/>
              <a:gd name="T90" fmla="*/ 3896 w 11"/>
              <a:gd name="T91" fmla="*/ 10701 h 27"/>
              <a:gd name="T92" fmla="*/ 3896 w 11"/>
              <a:gd name="T93" fmla="*/ 412 h 27"/>
              <a:gd name="T94" fmla="*/ 3896 w 11"/>
              <a:gd name="T95" fmla="*/ 412 h 27"/>
              <a:gd name="T96" fmla="*/ 3896 w 11"/>
              <a:gd name="T97" fmla="*/ 10701 h 27"/>
              <a:gd name="T98" fmla="*/ 3896 w 11"/>
              <a:gd name="T99" fmla="*/ 10701 h 27"/>
              <a:gd name="T100" fmla="*/ 3896 w 11"/>
              <a:gd name="T101" fmla="*/ 823 h 27"/>
              <a:gd name="T102" fmla="*/ 4329 w 11"/>
              <a:gd name="T103" fmla="*/ 823 h 27"/>
              <a:gd name="T104" fmla="*/ 4329 w 11"/>
              <a:gd name="T105" fmla="*/ 10290 h 27"/>
              <a:gd name="T106" fmla="*/ 4329 w 11"/>
              <a:gd name="T107" fmla="*/ 10290 h 27"/>
              <a:gd name="T108" fmla="*/ 4329 w 11"/>
              <a:gd name="T109" fmla="*/ 823 h 27"/>
              <a:gd name="T110" fmla="*/ 4329 w 11"/>
              <a:gd name="T111" fmla="*/ 1235 h 27"/>
              <a:gd name="T112" fmla="*/ 4329 w 11"/>
              <a:gd name="T113" fmla="*/ 10290 h 27"/>
              <a:gd name="T114" fmla="*/ 4329 w 11"/>
              <a:gd name="T115" fmla="*/ 9878 h 27"/>
              <a:gd name="T116" fmla="*/ 4329 w 11"/>
              <a:gd name="T117" fmla="*/ 1235 h 27"/>
              <a:gd name="T118" fmla="*/ 4762 w 11"/>
              <a:gd name="T119" fmla="*/ 2058 h 27"/>
              <a:gd name="T120" fmla="*/ 4762 w 11"/>
              <a:gd name="T121" fmla="*/ 9055 h 27"/>
              <a:gd name="T122" fmla="*/ 4762 w 11"/>
              <a:gd name="T123" fmla="*/ 9055 h 27"/>
              <a:gd name="T124" fmla="*/ 4762 w 11"/>
              <a:gd name="T125" fmla="*/ 2058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7">
                <a:moveTo>
                  <a:pt x="5" y="22"/>
                </a:moveTo>
                <a:lnTo>
                  <a:pt x="0" y="22"/>
                </a:lnTo>
                <a:lnTo>
                  <a:pt x="0" y="5"/>
                </a:lnTo>
                <a:lnTo>
                  <a:pt x="0" y="22"/>
                </a:lnTo>
                <a:lnTo>
                  <a:pt x="0" y="24"/>
                </a:lnTo>
                <a:lnTo>
                  <a:pt x="0" y="3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0" y="26"/>
                </a:lnTo>
                <a:lnTo>
                  <a:pt x="0" y="2"/>
                </a:lnTo>
                <a:lnTo>
                  <a:pt x="1" y="1"/>
                </a:lnTo>
                <a:lnTo>
                  <a:pt x="1" y="26"/>
                </a:lnTo>
                <a:lnTo>
                  <a:pt x="1" y="1"/>
                </a:lnTo>
                <a:lnTo>
                  <a:pt x="3" y="0"/>
                </a:lnTo>
                <a:lnTo>
                  <a:pt x="3" y="27"/>
                </a:lnTo>
                <a:lnTo>
                  <a:pt x="3" y="0"/>
                </a:lnTo>
                <a:lnTo>
                  <a:pt x="3" y="27"/>
                </a:lnTo>
                <a:lnTo>
                  <a:pt x="4" y="27"/>
                </a:lnTo>
                <a:lnTo>
                  <a:pt x="4" y="0"/>
                </a:lnTo>
                <a:lnTo>
                  <a:pt x="4" y="27"/>
                </a:lnTo>
                <a:lnTo>
                  <a:pt x="4" y="0"/>
                </a:lnTo>
                <a:lnTo>
                  <a:pt x="5" y="0"/>
                </a:lnTo>
                <a:lnTo>
                  <a:pt x="5" y="27"/>
                </a:lnTo>
                <a:lnTo>
                  <a:pt x="6" y="27"/>
                </a:lnTo>
                <a:lnTo>
                  <a:pt x="6" y="0"/>
                </a:lnTo>
                <a:lnTo>
                  <a:pt x="6" y="27"/>
                </a:lnTo>
                <a:lnTo>
                  <a:pt x="6" y="0"/>
                </a:lnTo>
                <a:lnTo>
                  <a:pt x="8" y="0"/>
                </a:lnTo>
                <a:lnTo>
                  <a:pt x="8" y="27"/>
                </a:lnTo>
                <a:lnTo>
                  <a:pt x="8" y="0"/>
                </a:lnTo>
                <a:lnTo>
                  <a:pt x="9" y="0"/>
                </a:lnTo>
                <a:lnTo>
                  <a:pt x="9" y="27"/>
                </a:lnTo>
                <a:lnTo>
                  <a:pt x="9" y="26"/>
                </a:lnTo>
                <a:lnTo>
                  <a:pt x="9" y="1"/>
                </a:lnTo>
                <a:lnTo>
                  <a:pt x="9" y="26"/>
                </a:lnTo>
                <a:lnTo>
                  <a:pt x="9" y="2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0" y="3"/>
                </a:lnTo>
                <a:lnTo>
                  <a:pt x="10" y="25"/>
                </a:lnTo>
                <a:lnTo>
                  <a:pt x="10" y="24"/>
                </a:lnTo>
                <a:lnTo>
                  <a:pt x="10" y="3"/>
                </a:lnTo>
                <a:lnTo>
                  <a:pt x="11" y="5"/>
                </a:lnTo>
                <a:lnTo>
                  <a:pt x="11" y="2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2503488" y="3359150"/>
            <a:ext cx="31750" cy="3175"/>
          </a:xfrm>
          <a:custGeom>
            <a:avLst/>
            <a:gdLst>
              <a:gd name="T0" fmla="*/ 1689 w 94"/>
              <a:gd name="T1" fmla="*/ 1588 h 10"/>
              <a:gd name="T2" fmla="*/ 1689 w 94"/>
              <a:gd name="T3" fmla="*/ 0 h 10"/>
              <a:gd name="T4" fmla="*/ 29723 w 94"/>
              <a:gd name="T5" fmla="*/ 0 h 10"/>
              <a:gd name="T6" fmla="*/ 30061 w 94"/>
              <a:gd name="T7" fmla="*/ 0 h 10"/>
              <a:gd name="T8" fmla="*/ 1351 w 94"/>
              <a:gd name="T9" fmla="*/ 0 h 10"/>
              <a:gd name="T10" fmla="*/ 1351 w 94"/>
              <a:gd name="T11" fmla="*/ 0 h 10"/>
              <a:gd name="T12" fmla="*/ 30061 w 94"/>
              <a:gd name="T13" fmla="*/ 0 h 10"/>
              <a:gd name="T14" fmla="*/ 30399 w 94"/>
              <a:gd name="T15" fmla="*/ 0 h 10"/>
              <a:gd name="T16" fmla="*/ 1351 w 94"/>
              <a:gd name="T17" fmla="*/ 0 h 10"/>
              <a:gd name="T18" fmla="*/ 1013 w 94"/>
              <a:gd name="T19" fmla="*/ 0 h 10"/>
              <a:gd name="T20" fmla="*/ 30399 w 94"/>
              <a:gd name="T21" fmla="*/ 0 h 10"/>
              <a:gd name="T22" fmla="*/ 30399 w 94"/>
              <a:gd name="T23" fmla="*/ 0 h 10"/>
              <a:gd name="T24" fmla="*/ 1013 w 94"/>
              <a:gd name="T25" fmla="*/ 0 h 10"/>
              <a:gd name="T26" fmla="*/ 1013 w 94"/>
              <a:gd name="T27" fmla="*/ 0 h 10"/>
              <a:gd name="T28" fmla="*/ 30737 w 94"/>
              <a:gd name="T29" fmla="*/ 0 h 10"/>
              <a:gd name="T30" fmla="*/ 30737 w 94"/>
              <a:gd name="T31" fmla="*/ 318 h 10"/>
              <a:gd name="T32" fmla="*/ 338 w 94"/>
              <a:gd name="T33" fmla="*/ 318 h 10"/>
              <a:gd name="T34" fmla="*/ 338 w 94"/>
              <a:gd name="T35" fmla="*/ 318 h 10"/>
              <a:gd name="T36" fmla="*/ 31412 w 94"/>
              <a:gd name="T37" fmla="*/ 318 h 10"/>
              <a:gd name="T38" fmla="*/ 31412 w 94"/>
              <a:gd name="T39" fmla="*/ 635 h 10"/>
              <a:gd name="T40" fmla="*/ 0 w 94"/>
              <a:gd name="T41" fmla="*/ 635 h 10"/>
              <a:gd name="T42" fmla="*/ 0 w 94"/>
              <a:gd name="T43" fmla="*/ 635 h 10"/>
              <a:gd name="T44" fmla="*/ 31412 w 94"/>
              <a:gd name="T45" fmla="*/ 635 h 10"/>
              <a:gd name="T46" fmla="*/ 31412 w 94"/>
              <a:gd name="T47" fmla="*/ 635 h 10"/>
              <a:gd name="T48" fmla="*/ 0 w 94"/>
              <a:gd name="T49" fmla="*/ 635 h 10"/>
              <a:gd name="T50" fmla="*/ 0 w 94"/>
              <a:gd name="T51" fmla="*/ 953 h 10"/>
              <a:gd name="T52" fmla="*/ 31412 w 94"/>
              <a:gd name="T53" fmla="*/ 953 h 10"/>
              <a:gd name="T54" fmla="*/ 31750 w 94"/>
              <a:gd name="T55" fmla="*/ 953 h 10"/>
              <a:gd name="T56" fmla="*/ 0 w 94"/>
              <a:gd name="T57" fmla="*/ 953 h 10"/>
              <a:gd name="T58" fmla="*/ 0 w 94"/>
              <a:gd name="T59" fmla="*/ 1588 h 10"/>
              <a:gd name="T60" fmla="*/ 31750 w 94"/>
              <a:gd name="T61" fmla="*/ 1588 h 10"/>
              <a:gd name="T62" fmla="*/ 31750 w 94"/>
              <a:gd name="T63" fmla="*/ 1588 h 10"/>
              <a:gd name="T64" fmla="*/ 0 w 94"/>
              <a:gd name="T65" fmla="*/ 1588 h 10"/>
              <a:gd name="T66" fmla="*/ 0 w 94"/>
              <a:gd name="T67" fmla="*/ 1588 h 10"/>
              <a:gd name="T68" fmla="*/ 31750 w 94"/>
              <a:gd name="T69" fmla="*/ 1588 h 10"/>
              <a:gd name="T70" fmla="*/ 31750 w 94"/>
              <a:gd name="T71" fmla="*/ 1905 h 10"/>
              <a:gd name="T72" fmla="*/ 0 w 94"/>
              <a:gd name="T73" fmla="*/ 1905 h 10"/>
              <a:gd name="T74" fmla="*/ 0 w 94"/>
              <a:gd name="T75" fmla="*/ 2223 h 10"/>
              <a:gd name="T76" fmla="*/ 31412 w 94"/>
              <a:gd name="T77" fmla="*/ 2223 h 10"/>
              <a:gd name="T78" fmla="*/ 31412 w 94"/>
              <a:gd name="T79" fmla="*/ 2223 h 10"/>
              <a:gd name="T80" fmla="*/ 0 w 94"/>
              <a:gd name="T81" fmla="*/ 2223 h 10"/>
              <a:gd name="T82" fmla="*/ 0 w 94"/>
              <a:gd name="T83" fmla="*/ 2223 h 10"/>
              <a:gd name="T84" fmla="*/ 31412 w 94"/>
              <a:gd name="T85" fmla="*/ 2223 h 10"/>
              <a:gd name="T86" fmla="*/ 31412 w 94"/>
              <a:gd name="T87" fmla="*/ 2540 h 10"/>
              <a:gd name="T88" fmla="*/ 0 w 94"/>
              <a:gd name="T89" fmla="*/ 2540 h 10"/>
              <a:gd name="T90" fmla="*/ 338 w 94"/>
              <a:gd name="T91" fmla="*/ 2540 h 10"/>
              <a:gd name="T92" fmla="*/ 31412 w 94"/>
              <a:gd name="T93" fmla="*/ 2540 h 10"/>
              <a:gd name="T94" fmla="*/ 30737 w 94"/>
              <a:gd name="T95" fmla="*/ 2540 h 10"/>
              <a:gd name="T96" fmla="*/ 338 w 94"/>
              <a:gd name="T97" fmla="*/ 2540 h 10"/>
              <a:gd name="T98" fmla="*/ 1013 w 94"/>
              <a:gd name="T99" fmla="*/ 2540 h 10"/>
              <a:gd name="T100" fmla="*/ 30737 w 94"/>
              <a:gd name="T101" fmla="*/ 2540 h 10"/>
              <a:gd name="T102" fmla="*/ 30399 w 94"/>
              <a:gd name="T103" fmla="*/ 3175 h 10"/>
              <a:gd name="T104" fmla="*/ 1013 w 94"/>
              <a:gd name="T105" fmla="*/ 3175 h 10"/>
              <a:gd name="T106" fmla="*/ 1013 w 94"/>
              <a:gd name="T107" fmla="*/ 3175 h 10"/>
              <a:gd name="T108" fmla="*/ 30399 w 94"/>
              <a:gd name="T109" fmla="*/ 3175 h 10"/>
              <a:gd name="T110" fmla="*/ 30399 w 94"/>
              <a:gd name="T111" fmla="*/ 3175 h 10"/>
              <a:gd name="T112" fmla="*/ 1351 w 94"/>
              <a:gd name="T113" fmla="*/ 3175 h 10"/>
              <a:gd name="T114" fmla="*/ 1351 w 94"/>
              <a:gd name="T115" fmla="*/ 3175 h 10"/>
              <a:gd name="T116" fmla="*/ 30061 w 94"/>
              <a:gd name="T117" fmla="*/ 3175 h 10"/>
              <a:gd name="T118" fmla="*/ 30061 w 94"/>
              <a:gd name="T119" fmla="*/ 3175 h 10"/>
              <a:gd name="T120" fmla="*/ 1351 w 94"/>
              <a:gd name="T121" fmla="*/ 3175 h 10"/>
              <a:gd name="T122" fmla="*/ 1689 w 94"/>
              <a:gd name="T123" fmla="*/ 3175 h 10"/>
              <a:gd name="T124" fmla="*/ 29723 w 94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0">
                <a:moveTo>
                  <a:pt x="5" y="5"/>
                </a:moveTo>
                <a:lnTo>
                  <a:pt x="5" y="0"/>
                </a:lnTo>
                <a:lnTo>
                  <a:pt x="88" y="0"/>
                </a:lnTo>
                <a:lnTo>
                  <a:pt x="89" y="0"/>
                </a:lnTo>
                <a:lnTo>
                  <a:pt x="4" y="0"/>
                </a:lnTo>
                <a:lnTo>
                  <a:pt x="89" y="0"/>
                </a:lnTo>
                <a:lnTo>
                  <a:pt x="90" y="0"/>
                </a:lnTo>
                <a:lnTo>
                  <a:pt x="4" y="0"/>
                </a:lnTo>
                <a:lnTo>
                  <a:pt x="3" y="0"/>
                </a:lnTo>
                <a:lnTo>
                  <a:pt x="90" y="0"/>
                </a:lnTo>
                <a:lnTo>
                  <a:pt x="3" y="0"/>
                </a:lnTo>
                <a:lnTo>
                  <a:pt x="91" y="0"/>
                </a:lnTo>
                <a:lnTo>
                  <a:pt x="91" y="1"/>
                </a:lnTo>
                <a:lnTo>
                  <a:pt x="1" y="1"/>
                </a:lnTo>
                <a:lnTo>
                  <a:pt x="93" y="1"/>
                </a:lnTo>
                <a:lnTo>
                  <a:pt x="93" y="2"/>
                </a:lnTo>
                <a:lnTo>
                  <a:pt x="0" y="2"/>
                </a:lnTo>
                <a:lnTo>
                  <a:pt x="93" y="2"/>
                </a:lnTo>
                <a:lnTo>
                  <a:pt x="0" y="2"/>
                </a:lnTo>
                <a:lnTo>
                  <a:pt x="0" y="3"/>
                </a:lnTo>
                <a:lnTo>
                  <a:pt x="93" y="3"/>
                </a:lnTo>
                <a:lnTo>
                  <a:pt x="94" y="3"/>
                </a:lnTo>
                <a:lnTo>
                  <a:pt x="0" y="3"/>
                </a:lnTo>
                <a:lnTo>
                  <a:pt x="0" y="5"/>
                </a:lnTo>
                <a:lnTo>
                  <a:pt x="94" y="5"/>
                </a:lnTo>
                <a:lnTo>
                  <a:pt x="0" y="5"/>
                </a:lnTo>
                <a:lnTo>
                  <a:pt x="94" y="5"/>
                </a:lnTo>
                <a:lnTo>
                  <a:pt x="94" y="6"/>
                </a:lnTo>
                <a:lnTo>
                  <a:pt x="0" y="6"/>
                </a:lnTo>
                <a:lnTo>
                  <a:pt x="0" y="7"/>
                </a:lnTo>
                <a:lnTo>
                  <a:pt x="93" y="7"/>
                </a:lnTo>
                <a:lnTo>
                  <a:pt x="0" y="7"/>
                </a:lnTo>
                <a:lnTo>
                  <a:pt x="93" y="7"/>
                </a:lnTo>
                <a:lnTo>
                  <a:pt x="93" y="8"/>
                </a:lnTo>
                <a:lnTo>
                  <a:pt x="0" y="8"/>
                </a:lnTo>
                <a:lnTo>
                  <a:pt x="1" y="8"/>
                </a:lnTo>
                <a:lnTo>
                  <a:pt x="93" y="8"/>
                </a:lnTo>
                <a:lnTo>
                  <a:pt x="91" y="8"/>
                </a:lnTo>
                <a:lnTo>
                  <a:pt x="1" y="8"/>
                </a:lnTo>
                <a:lnTo>
                  <a:pt x="3" y="8"/>
                </a:lnTo>
                <a:lnTo>
                  <a:pt x="91" y="8"/>
                </a:lnTo>
                <a:lnTo>
                  <a:pt x="90" y="10"/>
                </a:lnTo>
                <a:lnTo>
                  <a:pt x="3" y="10"/>
                </a:lnTo>
                <a:lnTo>
                  <a:pt x="90" y="10"/>
                </a:lnTo>
                <a:lnTo>
                  <a:pt x="4" y="10"/>
                </a:lnTo>
                <a:lnTo>
                  <a:pt x="89" y="10"/>
                </a:lnTo>
                <a:lnTo>
                  <a:pt x="4" y="10"/>
                </a:lnTo>
                <a:lnTo>
                  <a:pt x="5" y="10"/>
                </a:lnTo>
                <a:lnTo>
                  <a:pt x="88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2533650" y="3351213"/>
            <a:ext cx="1588" cy="11112"/>
          </a:xfrm>
          <a:custGeom>
            <a:avLst/>
            <a:gdLst>
              <a:gd name="T0" fmla="*/ 794 w 12"/>
              <a:gd name="T1" fmla="*/ 9128 h 28"/>
              <a:gd name="T2" fmla="*/ 0 w 12"/>
              <a:gd name="T3" fmla="*/ 9128 h 28"/>
              <a:gd name="T4" fmla="*/ 0 w 12"/>
              <a:gd name="T5" fmla="*/ 1984 h 28"/>
              <a:gd name="T6" fmla="*/ 0 w 12"/>
              <a:gd name="T7" fmla="*/ 1587 h 28"/>
              <a:gd name="T8" fmla="*/ 0 w 12"/>
              <a:gd name="T9" fmla="*/ 9128 h 28"/>
              <a:gd name="T10" fmla="*/ 0 w 12"/>
              <a:gd name="T11" fmla="*/ 9525 h 28"/>
              <a:gd name="T12" fmla="*/ 0 w 12"/>
              <a:gd name="T13" fmla="*/ 1587 h 28"/>
              <a:gd name="T14" fmla="*/ 0 w 12"/>
              <a:gd name="T15" fmla="*/ 1587 h 28"/>
              <a:gd name="T16" fmla="*/ 0 w 12"/>
              <a:gd name="T17" fmla="*/ 9921 h 28"/>
              <a:gd name="T18" fmla="*/ 0 w 12"/>
              <a:gd name="T19" fmla="*/ 9921 h 28"/>
              <a:gd name="T20" fmla="*/ 0 w 12"/>
              <a:gd name="T21" fmla="*/ 794 h 28"/>
              <a:gd name="T22" fmla="*/ 265 w 12"/>
              <a:gd name="T23" fmla="*/ 794 h 28"/>
              <a:gd name="T24" fmla="*/ 265 w 12"/>
              <a:gd name="T25" fmla="*/ 9921 h 28"/>
              <a:gd name="T26" fmla="*/ 265 w 12"/>
              <a:gd name="T27" fmla="*/ 10318 h 28"/>
              <a:gd name="T28" fmla="*/ 265 w 12"/>
              <a:gd name="T29" fmla="*/ 794 h 28"/>
              <a:gd name="T30" fmla="*/ 265 w 12"/>
              <a:gd name="T31" fmla="*/ 397 h 28"/>
              <a:gd name="T32" fmla="*/ 265 w 12"/>
              <a:gd name="T33" fmla="*/ 10318 h 28"/>
              <a:gd name="T34" fmla="*/ 265 w 12"/>
              <a:gd name="T35" fmla="*/ 10318 h 28"/>
              <a:gd name="T36" fmla="*/ 265 w 12"/>
              <a:gd name="T37" fmla="*/ 397 h 28"/>
              <a:gd name="T38" fmla="*/ 397 w 12"/>
              <a:gd name="T39" fmla="*/ 0 h 28"/>
              <a:gd name="T40" fmla="*/ 397 w 12"/>
              <a:gd name="T41" fmla="*/ 10318 h 28"/>
              <a:gd name="T42" fmla="*/ 397 w 12"/>
              <a:gd name="T43" fmla="*/ 11112 h 28"/>
              <a:gd name="T44" fmla="*/ 397 w 12"/>
              <a:gd name="T45" fmla="*/ 0 h 28"/>
              <a:gd name="T46" fmla="*/ 397 w 12"/>
              <a:gd name="T47" fmla="*/ 0 h 28"/>
              <a:gd name="T48" fmla="*/ 397 w 12"/>
              <a:gd name="T49" fmla="*/ 11112 h 28"/>
              <a:gd name="T50" fmla="*/ 529 w 12"/>
              <a:gd name="T51" fmla="*/ 11112 h 28"/>
              <a:gd name="T52" fmla="*/ 529 w 12"/>
              <a:gd name="T53" fmla="*/ 0 h 28"/>
              <a:gd name="T54" fmla="*/ 794 w 12"/>
              <a:gd name="T55" fmla="*/ 0 h 28"/>
              <a:gd name="T56" fmla="*/ 794 w 12"/>
              <a:gd name="T57" fmla="*/ 11112 h 28"/>
              <a:gd name="T58" fmla="*/ 794 w 12"/>
              <a:gd name="T59" fmla="*/ 11112 h 28"/>
              <a:gd name="T60" fmla="*/ 794 w 12"/>
              <a:gd name="T61" fmla="*/ 0 h 28"/>
              <a:gd name="T62" fmla="*/ 794 w 12"/>
              <a:gd name="T63" fmla="*/ 0 h 28"/>
              <a:gd name="T64" fmla="*/ 794 w 12"/>
              <a:gd name="T65" fmla="*/ 11112 h 28"/>
              <a:gd name="T66" fmla="*/ 926 w 12"/>
              <a:gd name="T67" fmla="*/ 11112 h 28"/>
              <a:gd name="T68" fmla="*/ 926 w 12"/>
              <a:gd name="T69" fmla="*/ 0 h 28"/>
              <a:gd name="T70" fmla="*/ 926 w 12"/>
              <a:gd name="T71" fmla="*/ 0 h 28"/>
              <a:gd name="T72" fmla="*/ 926 w 12"/>
              <a:gd name="T73" fmla="*/ 11112 h 28"/>
              <a:gd name="T74" fmla="*/ 1059 w 12"/>
              <a:gd name="T75" fmla="*/ 11112 h 28"/>
              <a:gd name="T76" fmla="*/ 1059 w 12"/>
              <a:gd name="T77" fmla="*/ 0 h 28"/>
              <a:gd name="T78" fmla="*/ 1059 w 12"/>
              <a:gd name="T79" fmla="*/ 0 h 28"/>
              <a:gd name="T80" fmla="*/ 1059 w 12"/>
              <a:gd name="T81" fmla="*/ 11112 h 28"/>
              <a:gd name="T82" fmla="*/ 1059 w 12"/>
              <a:gd name="T83" fmla="*/ 11112 h 28"/>
              <a:gd name="T84" fmla="*/ 1059 w 12"/>
              <a:gd name="T85" fmla="*/ 0 h 28"/>
              <a:gd name="T86" fmla="*/ 1191 w 12"/>
              <a:gd name="T87" fmla="*/ 0 h 28"/>
              <a:gd name="T88" fmla="*/ 1191 w 12"/>
              <a:gd name="T89" fmla="*/ 10318 h 28"/>
              <a:gd name="T90" fmla="*/ 1191 w 12"/>
              <a:gd name="T91" fmla="*/ 10318 h 28"/>
              <a:gd name="T92" fmla="*/ 1191 w 12"/>
              <a:gd name="T93" fmla="*/ 397 h 28"/>
              <a:gd name="T94" fmla="*/ 1456 w 12"/>
              <a:gd name="T95" fmla="*/ 397 h 28"/>
              <a:gd name="T96" fmla="*/ 1456 w 12"/>
              <a:gd name="T97" fmla="*/ 10318 h 28"/>
              <a:gd name="T98" fmla="*/ 1456 w 12"/>
              <a:gd name="T99" fmla="*/ 10318 h 28"/>
              <a:gd name="T100" fmla="*/ 1456 w 12"/>
              <a:gd name="T101" fmla="*/ 794 h 28"/>
              <a:gd name="T102" fmla="*/ 1456 w 12"/>
              <a:gd name="T103" fmla="*/ 794 h 28"/>
              <a:gd name="T104" fmla="*/ 1456 w 12"/>
              <a:gd name="T105" fmla="*/ 9921 h 28"/>
              <a:gd name="T106" fmla="*/ 1456 w 12"/>
              <a:gd name="T107" fmla="*/ 9921 h 28"/>
              <a:gd name="T108" fmla="*/ 1456 w 12"/>
              <a:gd name="T109" fmla="*/ 794 h 28"/>
              <a:gd name="T110" fmla="*/ 1456 w 12"/>
              <a:gd name="T111" fmla="*/ 1587 h 28"/>
              <a:gd name="T112" fmla="*/ 1456 w 12"/>
              <a:gd name="T113" fmla="*/ 9921 h 28"/>
              <a:gd name="T114" fmla="*/ 1588 w 12"/>
              <a:gd name="T115" fmla="*/ 9525 h 28"/>
              <a:gd name="T116" fmla="*/ 1588 w 12"/>
              <a:gd name="T117" fmla="*/ 1587 h 28"/>
              <a:gd name="T118" fmla="*/ 1588 w 12"/>
              <a:gd name="T119" fmla="*/ 1587 h 28"/>
              <a:gd name="T120" fmla="*/ 1588 w 12"/>
              <a:gd name="T121" fmla="*/ 9128 h 28"/>
              <a:gd name="T122" fmla="*/ 1588 w 12"/>
              <a:gd name="T123" fmla="*/ 9128 h 28"/>
              <a:gd name="T124" fmla="*/ 1588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2" y="2"/>
                </a:lnTo>
                <a:lnTo>
                  <a:pt x="2" y="25"/>
                </a:lnTo>
                <a:lnTo>
                  <a:pt x="2" y="26"/>
                </a:lnTo>
                <a:lnTo>
                  <a:pt x="2" y="2"/>
                </a:lnTo>
                <a:lnTo>
                  <a:pt x="2" y="1"/>
                </a:lnTo>
                <a:lnTo>
                  <a:pt x="2" y="26"/>
                </a:lnTo>
                <a:lnTo>
                  <a:pt x="2" y="1"/>
                </a:lnTo>
                <a:lnTo>
                  <a:pt x="3" y="0"/>
                </a:lnTo>
                <a:lnTo>
                  <a:pt x="3" y="26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6"/>
                </a:lnTo>
                <a:lnTo>
                  <a:pt x="9" y="1"/>
                </a:lnTo>
                <a:lnTo>
                  <a:pt x="11" y="1"/>
                </a:lnTo>
                <a:lnTo>
                  <a:pt x="11" y="26"/>
                </a:lnTo>
                <a:lnTo>
                  <a:pt x="11" y="2"/>
                </a:lnTo>
                <a:lnTo>
                  <a:pt x="11" y="25"/>
                </a:lnTo>
                <a:lnTo>
                  <a:pt x="11" y="2"/>
                </a:lnTo>
                <a:lnTo>
                  <a:pt x="11" y="4"/>
                </a:lnTo>
                <a:lnTo>
                  <a:pt x="11" y="25"/>
                </a:lnTo>
                <a:lnTo>
                  <a:pt x="12" y="24"/>
                </a:lnTo>
                <a:lnTo>
                  <a:pt x="12" y="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2533650" y="3351213"/>
            <a:ext cx="31750" cy="4762"/>
          </a:xfrm>
          <a:custGeom>
            <a:avLst/>
            <a:gdLst>
              <a:gd name="T0" fmla="*/ 2027 w 94"/>
              <a:gd name="T1" fmla="*/ 2165 h 11"/>
              <a:gd name="T2" fmla="*/ 2027 w 94"/>
              <a:gd name="T3" fmla="*/ 0 h 11"/>
              <a:gd name="T4" fmla="*/ 29723 w 94"/>
              <a:gd name="T5" fmla="*/ 0 h 11"/>
              <a:gd name="T6" fmla="*/ 30061 w 94"/>
              <a:gd name="T7" fmla="*/ 0 h 11"/>
              <a:gd name="T8" fmla="*/ 2027 w 94"/>
              <a:gd name="T9" fmla="*/ 0 h 11"/>
              <a:gd name="T10" fmla="*/ 2027 w 94"/>
              <a:gd name="T11" fmla="*/ 0 h 11"/>
              <a:gd name="T12" fmla="*/ 30061 w 94"/>
              <a:gd name="T13" fmla="*/ 0 h 11"/>
              <a:gd name="T14" fmla="*/ 30737 w 94"/>
              <a:gd name="T15" fmla="*/ 0 h 11"/>
              <a:gd name="T16" fmla="*/ 1351 w 94"/>
              <a:gd name="T17" fmla="*/ 0 h 11"/>
              <a:gd name="T18" fmla="*/ 1013 w 94"/>
              <a:gd name="T19" fmla="*/ 0 h 11"/>
              <a:gd name="T20" fmla="*/ 30737 w 94"/>
              <a:gd name="T21" fmla="*/ 0 h 11"/>
              <a:gd name="T22" fmla="*/ 31074 w 94"/>
              <a:gd name="T23" fmla="*/ 0 h 11"/>
              <a:gd name="T24" fmla="*/ 1013 w 94"/>
              <a:gd name="T25" fmla="*/ 0 h 11"/>
              <a:gd name="T26" fmla="*/ 1013 w 94"/>
              <a:gd name="T27" fmla="*/ 0 h 11"/>
              <a:gd name="T28" fmla="*/ 31074 w 94"/>
              <a:gd name="T29" fmla="*/ 0 h 11"/>
              <a:gd name="T30" fmla="*/ 31074 w 94"/>
              <a:gd name="T31" fmla="*/ 433 h 11"/>
              <a:gd name="T32" fmla="*/ 676 w 94"/>
              <a:gd name="T33" fmla="*/ 433 h 11"/>
              <a:gd name="T34" fmla="*/ 676 w 94"/>
              <a:gd name="T35" fmla="*/ 433 h 11"/>
              <a:gd name="T36" fmla="*/ 31412 w 94"/>
              <a:gd name="T37" fmla="*/ 433 h 11"/>
              <a:gd name="T38" fmla="*/ 31412 w 94"/>
              <a:gd name="T39" fmla="*/ 866 h 11"/>
              <a:gd name="T40" fmla="*/ 676 w 94"/>
              <a:gd name="T41" fmla="*/ 866 h 11"/>
              <a:gd name="T42" fmla="*/ 676 w 94"/>
              <a:gd name="T43" fmla="*/ 866 h 11"/>
              <a:gd name="T44" fmla="*/ 31412 w 94"/>
              <a:gd name="T45" fmla="*/ 866 h 11"/>
              <a:gd name="T46" fmla="*/ 31412 w 94"/>
              <a:gd name="T47" fmla="*/ 866 h 11"/>
              <a:gd name="T48" fmla="*/ 0 w 94"/>
              <a:gd name="T49" fmla="*/ 866 h 11"/>
              <a:gd name="T50" fmla="*/ 0 w 94"/>
              <a:gd name="T51" fmla="*/ 1732 h 11"/>
              <a:gd name="T52" fmla="*/ 31750 w 94"/>
              <a:gd name="T53" fmla="*/ 1732 h 11"/>
              <a:gd name="T54" fmla="*/ 31750 w 94"/>
              <a:gd name="T55" fmla="*/ 1732 h 11"/>
              <a:gd name="T56" fmla="*/ 0 w 94"/>
              <a:gd name="T57" fmla="*/ 1732 h 11"/>
              <a:gd name="T58" fmla="*/ 0 w 94"/>
              <a:gd name="T59" fmla="*/ 1732 h 11"/>
              <a:gd name="T60" fmla="*/ 31750 w 94"/>
              <a:gd name="T61" fmla="*/ 1732 h 11"/>
              <a:gd name="T62" fmla="*/ 31750 w 94"/>
              <a:gd name="T63" fmla="*/ 2165 h 11"/>
              <a:gd name="T64" fmla="*/ 0 w 94"/>
              <a:gd name="T65" fmla="*/ 2165 h 11"/>
              <a:gd name="T66" fmla="*/ 0 w 94"/>
              <a:gd name="T67" fmla="*/ 2165 h 11"/>
              <a:gd name="T68" fmla="*/ 31750 w 94"/>
              <a:gd name="T69" fmla="*/ 2165 h 11"/>
              <a:gd name="T70" fmla="*/ 31750 w 94"/>
              <a:gd name="T71" fmla="*/ 2597 h 11"/>
              <a:gd name="T72" fmla="*/ 0 w 94"/>
              <a:gd name="T73" fmla="*/ 2597 h 11"/>
              <a:gd name="T74" fmla="*/ 0 w 94"/>
              <a:gd name="T75" fmla="*/ 3030 h 11"/>
              <a:gd name="T76" fmla="*/ 31750 w 94"/>
              <a:gd name="T77" fmla="*/ 3030 h 11"/>
              <a:gd name="T78" fmla="*/ 31412 w 94"/>
              <a:gd name="T79" fmla="*/ 3030 h 11"/>
              <a:gd name="T80" fmla="*/ 0 w 94"/>
              <a:gd name="T81" fmla="*/ 3030 h 11"/>
              <a:gd name="T82" fmla="*/ 676 w 94"/>
              <a:gd name="T83" fmla="*/ 3030 h 11"/>
              <a:gd name="T84" fmla="*/ 31412 w 94"/>
              <a:gd name="T85" fmla="*/ 3030 h 11"/>
              <a:gd name="T86" fmla="*/ 31412 w 94"/>
              <a:gd name="T87" fmla="*/ 3896 h 11"/>
              <a:gd name="T88" fmla="*/ 676 w 94"/>
              <a:gd name="T89" fmla="*/ 3896 h 11"/>
              <a:gd name="T90" fmla="*/ 676 w 94"/>
              <a:gd name="T91" fmla="*/ 3896 h 11"/>
              <a:gd name="T92" fmla="*/ 31412 w 94"/>
              <a:gd name="T93" fmla="*/ 3896 h 11"/>
              <a:gd name="T94" fmla="*/ 31074 w 94"/>
              <a:gd name="T95" fmla="*/ 3896 h 11"/>
              <a:gd name="T96" fmla="*/ 676 w 94"/>
              <a:gd name="T97" fmla="*/ 3896 h 11"/>
              <a:gd name="T98" fmla="*/ 1013 w 94"/>
              <a:gd name="T99" fmla="*/ 3896 h 11"/>
              <a:gd name="T100" fmla="*/ 31074 w 94"/>
              <a:gd name="T101" fmla="*/ 3896 h 11"/>
              <a:gd name="T102" fmla="*/ 31074 w 94"/>
              <a:gd name="T103" fmla="*/ 4329 h 11"/>
              <a:gd name="T104" fmla="*/ 1013 w 94"/>
              <a:gd name="T105" fmla="*/ 4329 h 11"/>
              <a:gd name="T106" fmla="*/ 1013 w 94"/>
              <a:gd name="T107" fmla="*/ 4329 h 11"/>
              <a:gd name="T108" fmla="*/ 30737 w 94"/>
              <a:gd name="T109" fmla="*/ 4329 h 11"/>
              <a:gd name="T110" fmla="*/ 30737 w 94"/>
              <a:gd name="T111" fmla="*/ 4329 h 11"/>
              <a:gd name="T112" fmla="*/ 1351 w 94"/>
              <a:gd name="T113" fmla="*/ 4329 h 11"/>
              <a:gd name="T114" fmla="*/ 2027 w 94"/>
              <a:gd name="T115" fmla="*/ 4762 h 11"/>
              <a:gd name="T116" fmla="*/ 30061 w 94"/>
              <a:gd name="T117" fmla="*/ 4762 h 11"/>
              <a:gd name="T118" fmla="*/ 30061 w 94"/>
              <a:gd name="T119" fmla="*/ 4762 h 11"/>
              <a:gd name="T120" fmla="*/ 2027 w 94"/>
              <a:gd name="T121" fmla="*/ 4762 h 11"/>
              <a:gd name="T122" fmla="*/ 2027 w 94"/>
              <a:gd name="T123" fmla="*/ 4762 h 11"/>
              <a:gd name="T124" fmla="*/ 29723 w 94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1">
                <a:moveTo>
                  <a:pt x="6" y="5"/>
                </a:moveTo>
                <a:lnTo>
                  <a:pt x="6" y="0"/>
                </a:lnTo>
                <a:lnTo>
                  <a:pt x="88" y="0"/>
                </a:lnTo>
                <a:lnTo>
                  <a:pt x="89" y="0"/>
                </a:lnTo>
                <a:lnTo>
                  <a:pt x="6" y="0"/>
                </a:lnTo>
                <a:lnTo>
                  <a:pt x="89" y="0"/>
                </a:lnTo>
                <a:lnTo>
                  <a:pt x="91" y="0"/>
                </a:lnTo>
                <a:lnTo>
                  <a:pt x="4" y="0"/>
                </a:lnTo>
                <a:lnTo>
                  <a:pt x="3" y="0"/>
                </a:lnTo>
                <a:lnTo>
                  <a:pt x="91" y="0"/>
                </a:lnTo>
                <a:lnTo>
                  <a:pt x="92" y="0"/>
                </a:lnTo>
                <a:lnTo>
                  <a:pt x="3" y="0"/>
                </a:lnTo>
                <a:lnTo>
                  <a:pt x="92" y="0"/>
                </a:lnTo>
                <a:lnTo>
                  <a:pt x="92" y="1"/>
                </a:lnTo>
                <a:lnTo>
                  <a:pt x="2" y="1"/>
                </a:lnTo>
                <a:lnTo>
                  <a:pt x="93" y="1"/>
                </a:lnTo>
                <a:lnTo>
                  <a:pt x="93" y="2"/>
                </a:lnTo>
                <a:lnTo>
                  <a:pt x="2" y="2"/>
                </a:lnTo>
                <a:lnTo>
                  <a:pt x="93" y="2"/>
                </a:lnTo>
                <a:lnTo>
                  <a:pt x="0" y="2"/>
                </a:lnTo>
                <a:lnTo>
                  <a:pt x="0" y="4"/>
                </a:lnTo>
                <a:lnTo>
                  <a:pt x="94" y="4"/>
                </a:lnTo>
                <a:lnTo>
                  <a:pt x="0" y="4"/>
                </a:lnTo>
                <a:lnTo>
                  <a:pt x="94" y="4"/>
                </a:lnTo>
                <a:lnTo>
                  <a:pt x="94" y="5"/>
                </a:lnTo>
                <a:lnTo>
                  <a:pt x="0" y="5"/>
                </a:lnTo>
                <a:lnTo>
                  <a:pt x="94" y="5"/>
                </a:lnTo>
                <a:lnTo>
                  <a:pt x="94" y="6"/>
                </a:lnTo>
                <a:lnTo>
                  <a:pt x="0" y="6"/>
                </a:lnTo>
                <a:lnTo>
                  <a:pt x="0" y="7"/>
                </a:lnTo>
                <a:lnTo>
                  <a:pt x="94" y="7"/>
                </a:lnTo>
                <a:lnTo>
                  <a:pt x="93" y="7"/>
                </a:lnTo>
                <a:lnTo>
                  <a:pt x="0" y="7"/>
                </a:lnTo>
                <a:lnTo>
                  <a:pt x="2" y="7"/>
                </a:lnTo>
                <a:lnTo>
                  <a:pt x="93" y="7"/>
                </a:lnTo>
                <a:lnTo>
                  <a:pt x="93" y="9"/>
                </a:lnTo>
                <a:lnTo>
                  <a:pt x="2" y="9"/>
                </a:lnTo>
                <a:lnTo>
                  <a:pt x="93" y="9"/>
                </a:lnTo>
                <a:lnTo>
                  <a:pt x="92" y="9"/>
                </a:lnTo>
                <a:lnTo>
                  <a:pt x="2" y="9"/>
                </a:lnTo>
                <a:lnTo>
                  <a:pt x="3" y="9"/>
                </a:lnTo>
                <a:lnTo>
                  <a:pt x="92" y="9"/>
                </a:lnTo>
                <a:lnTo>
                  <a:pt x="92" y="10"/>
                </a:lnTo>
                <a:lnTo>
                  <a:pt x="3" y="10"/>
                </a:lnTo>
                <a:lnTo>
                  <a:pt x="91" y="10"/>
                </a:lnTo>
                <a:lnTo>
                  <a:pt x="4" y="10"/>
                </a:lnTo>
                <a:lnTo>
                  <a:pt x="6" y="11"/>
                </a:lnTo>
                <a:lnTo>
                  <a:pt x="89" y="11"/>
                </a:lnTo>
                <a:lnTo>
                  <a:pt x="6" y="11"/>
                </a:lnTo>
                <a:lnTo>
                  <a:pt x="88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2560638" y="3344863"/>
            <a:ext cx="4762" cy="11112"/>
          </a:xfrm>
          <a:custGeom>
            <a:avLst/>
            <a:gdLst>
              <a:gd name="T0" fmla="*/ 2165 w 11"/>
              <a:gd name="T1" fmla="*/ 8813 h 29"/>
              <a:gd name="T2" fmla="*/ 0 w 11"/>
              <a:gd name="T3" fmla="*/ 8813 h 29"/>
              <a:gd name="T4" fmla="*/ 0 w 11"/>
              <a:gd name="T5" fmla="*/ 1916 h 29"/>
              <a:gd name="T6" fmla="*/ 0 w 11"/>
              <a:gd name="T7" fmla="*/ 1533 h 29"/>
              <a:gd name="T8" fmla="*/ 0 w 11"/>
              <a:gd name="T9" fmla="*/ 8813 h 29"/>
              <a:gd name="T10" fmla="*/ 0 w 11"/>
              <a:gd name="T11" fmla="*/ 9196 h 29"/>
              <a:gd name="T12" fmla="*/ 0 w 11"/>
              <a:gd name="T13" fmla="*/ 1533 h 29"/>
              <a:gd name="T14" fmla="*/ 0 w 11"/>
              <a:gd name="T15" fmla="*/ 1533 h 29"/>
              <a:gd name="T16" fmla="*/ 0 w 11"/>
              <a:gd name="T17" fmla="*/ 9579 h 29"/>
              <a:gd name="T18" fmla="*/ 433 w 11"/>
              <a:gd name="T19" fmla="*/ 9579 h 29"/>
              <a:gd name="T20" fmla="*/ 433 w 11"/>
              <a:gd name="T21" fmla="*/ 1150 h 29"/>
              <a:gd name="T22" fmla="*/ 433 w 11"/>
              <a:gd name="T23" fmla="*/ 1150 h 29"/>
              <a:gd name="T24" fmla="*/ 433 w 11"/>
              <a:gd name="T25" fmla="*/ 9579 h 29"/>
              <a:gd name="T26" fmla="*/ 433 w 11"/>
              <a:gd name="T27" fmla="*/ 10346 h 29"/>
              <a:gd name="T28" fmla="*/ 433 w 11"/>
              <a:gd name="T29" fmla="*/ 1150 h 29"/>
              <a:gd name="T30" fmla="*/ 433 w 11"/>
              <a:gd name="T31" fmla="*/ 383 h 29"/>
              <a:gd name="T32" fmla="*/ 433 w 11"/>
              <a:gd name="T33" fmla="*/ 10346 h 29"/>
              <a:gd name="T34" fmla="*/ 433 w 11"/>
              <a:gd name="T35" fmla="*/ 10346 h 29"/>
              <a:gd name="T36" fmla="*/ 433 w 11"/>
              <a:gd name="T37" fmla="*/ 383 h 29"/>
              <a:gd name="T38" fmla="*/ 866 w 11"/>
              <a:gd name="T39" fmla="*/ 0 h 29"/>
              <a:gd name="T40" fmla="*/ 866 w 11"/>
              <a:gd name="T41" fmla="*/ 10346 h 29"/>
              <a:gd name="T42" fmla="*/ 1732 w 11"/>
              <a:gd name="T43" fmla="*/ 10729 h 29"/>
              <a:gd name="T44" fmla="*/ 1732 w 11"/>
              <a:gd name="T45" fmla="*/ 0 h 29"/>
              <a:gd name="T46" fmla="*/ 1732 w 11"/>
              <a:gd name="T47" fmla="*/ 0 h 29"/>
              <a:gd name="T48" fmla="*/ 1732 w 11"/>
              <a:gd name="T49" fmla="*/ 10729 h 29"/>
              <a:gd name="T50" fmla="*/ 1732 w 11"/>
              <a:gd name="T51" fmla="*/ 10729 h 29"/>
              <a:gd name="T52" fmla="*/ 1732 w 11"/>
              <a:gd name="T53" fmla="*/ 0 h 29"/>
              <a:gd name="T54" fmla="*/ 2165 w 11"/>
              <a:gd name="T55" fmla="*/ 0 h 29"/>
              <a:gd name="T56" fmla="*/ 2165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1112 h 29"/>
              <a:gd name="T66" fmla="*/ 2597 w 11"/>
              <a:gd name="T67" fmla="*/ 11112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2 h 29"/>
              <a:gd name="T74" fmla="*/ 3463 w 11"/>
              <a:gd name="T75" fmla="*/ 10729 h 29"/>
              <a:gd name="T76" fmla="*/ 3463 w 11"/>
              <a:gd name="T77" fmla="*/ 0 h 29"/>
              <a:gd name="T78" fmla="*/ 3463 w 11"/>
              <a:gd name="T79" fmla="*/ 0 h 29"/>
              <a:gd name="T80" fmla="*/ 3463 w 11"/>
              <a:gd name="T81" fmla="*/ 10729 h 29"/>
              <a:gd name="T82" fmla="*/ 3896 w 11"/>
              <a:gd name="T83" fmla="*/ 10729 h 29"/>
              <a:gd name="T84" fmla="*/ 3896 w 11"/>
              <a:gd name="T85" fmla="*/ 0 h 29"/>
              <a:gd name="T86" fmla="*/ 3896 w 11"/>
              <a:gd name="T87" fmla="*/ 0 h 29"/>
              <a:gd name="T88" fmla="*/ 3896 w 11"/>
              <a:gd name="T89" fmla="*/ 10346 h 29"/>
              <a:gd name="T90" fmla="*/ 3896 w 11"/>
              <a:gd name="T91" fmla="*/ 10346 h 29"/>
              <a:gd name="T92" fmla="*/ 3896 w 11"/>
              <a:gd name="T93" fmla="*/ 383 h 29"/>
              <a:gd name="T94" fmla="*/ 4329 w 11"/>
              <a:gd name="T95" fmla="*/ 383 h 29"/>
              <a:gd name="T96" fmla="*/ 4329 w 11"/>
              <a:gd name="T97" fmla="*/ 10346 h 29"/>
              <a:gd name="T98" fmla="*/ 4329 w 11"/>
              <a:gd name="T99" fmla="*/ 10346 h 29"/>
              <a:gd name="T100" fmla="*/ 4329 w 11"/>
              <a:gd name="T101" fmla="*/ 1150 h 29"/>
              <a:gd name="T102" fmla="*/ 4329 w 11"/>
              <a:gd name="T103" fmla="*/ 1150 h 29"/>
              <a:gd name="T104" fmla="*/ 4329 w 11"/>
              <a:gd name="T105" fmla="*/ 9579 h 29"/>
              <a:gd name="T106" fmla="*/ 4329 w 11"/>
              <a:gd name="T107" fmla="*/ 9579 h 29"/>
              <a:gd name="T108" fmla="*/ 4329 w 11"/>
              <a:gd name="T109" fmla="*/ 1150 h 29"/>
              <a:gd name="T110" fmla="*/ 4762 w 11"/>
              <a:gd name="T111" fmla="*/ 1533 h 29"/>
              <a:gd name="T112" fmla="*/ 4762 w 11"/>
              <a:gd name="T113" fmla="*/ 9579 h 29"/>
              <a:gd name="T114" fmla="*/ 4762 w 11"/>
              <a:gd name="T115" fmla="*/ 9196 h 29"/>
              <a:gd name="T116" fmla="*/ 4762 w 11"/>
              <a:gd name="T117" fmla="*/ 1533 h 29"/>
              <a:gd name="T118" fmla="*/ 4762 w 11"/>
              <a:gd name="T119" fmla="*/ 1533 h 29"/>
              <a:gd name="T120" fmla="*/ 4762 w 11"/>
              <a:gd name="T121" fmla="*/ 8813 h 29"/>
              <a:gd name="T122" fmla="*/ 4762 w 11"/>
              <a:gd name="T123" fmla="*/ 8813 h 29"/>
              <a:gd name="T124" fmla="*/ 4762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4"/>
                </a:lnTo>
                <a:lnTo>
                  <a:pt x="0" y="23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1" y="25"/>
                </a:lnTo>
                <a:lnTo>
                  <a:pt x="1" y="3"/>
                </a:lnTo>
                <a:lnTo>
                  <a:pt x="1" y="25"/>
                </a:lnTo>
                <a:lnTo>
                  <a:pt x="1" y="27"/>
                </a:lnTo>
                <a:lnTo>
                  <a:pt x="1" y="3"/>
                </a:lnTo>
                <a:lnTo>
                  <a:pt x="1" y="1"/>
                </a:lnTo>
                <a:lnTo>
                  <a:pt x="1" y="27"/>
                </a:lnTo>
                <a:lnTo>
                  <a:pt x="1" y="1"/>
                </a:lnTo>
                <a:lnTo>
                  <a:pt x="2" y="0"/>
                </a:lnTo>
                <a:lnTo>
                  <a:pt x="2" y="27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27"/>
                </a:lnTo>
                <a:lnTo>
                  <a:pt x="9" y="1"/>
                </a:lnTo>
                <a:lnTo>
                  <a:pt x="10" y="1"/>
                </a:lnTo>
                <a:lnTo>
                  <a:pt x="10" y="27"/>
                </a:lnTo>
                <a:lnTo>
                  <a:pt x="10" y="3"/>
                </a:lnTo>
                <a:lnTo>
                  <a:pt x="10" y="25"/>
                </a:lnTo>
                <a:lnTo>
                  <a:pt x="10" y="3"/>
                </a:lnTo>
                <a:lnTo>
                  <a:pt x="11" y="4"/>
                </a:lnTo>
                <a:lnTo>
                  <a:pt x="11" y="25"/>
                </a:lnTo>
                <a:lnTo>
                  <a:pt x="11" y="24"/>
                </a:lnTo>
                <a:lnTo>
                  <a:pt x="11" y="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2560638" y="3344863"/>
            <a:ext cx="14287" cy="4762"/>
          </a:xfrm>
          <a:custGeom>
            <a:avLst/>
            <a:gdLst>
              <a:gd name="T0" fmla="*/ 1832 w 39"/>
              <a:gd name="T1" fmla="*/ 2165 h 11"/>
              <a:gd name="T2" fmla="*/ 1832 w 39"/>
              <a:gd name="T3" fmla="*/ 0 h 11"/>
              <a:gd name="T4" fmla="*/ 12089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455 w 39"/>
              <a:gd name="T13" fmla="*/ 0 h 11"/>
              <a:gd name="T14" fmla="*/ 12822 w 39"/>
              <a:gd name="T15" fmla="*/ 0 h 11"/>
              <a:gd name="T16" fmla="*/ 1465 w 39"/>
              <a:gd name="T17" fmla="*/ 0 h 11"/>
              <a:gd name="T18" fmla="*/ 1465 w 39"/>
              <a:gd name="T19" fmla="*/ 0 h 11"/>
              <a:gd name="T20" fmla="*/ 12822 w 39"/>
              <a:gd name="T21" fmla="*/ 0 h 11"/>
              <a:gd name="T22" fmla="*/ 13554 w 39"/>
              <a:gd name="T23" fmla="*/ 0 h 11"/>
              <a:gd name="T24" fmla="*/ 1465 w 39"/>
              <a:gd name="T25" fmla="*/ 0 h 11"/>
              <a:gd name="T26" fmla="*/ 733 w 39"/>
              <a:gd name="T27" fmla="*/ 0 h 11"/>
              <a:gd name="T28" fmla="*/ 13554 w 39"/>
              <a:gd name="T29" fmla="*/ 0 h 11"/>
              <a:gd name="T30" fmla="*/ 13554 w 39"/>
              <a:gd name="T31" fmla="*/ 433 h 11"/>
              <a:gd name="T32" fmla="*/ 366 w 39"/>
              <a:gd name="T33" fmla="*/ 433 h 11"/>
              <a:gd name="T34" fmla="*/ 366 w 39"/>
              <a:gd name="T35" fmla="*/ 433 h 11"/>
              <a:gd name="T36" fmla="*/ 13554 w 39"/>
              <a:gd name="T37" fmla="*/ 433 h 11"/>
              <a:gd name="T38" fmla="*/ 13921 w 39"/>
              <a:gd name="T39" fmla="*/ 1299 h 11"/>
              <a:gd name="T40" fmla="*/ 366 w 39"/>
              <a:gd name="T41" fmla="*/ 1299 h 11"/>
              <a:gd name="T42" fmla="*/ 366 w 39"/>
              <a:gd name="T43" fmla="*/ 1299 h 11"/>
              <a:gd name="T44" fmla="*/ 13921 w 39"/>
              <a:gd name="T45" fmla="*/ 1299 h 11"/>
              <a:gd name="T46" fmla="*/ 14287 w 39"/>
              <a:gd name="T47" fmla="*/ 1299 h 11"/>
              <a:gd name="T48" fmla="*/ 366 w 39"/>
              <a:gd name="T49" fmla="*/ 1299 h 11"/>
              <a:gd name="T50" fmla="*/ 0 w 39"/>
              <a:gd name="T51" fmla="*/ 1732 h 11"/>
              <a:gd name="T52" fmla="*/ 14287 w 39"/>
              <a:gd name="T53" fmla="*/ 1732 h 11"/>
              <a:gd name="T54" fmla="*/ 14287 w 39"/>
              <a:gd name="T55" fmla="*/ 1732 h 11"/>
              <a:gd name="T56" fmla="*/ 0 w 39"/>
              <a:gd name="T57" fmla="*/ 1732 h 11"/>
              <a:gd name="T58" fmla="*/ 0 w 39"/>
              <a:gd name="T59" fmla="*/ 1732 h 11"/>
              <a:gd name="T60" fmla="*/ 14287 w 39"/>
              <a:gd name="T61" fmla="*/ 1732 h 11"/>
              <a:gd name="T62" fmla="*/ 14287 w 39"/>
              <a:gd name="T63" fmla="*/ 2165 h 11"/>
              <a:gd name="T64" fmla="*/ 0 w 39"/>
              <a:gd name="T65" fmla="*/ 2165 h 11"/>
              <a:gd name="T66" fmla="*/ 0 w 39"/>
              <a:gd name="T67" fmla="*/ 2165 h 11"/>
              <a:gd name="T68" fmla="*/ 14287 w 39"/>
              <a:gd name="T69" fmla="*/ 2165 h 11"/>
              <a:gd name="T70" fmla="*/ 14287 w 39"/>
              <a:gd name="T71" fmla="*/ 2597 h 11"/>
              <a:gd name="T72" fmla="*/ 0 w 39"/>
              <a:gd name="T73" fmla="*/ 2597 h 11"/>
              <a:gd name="T74" fmla="*/ 0 w 39"/>
              <a:gd name="T75" fmla="*/ 2597 h 11"/>
              <a:gd name="T76" fmla="*/ 14287 w 39"/>
              <a:gd name="T77" fmla="*/ 2597 h 11"/>
              <a:gd name="T78" fmla="*/ 14287 w 39"/>
              <a:gd name="T79" fmla="*/ 3463 h 11"/>
              <a:gd name="T80" fmla="*/ 366 w 39"/>
              <a:gd name="T81" fmla="*/ 3463 h 11"/>
              <a:gd name="T82" fmla="*/ 366 w 39"/>
              <a:gd name="T83" fmla="*/ 3463 h 11"/>
              <a:gd name="T84" fmla="*/ 13921 w 39"/>
              <a:gd name="T85" fmla="*/ 3463 h 11"/>
              <a:gd name="T86" fmla="*/ 13921 w 39"/>
              <a:gd name="T87" fmla="*/ 3896 h 11"/>
              <a:gd name="T88" fmla="*/ 366 w 39"/>
              <a:gd name="T89" fmla="*/ 3896 h 11"/>
              <a:gd name="T90" fmla="*/ 366 w 39"/>
              <a:gd name="T91" fmla="*/ 3896 h 11"/>
              <a:gd name="T92" fmla="*/ 13554 w 39"/>
              <a:gd name="T93" fmla="*/ 3896 h 11"/>
              <a:gd name="T94" fmla="*/ 13554 w 39"/>
              <a:gd name="T95" fmla="*/ 3896 h 11"/>
              <a:gd name="T96" fmla="*/ 366 w 39"/>
              <a:gd name="T97" fmla="*/ 3896 h 11"/>
              <a:gd name="T98" fmla="*/ 733 w 39"/>
              <a:gd name="T99" fmla="*/ 3896 h 11"/>
              <a:gd name="T100" fmla="*/ 13554 w 39"/>
              <a:gd name="T101" fmla="*/ 3896 h 11"/>
              <a:gd name="T102" fmla="*/ 13554 w 39"/>
              <a:gd name="T103" fmla="*/ 4329 h 11"/>
              <a:gd name="T104" fmla="*/ 1465 w 39"/>
              <a:gd name="T105" fmla="*/ 4329 h 11"/>
              <a:gd name="T106" fmla="*/ 1465 w 39"/>
              <a:gd name="T107" fmla="*/ 4329 h 11"/>
              <a:gd name="T108" fmla="*/ 12822 w 39"/>
              <a:gd name="T109" fmla="*/ 4329 h 11"/>
              <a:gd name="T110" fmla="*/ 12822 w 39"/>
              <a:gd name="T111" fmla="*/ 4329 h 11"/>
              <a:gd name="T112" fmla="*/ 1465 w 39"/>
              <a:gd name="T113" fmla="*/ 4329 h 11"/>
              <a:gd name="T114" fmla="*/ 1832 w 39"/>
              <a:gd name="T115" fmla="*/ 4329 h 11"/>
              <a:gd name="T116" fmla="*/ 12455 w 39"/>
              <a:gd name="T117" fmla="*/ 4329 h 11"/>
              <a:gd name="T118" fmla="*/ 12455 w 39"/>
              <a:gd name="T119" fmla="*/ 4762 h 11"/>
              <a:gd name="T120" fmla="*/ 1832 w 39"/>
              <a:gd name="T121" fmla="*/ 4762 h 11"/>
              <a:gd name="T122" fmla="*/ 1832 w 39"/>
              <a:gd name="T123" fmla="*/ 4762 h 11"/>
              <a:gd name="T124" fmla="*/ 12089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7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1" y="3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9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37" y="9"/>
                </a:lnTo>
                <a:lnTo>
                  <a:pt x="1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2571750" y="3336925"/>
            <a:ext cx="3175" cy="12700"/>
          </a:xfrm>
          <a:custGeom>
            <a:avLst/>
            <a:gdLst>
              <a:gd name="T0" fmla="*/ 1443 w 11"/>
              <a:gd name="T1" fmla="*/ 10160 h 30"/>
              <a:gd name="T2" fmla="*/ 0 w 11"/>
              <a:gd name="T3" fmla="*/ 10160 h 30"/>
              <a:gd name="T4" fmla="*/ 0 w 11"/>
              <a:gd name="T5" fmla="*/ 2540 h 30"/>
              <a:gd name="T6" fmla="*/ 0 w 11"/>
              <a:gd name="T7" fmla="*/ 2117 h 30"/>
              <a:gd name="T8" fmla="*/ 0 w 11"/>
              <a:gd name="T9" fmla="*/ 10160 h 30"/>
              <a:gd name="T10" fmla="*/ 0 w 11"/>
              <a:gd name="T11" fmla="*/ 10583 h 30"/>
              <a:gd name="T12" fmla="*/ 0 w 11"/>
              <a:gd name="T13" fmla="*/ 2117 h 30"/>
              <a:gd name="T14" fmla="*/ 0 w 11"/>
              <a:gd name="T15" fmla="*/ 2117 h 30"/>
              <a:gd name="T16" fmla="*/ 0 w 11"/>
              <a:gd name="T17" fmla="*/ 10583 h 30"/>
              <a:gd name="T18" fmla="*/ 0 w 11"/>
              <a:gd name="T19" fmla="*/ 11430 h 30"/>
              <a:gd name="T20" fmla="*/ 0 w 11"/>
              <a:gd name="T21" fmla="*/ 1693 h 30"/>
              <a:gd name="T22" fmla="*/ 0 w 11"/>
              <a:gd name="T23" fmla="*/ 1693 h 30"/>
              <a:gd name="T24" fmla="*/ 0 w 11"/>
              <a:gd name="T25" fmla="*/ 11430 h 30"/>
              <a:gd name="T26" fmla="*/ 289 w 11"/>
              <a:gd name="T27" fmla="*/ 11853 h 30"/>
              <a:gd name="T28" fmla="*/ 289 w 11"/>
              <a:gd name="T29" fmla="*/ 1693 h 30"/>
              <a:gd name="T30" fmla="*/ 289 w 11"/>
              <a:gd name="T31" fmla="*/ 1270 h 30"/>
              <a:gd name="T32" fmla="*/ 289 w 11"/>
              <a:gd name="T33" fmla="*/ 11853 h 30"/>
              <a:gd name="T34" fmla="*/ 577 w 11"/>
              <a:gd name="T35" fmla="*/ 11853 h 30"/>
              <a:gd name="T36" fmla="*/ 577 w 11"/>
              <a:gd name="T37" fmla="*/ 423 h 30"/>
              <a:gd name="T38" fmla="*/ 577 w 11"/>
              <a:gd name="T39" fmla="*/ 423 h 30"/>
              <a:gd name="T40" fmla="*/ 577 w 11"/>
              <a:gd name="T41" fmla="*/ 11853 h 30"/>
              <a:gd name="T42" fmla="*/ 577 w 11"/>
              <a:gd name="T43" fmla="*/ 12277 h 30"/>
              <a:gd name="T44" fmla="*/ 577 w 11"/>
              <a:gd name="T45" fmla="*/ 423 h 30"/>
              <a:gd name="T46" fmla="*/ 1155 w 11"/>
              <a:gd name="T47" fmla="*/ 423 h 30"/>
              <a:gd name="T48" fmla="*/ 1155 w 11"/>
              <a:gd name="T49" fmla="*/ 12277 h 30"/>
              <a:gd name="T50" fmla="*/ 1155 w 11"/>
              <a:gd name="T51" fmla="*/ 12277 h 30"/>
              <a:gd name="T52" fmla="*/ 1155 w 11"/>
              <a:gd name="T53" fmla="*/ 423 h 30"/>
              <a:gd name="T54" fmla="*/ 1155 w 11"/>
              <a:gd name="T55" fmla="*/ 423 h 30"/>
              <a:gd name="T56" fmla="*/ 1155 w 11"/>
              <a:gd name="T57" fmla="*/ 12277 h 30"/>
              <a:gd name="T58" fmla="*/ 1443 w 11"/>
              <a:gd name="T59" fmla="*/ 12700 h 30"/>
              <a:gd name="T60" fmla="*/ 1443 w 11"/>
              <a:gd name="T61" fmla="*/ 0 h 30"/>
              <a:gd name="T62" fmla="*/ 1443 w 11"/>
              <a:gd name="T63" fmla="*/ 0 h 30"/>
              <a:gd name="T64" fmla="*/ 1443 w 11"/>
              <a:gd name="T65" fmla="*/ 12700 h 30"/>
              <a:gd name="T66" fmla="*/ 1732 w 11"/>
              <a:gd name="T67" fmla="*/ 12700 h 30"/>
              <a:gd name="T68" fmla="*/ 1732 w 11"/>
              <a:gd name="T69" fmla="*/ 0 h 30"/>
              <a:gd name="T70" fmla="*/ 1732 w 11"/>
              <a:gd name="T71" fmla="*/ 423 h 30"/>
              <a:gd name="T72" fmla="*/ 1732 w 11"/>
              <a:gd name="T73" fmla="*/ 12277 h 30"/>
              <a:gd name="T74" fmla="*/ 2020 w 11"/>
              <a:gd name="T75" fmla="*/ 12277 h 30"/>
              <a:gd name="T76" fmla="*/ 2020 w 11"/>
              <a:gd name="T77" fmla="*/ 423 h 30"/>
              <a:gd name="T78" fmla="*/ 2020 w 11"/>
              <a:gd name="T79" fmla="*/ 423 h 30"/>
              <a:gd name="T80" fmla="*/ 2020 w 11"/>
              <a:gd name="T81" fmla="*/ 12277 h 30"/>
              <a:gd name="T82" fmla="*/ 2598 w 11"/>
              <a:gd name="T83" fmla="*/ 12277 h 30"/>
              <a:gd name="T84" fmla="*/ 2598 w 11"/>
              <a:gd name="T85" fmla="*/ 423 h 30"/>
              <a:gd name="T86" fmla="*/ 2598 w 11"/>
              <a:gd name="T87" fmla="*/ 423 h 30"/>
              <a:gd name="T88" fmla="*/ 2598 w 11"/>
              <a:gd name="T89" fmla="*/ 11853 h 30"/>
              <a:gd name="T90" fmla="*/ 2598 w 11"/>
              <a:gd name="T91" fmla="*/ 11853 h 30"/>
              <a:gd name="T92" fmla="*/ 2598 w 11"/>
              <a:gd name="T93" fmla="*/ 423 h 30"/>
              <a:gd name="T94" fmla="*/ 2598 w 11"/>
              <a:gd name="T95" fmla="*/ 1270 h 30"/>
              <a:gd name="T96" fmla="*/ 2598 w 11"/>
              <a:gd name="T97" fmla="*/ 11853 h 30"/>
              <a:gd name="T98" fmla="*/ 2886 w 11"/>
              <a:gd name="T99" fmla="*/ 11853 h 30"/>
              <a:gd name="T100" fmla="*/ 2886 w 11"/>
              <a:gd name="T101" fmla="*/ 1693 h 30"/>
              <a:gd name="T102" fmla="*/ 2886 w 11"/>
              <a:gd name="T103" fmla="*/ 1693 h 30"/>
              <a:gd name="T104" fmla="*/ 2886 w 11"/>
              <a:gd name="T105" fmla="*/ 11430 h 30"/>
              <a:gd name="T106" fmla="*/ 3175 w 11"/>
              <a:gd name="T107" fmla="*/ 11430 h 30"/>
              <a:gd name="T108" fmla="*/ 3175 w 11"/>
              <a:gd name="T109" fmla="*/ 1693 h 30"/>
              <a:gd name="T110" fmla="*/ 3175 w 11"/>
              <a:gd name="T111" fmla="*/ 2117 h 30"/>
              <a:gd name="T112" fmla="*/ 3175 w 11"/>
              <a:gd name="T113" fmla="*/ 10583 h 30"/>
              <a:gd name="T114" fmla="*/ 3175 w 11"/>
              <a:gd name="T115" fmla="*/ 10583 h 30"/>
              <a:gd name="T116" fmla="*/ 3175 w 11"/>
              <a:gd name="T117" fmla="*/ 2117 h 30"/>
              <a:gd name="T118" fmla="*/ 3175 w 11"/>
              <a:gd name="T119" fmla="*/ 2117 h 30"/>
              <a:gd name="T120" fmla="*/ 3175 w 11"/>
              <a:gd name="T121" fmla="*/ 10160 h 30"/>
              <a:gd name="T122" fmla="*/ 3175 w 11"/>
              <a:gd name="T123" fmla="*/ 10160 h 30"/>
              <a:gd name="T124" fmla="*/ 3175 w 11"/>
              <a:gd name="T125" fmla="*/ 2540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25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1" y="28"/>
                </a:lnTo>
                <a:lnTo>
                  <a:pt x="1" y="4"/>
                </a:lnTo>
                <a:lnTo>
                  <a:pt x="1" y="3"/>
                </a:lnTo>
                <a:lnTo>
                  <a:pt x="1" y="28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2" y="29"/>
                </a:lnTo>
                <a:lnTo>
                  <a:pt x="2" y="1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6" y="30"/>
                </a:lnTo>
                <a:lnTo>
                  <a:pt x="6" y="0"/>
                </a:lnTo>
                <a:lnTo>
                  <a:pt x="6" y="1"/>
                </a:lnTo>
                <a:lnTo>
                  <a:pt x="6" y="29"/>
                </a:lnTo>
                <a:lnTo>
                  <a:pt x="7" y="29"/>
                </a:lnTo>
                <a:lnTo>
                  <a:pt x="7" y="1"/>
                </a:lnTo>
                <a:lnTo>
                  <a:pt x="7" y="29"/>
                </a:lnTo>
                <a:lnTo>
                  <a:pt x="9" y="29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3"/>
                </a:lnTo>
                <a:lnTo>
                  <a:pt x="9" y="28"/>
                </a:lnTo>
                <a:lnTo>
                  <a:pt x="10" y="28"/>
                </a:lnTo>
                <a:lnTo>
                  <a:pt x="10" y="4"/>
                </a:lnTo>
                <a:lnTo>
                  <a:pt x="10" y="27"/>
                </a:lnTo>
                <a:lnTo>
                  <a:pt x="11" y="27"/>
                </a:lnTo>
                <a:lnTo>
                  <a:pt x="11" y="4"/>
                </a:lnTo>
                <a:lnTo>
                  <a:pt x="11" y="5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2571750" y="3336925"/>
            <a:ext cx="255588" cy="4763"/>
          </a:xfrm>
          <a:custGeom>
            <a:avLst/>
            <a:gdLst>
              <a:gd name="T0" fmla="*/ 1755 w 728"/>
              <a:gd name="T1" fmla="*/ 2598 h 11"/>
              <a:gd name="T2" fmla="*/ 1755 w 728"/>
              <a:gd name="T3" fmla="*/ 0 h 11"/>
              <a:gd name="T4" fmla="*/ 253833 w 728"/>
              <a:gd name="T5" fmla="*/ 0 h 11"/>
              <a:gd name="T6" fmla="*/ 253833 w 728"/>
              <a:gd name="T7" fmla="*/ 0 h 11"/>
              <a:gd name="T8" fmla="*/ 1755 w 728"/>
              <a:gd name="T9" fmla="*/ 0 h 11"/>
              <a:gd name="T10" fmla="*/ 1404 w 728"/>
              <a:gd name="T11" fmla="*/ 433 h 11"/>
              <a:gd name="T12" fmla="*/ 254184 w 728"/>
              <a:gd name="T13" fmla="*/ 433 h 11"/>
              <a:gd name="T14" fmla="*/ 254184 w 728"/>
              <a:gd name="T15" fmla="*/ 433 h 11"/>
              <a:gd name="T16" fmla="*/ 1404 w 728"/>
              <a:gd name="T17" fmla="*/ 433 h 11"/>
              <a:gd name="T18" fmla="*/ 1404 w 728"/>
              <a:gd name="T19" fmla="*/ 433 h 11"/>
              <a:gd name="T20" fmla="*/ 254184 w 728"/>
              <a:gd name="T21" fmla="*/ 433 h 11"/>
              <a:gd name="T22" fmla="*/ 254886 w 728"/>
              <a:gd name="T23" fmla="*/ 433 h 11"/>
              <a:gd name="T24" fmla="*/ 702 w 728"/>
              <a:gd name="T25" fmla="*/ 433 h 11"/>
              <a:gd name="T26" fmla="*/ 702 w 728"/>
              <a:gd name="T27" fmla="*/ 433 h 11"/>
              <a:gd name="T28" fmla="*/ 255237 w 728"/>
              <a:gd name="T29" fmla="*/ 433 h 11"/>
              <a:gd name="T30" fmla="*/ 255237 w 728"/>
              <a:gd name="T31" fmla="*/ 433 h 11"/>
              <a:gd name="T32" fmla="*/ 702 w 728"/>
              <a:gd name="T33" fmla="*/ 433 h 11"/>
              <a:gd name="T34" fmla="*/ 351 w 728"/>
              <a:gd name="T35" fmla="*/ 1299 h 11"/>
              <a:gd name="T36" fmla="*/ 255237 w 728"/>
              <a:gd name="T37" fmla="*/ 1299 h 11"/>
              <a:gd name="T38" fmla="*/ 255237 w 728"/>
              <a:gd name="T39" fmla="*/ 1732 h 11"/>
              <a:gd name="T40" fmla="*/ 351 w 728"/>
              <a:gd name="T41" fmla="*/ 1732 h 11"/>
              <a:gd name="T42" fmla="*/ 0 w 728"/>
              <a:gd name="T43" fmla="*/ 1732 h 11"/>
              <a:gd name="T44" fmla="*/ 255588 w 728"/>
              <a:gd name="T45" fmla="*/ 1732 h 11"/>
              <a:gd name="T46" fmla="*/ 255588 w 728"/>
              <a:gd name="T47" fmla="*/ 1732 h 11"/>
              <a:gd name="T48" fmla="*/ 0 w 728"/>
              <a:gd name="T49" fmla="*/ 1732 h 11"/>
              <a:gd name="T50" fmla="*/ 0 w 728"/>
              <a:gd name="T51" fmla="*/ 2165 h 11"/>
              <a:gd name="T52" fmla="*/ 255588 w 728"/>
              <a:gd name="T53" fmla="*/ 2165 h 11"/>
              <a:gd name="T54" fmla="*/ 255588 w 728"/>
              <a:gd name="T55" fmla="*/ 2165 h 11"/>
              <a:gd name="T56" fmla="*/ 0 w 728"/>
              <a:gd name="T57" fmla="*/ 2165 h 11"/>
              <a:gd name="T58" fmla="*/ 0 w 728"/>
              <a:gd name="T59" fmla="*/ 2165 h 11"/>
              <a:gd name="T60" fmla="*/ 255588 w 728"/>
              <a:gd name="T61" fmla="*/ 2165 h 11"/>
              <a:gd name="T62" fmla="*/ 255588 w 728"/>
              <a:gd name="T63" fmla="*/ 2598 h 11"/>
              <a:gd name="T64" fmla="*/ 0 w 728"/>
              <a:gd name="T65" fmla="*/ 2598 h 11"/>
              <a:gd name="T66" fmla="*/ 0 w 728"/>
              <a:gd name="T67" fmla="*/ 3464 h 11"/>
              <a:gd name="T68" fmla="*/ 255588 w 728"/>
              <a:gd name="T69" fmla="*/ 3464 h 11"/>
              <a:gd name="T70" fmla="*/ 255588 w 728"/>
              <a:gd name="T71" fmla="*/ 3464 h 11"/>
              <a:gd name="T72" fmla="*/ 0 w 728"/>
              <a:gd name="T73" fmla="*/ 3464 h 11"/>
              <a:gd name="T74" fmla="*/ 0 w 728"/>
              <a:gd name="T75" fmla="*/ 3464 h 11"/>
              <a:gd name="T76" fmla="*/ 255588 w 728"/>
              <a:gd name="T77" fmla="*/ 3464 h 11"/>
              <a:gd name="T78" fmla="*/ 255588 w 728"/>
              <a:gd name="T79" fmla="*/ 3897 h 11"/>
              <a:gd name="T80" fmla="*/ 0 w 728"/>
              <a:gd name="T81" fmla="*/ 3897 h 11"/>
              <a:gd name="T82" fmla="*/ 0 w 728"/>
              <a:gd name="T83" fmla="*/ 3897 h 11"/>
              <a:gd name="T84" fmla="*/ 255588 w 728"/>
              <a:gd name="T85" fmla="*/ 3897 h 11"/>
              <a:gd name="T86" fmla="*/ 255237 w 728"/>
              <a:gd name="T87" fmla="*/ 3897 h 11"/>
              <a:gd name="T88" fmla="*/ 351 w 728"/>
              <a:gd name="T89" fmla="*/ 3897 h 11"/>
              <a:gd name="T90" fmla="*/ 351 w 728"/>
              <a:gd name="T91" fmla="*/ 4330 h 11"/>
              <a:gd name="T92" fmla="*/ 255237 w 728"/>
              <a:gd name="T93" fmla="*/ 4330 h 11"/>
              <a:gd name="T94" fmla="*/ 255237 w 728"/>
              <a:gd name="T95" fmla="*/ 4330 h 11"/>
              <a:gd name="T96" fmla="*/ 702 w 728"/>
              <a:gd name="T97" fmla="*/ 4330 h 11"/>
              <a:gd name="T98" fmla="*/ 702 w 728"/>
              <a:gd name="T99" fmla="*/ 4330 h 11"/>
              <a:gd name="T100" fmla="*/ 255237 w 728"/>
              <a:gd name="T101" fmla="*/ 4330 h 11"/>
              <a:gd name="T102" fmla="*/ 254886 w 728"/>
              <a:gd name="T103" fmla="*/ 4330 h 11"/>
              <a:gd name="T104" fmla="*/ 702 w 728"/>
              <a:gd name="T105" fmla="*/ 4330 h 11"/>
              <a:gd name="T106" fmla="*/ 1404 w 728"/>
              <a:gd name="T107" fmla="*/ 4763 h 11"/>
              <a:gd name="T108" fmla="*/ 254184 w 728"/>
              <a:gd name="T109" fmla="*/ 4763 h 11"/>
              <a:gd name="T110" fmla="*/ 254184 w 728"/>
              <a:gd name="T111" fmla="*/ 4763 h 11"/>
              <a:gd name="T112" fmla="*/ 1404 w 728"/>
              <a:gd name="T113" fmla="*/ 4763 h 11"/>
              <a:gd name="T114" fmla="*/ 1404 w 728"/>
              <a:gd name="T115" fmla="*/ 4763 h 11"/>
              <a:gd name="T116" fmla="*/ 254184 w 728"/>
              <a:gd name="T117" fmla="*/ 4763 h 11"/>
              <a:gd name="T118" fmla="*/ 253833 w 728"/>
              <a:gd name="T119" fmla="*/ 4763 h 11"/>
              <a:gd name="T120" fmla="*/ 1755 w 728"/>
              <a:gd name="T121" fmla="*/ 4763 h 11"/>
              <a:gd name="T122" fmla="*/ 1755 w 728"/>
              <a:gd name="T123" fmla="*/ 4763 h 11"/>
              <a:gd name="T124" fmla="*/ 253833 w 72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8" h="11">
                <a:moveTo>
                  <a:pt x="5" y="6"/>
                </a:moveTo>
                <a:lnTo>
                  <a:pt x="5" y="0"/>
                </a:lnTo>
                <a:lnTo>
                  <a:pt x="723" y="0"/>
                </a:lnTo>
                <a:lnTo>
                  <a:pt x="5" y="0"/>
                </a:lnTo>
                <a:lnTo>
                  <a:pt x="4" y="1"/>
                </a:lnTo>
                <a:lnTo>
                  <a:pt x="724" y="1"/>
                </a:lnTo>
                <a:lnTo>
                  <a:pt x="4" y="1"/>
                </a:lnTo>
                <a:lnTo>
                  <a:pt x="724" y="1"/>
                </a:lnTo>
                <a:lnTo>
                  <a:pt x="726" y="1"/>
                </a:lnTo>
                <a:lnTo>
                  <a:pt x="2" y="1"/>
                </a:lnTo>
                <a:lnTo>
                  <a:pt x="727" y="1"/>
                </a:lnTo>
                <a:lnTo>
                  <a:pt x="2" y="1"/>
                </a:lnTo>
                <a:lnTo>
                  <a:pt x="1" y="3"/>
                </a:lnTo>
                <a:lnTo>
                  <a:pt x="727" y="3"/>
                </a:lnTo>
                <a:lnTo>
                  <a:pt x="727" y="4"/>
                </a:lnTo>
                <a:lnTo>
                  <a:pt x="1" y="4"/>
                </a:lnTo>
                <a:lnTo>
                  <a:pt x="0" y="4"/>
                </a:lnTo>
                <a:lnTo>
                  <a:pt x="728" y="4"/>
                </a:lnTo>
                <a:lnTo>
                  <a:pt x="0" y="4"/>
                </a:lnTo>
                <a:lnTo>
                  <a:pt x="0" y="5"/>
                </a:lnTo>
                <a:lnTo>
                  <a:pt x="728" y="5"/>
                </a:lnTo>
                <a:lnTo>
                  <a:pt x="0" y="5"/>
                </a:lnTo>
                <a:lnTo>
                  <a:pt x="728" y="5"/>
                </a:lnTo>
                <a:lnTo>
                  <a:pt x="728" y="6"/>
                </a:lnTo>
                <a:lnTo>
                  <a:pt x="0" y="6"/>
                </a:lnTo>
                <a:lnTo>
                  <a:pt x="0" y="8"/>
                </a:lnTo>
                <a:lnTo>
                  <a:pt x="728" y="8"/>
                </a:lnTo>
                <a:lnTo>
                  <a:pt x="0" y="8"/>
                </a:lnTo>
                <a:lnTo>
                  <a:pt x="728" y="8"/>
                </a:lnTo>
                <a:lnTo>
                  <a:pt x="728" y="9"/>
                </a:lnTo>
                <a:lnTo>
                  <a:pt x="0" y="9"/>
                </a:lnTo>
                <a:lnTo>
                  <a:pt x="728" y="9"/>
                </a:lnTo>
                <a:lnTo>
                  <a:pt x="727" y="9"/>
                </a:lnTo>
                <a:lnTo>
                  <a:pt x="1" y="9"/>
                </a:lnTo>
                <a:lnTo>
                  <a:pt x="1" y="10"/>
                </a:lnTo>
                <a:lnTo>
                  <a:pt x="727" y="10"/>
                </a:lnTo>
                <a:lnTo>
                  <a:pt x="2" y="10"/>
                </a:lnTo>
                <a:lnTo>
                  <a:pt x="727" y="10"/>
                </a:lnTo>
                <a:lnTo>
                  <a:pt x="726" y="10"/>
                </a:lnTo>
                <a:lnTo>
                  <a:pt x="2" y="10"/>
                </a:lnTo>
                <a:lnTo>
                  <a:pt x="4" y="11"/>
                </a:lnTo>
                <a:lnTo>
                  <a:pt x="724" y="11"/>
                </a:lnTo>
                <a:lnTo>
                  <a:pt x="4" y="11"/>
                </a:lnTo>
                <a:lnTo>
                  <a:pt x="724" y="11"/>
                </a:lnTo>
                <a:lnTo>
                  <a:pt x="723" y="11"/>
                </a:lnTo>
                <a:lnTo>
                  <a:pt x="5" y="11"/>
                </a:lnTo>
                <a:lnTo>
                  <a:pt x="72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2825750" y="3330575"/>
            <a:ext cx="1588" cy="11113"/>
          </a:xfrm>
          <a:custGeom>
            <a:avLst/>
            <a:gdLst>
              <a:gd name="T0" fmla="*/ 794 w 10"/>
              <a:gd name="T1" fmla="*/ 9197 h 29"/>
              <a:gd name="T2" fmla="*/ 0 w 10"/>
              <a:gd name="T3" fmla="*/ 9197 h 29"/>
              <a:gd name="T4" fmla="*/ 0 w 10"/>
              <a:gd name="T5" fmla="*/ 2682 h 29"/>
              <a:gd name="T6" fmla="*/ 0 w 10"/>
              <a:gd name="T7" fmla="*/ 1916 h 29"/>
              <a:gd name="T8" fmla="*/ 0 w 10"/>
              <a:gd name="T9" fmla="*/ 9963 h 29"/>
              <a:gd name="T10" fmla="*/ 0 w 10"/>
              <a:gd name="T11" fmla="*/ 9963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963 h 29"/>
              <a:gd name="T18" fmla="*/ 0 w 10"/>
              <a:gd name="T19" fmla="*/ 10347 h 29"/>
              <a:gd name="T20" fmla="*/ 0 w 10"/>
              <a:gd name="T21" fmla="*/ 1533 h 29"/>
              <a:gd name="T22" fmla="*/ 0 w 10"/>
              <a:gd name="T23" fmla="*/ 1533 h 29"/>
              <a:gd name="T24" fmla="*/ 0 w 10"/>
              <a:gd name="T25" fmla="*/ 10347 h 29"/>
              <a:gd name="T26" fmla="*/ 0 w 10"/>
              <a:gd name="T27" fmla="*/ 10347 h 29"/>
              <a:gd name="T28" fmla="*/ 0 w 10"/>
              <a:gd name="T29" fmla="*/ 1150 h 29"/>
              <a:gd name="T30" fmla="*/ 159 w 10"/>
              <a:gd name="T31" fmla="*/ 1150 h 29"/>
              <a:gd name="T32" fmla="*/ 159 w 10"/>
              <a:gd name="T33" fmla="*/ 10730 h 29"/>
              <a:gd name="T34" fmla="*/ 159 w 10"/>
              <a:gd name="T35" fmla="*/ 10730 h 29"/>
              <a:gd name="T36" fmla="*/ 159 w 10"/>
              <a:gd name="T37" fmla="*/ 766 h 29"/>
              <a:gd name="T38" fmla="*/ 159 w 10"/>
              <a:gd name="T39" fmla="*/ 766 h 29"/>
              <a:gd name="T40" fmla="*/ 159 w 10"/>
              <a:gd name="T41" fmla="*/ 10730 h 29"/>
              <a:gd name="T42" fmla="*/ 476 w 10"/>
              <a:gd name="T43" fmla="*/ 10730 h 29"/>
              <a:gd name="T44" fmla="*/ 476 w 10"/>
              <a:gd name="T45" fmla="*/ 766 h 29"/>
              <a:gd name="T46" fmla="*/ 476 w 10"/>
              <a:gd name="T47" fmla="*/ 766 h 29"/>
              <a:gd name="T48" fmla="*/ 476 w 10"/>
              <a:gd name="T49" fmla="*/ 11113 h 29"/>
              <a:gd name="T50" fmla="*/ 476 w 10"/>
              <a:gd name="T51" fmla="*/ 11113 h 29"/>
              <a:gd name="T52" fmla="*/ 476 w 10"/>
              <a:gd name="T53" fmla="*/ 766 h 29"/>
              <a:gd name="T54" fmla="*/ 635 w 10"/>
              <a:gd name="T55" fmla="*/ 0 h 29"/>
              <a:gd name="T56" fmla="*/ 635 w 10"/>
              <a:gd name="T57" fmla="*/ 11113 h 29"/>
              <a:gd name="T58" fmla="*/ 794 w 10"/>
              <a:gd name="T59" fmla="*/ 11113 h 29"/>
              <a:gd name="T60" fmla="*/ 794 w 10"/>
              <a:gd name="T61" fmla="*/ 0 h 29"/>
              <a:gd name="T62" fmla="*/ 794 w 10"/>
              <a:gd name="T63" fmla="*/ 0 h 29"/>
              <a:gd name="T64" fmla="*/ 794 w 10"/>
              <a:gd name="T65" fmla="*/ 11113 h 29"/>
              <a:gd name="T66" fmla="*/ 794 w 10"/>
              <a:gd name="T67" fmla="*/ 11113 h 29"/>
              <a:gd name="T68" fmla="*/ 794 w 10"/>
              <a:gd name="T69" fmla="*/ 0 h 29"/>
              <a:gd name="T70" fmla="*/ 953 w 10"/>
              <a:gd name="T71" fmla="*/ 0 h 29"/>
              <a:gd name="T72" fmla="*/ 953 w 10"/>
              <a:gd name="T73" fmla="*/ 11113 h 29"/>
              <a:gd name="T74" fmla="*/ 953 w 10"/>
              <a:gd name="T75" fmla="*/ 11113 h 29"/>
              <a:gd name="T76" fmla="*/ 953 w 10"/>
              <a:gd name="T77" fmla="*/ 766 h 29"/>
              <a:gd name="T78" fmla="*/ 953 w 10"/>
              <a:gd name="T79" fmla="*/ 766 h 29"/>
              <a:gd name="T80" fmla="*/ 953 w 10"/>
              <a:gd name="T81" fmla="*/ 11113 h 29"/>
              <a:gd name="T82" fmla="*/ 1270 w 10"/>
              <a:gd name="T83" fmla="*/ 10730 h 29"/>
              <a:gd name="T84" fmla="*/ 1270 w 10"/>
              <a:gd name="T85" fmla="*/ 766 h 29"/>
              <a:gd name="T86" fmla="*/ 1429 w 10"/>
              <a:gd name="T87" fmla="*/ 766 h 29"/>
              <a:gd name="T88" fmla="*/ 1429 w 10"/>
              <a:gd name="T89" fmla="*/ 10730 h 29"/>
              <a:gd name="T90" fmla="*/ 1429 w 10"/>
              <a:gd name="T91" fmla="*/ 10730 h 29"/>
              <a:gd name="T92" fmla="*/ 1429 w 10"/>
              <a:gd name="T93" fmla="*/ 766 h 29"/>
              <a:gd name="T94" fmla="*/ 1429 w 10"/>
              <a:gd name="T95" fmla="*/ 1150 h 29"/>
              <a:gd name="T96" fmla="*/ 1429 w 10"/>
              <a:gd name="T97" fmla="*/ 10730 h 29"/>
              <a:gd name="T98" fmla="*/ 1429 w 10"/>
              <a:gd name="T99" fmla="*/ 10347 h 29"/>
              <a:gd name="T100" fmla="*/ 1429 w 10"/>
              <a:gd name="T101" fmla="*/ 1150 h 29"/>
              <a:gd name="T102" fmla="*/ 1588 w 10"/>
              <a:gd name="T103" fmla="*/ 1533 h 29"/>
              <a:gd name="T104" fmla="*/ 1588 w 10"/>
              <a:gd name="T105" fmla="*/ 10347 h 29"/>
              <a:gd name="T106" fmla="*/ 1588 w 10"/>
              <a:gd name="T107" fmla="*/ 10347 h 29"/>
              <a:gd name="T108" fmla="*/ 1588 w 10"/>
              <a:gd name="T109" fmla="*/ 1533 h 29"/>
              <a:gd name="T110" fmla="*/ 1588 w 10"/>
              <a:gd name="T111" fmla="*/ 1533 h 29"/>
              <a:gd name="T112" fmla="*/ 1588 w 10"/>
              <a:gd name="T113" fmla="*/ 9963 h 29"/>
              <a:gd name="T114" fmla="*/ 1588 w 10"/>
              <a:gd name="T115" fmla="*/ 9963 h 29"/>
              <a:gd name="T116" fmla="*/ 1588 w 10"/>
              <a:gd name="T117" fmla="*/ 1916 h 29"/>
              <a:gd name="T118" fmla="*/ 1588 w 10"/>
              <a:gd name="T119" fmla="*/ 1916 h 29"/>
              <a:gd name="T120" fmla="*/ 1588 w 10"/>
              <a:gd name="T121" fmla="*/ 9963 h 29"/>
              <a:gd name="T122" fmla="*/ 1588 w 10"/>
              <a:gd name="T123" fmla="*/ 9197 h 29"/>
              <a:gd name="T124" fmla="*/ 1588 w 10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1" y="3"/>
                </a:lnTo>
                <a:lnTo>
                  <a:pt x="1" y="28"/>
                </a:lnTo>
                <a:lnTo>
                  <a:pt x="1" y="2"/>
                </a:lnTo>
                <a:lnTo>
                  <a:pt x="1" y="28"/>
                </a:lnTo>
                <a:lnTo>
                  <a:pt x="3" y="28"/>
                </a:lnTo>
                <a:lnTo>
                  <a:pt x="3" y="2"/>
                </a:lnTo>
                <a:lnTo>
                  <a:pt x="3" y="29"/>
                </a:lnTo>
                <a:lnTo>
                  <a:pt x="3" y="2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2"/>
                </a:lnTo>
                <a:lnTo>
                  <a:pt x="6" y="29"/>
                </a:lnTo>
                <a:lnTo>
                  <a:pt x="8" y="28"/>
                </a:lnTo>
                <a:lnTo>
                  <a:pt x="8" y="2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0" y="26"/>
                </a:lnTo>
                <a:lnTo>
                  <a:pt x="10" y="5"/>
                </a:lnTo>
                <a:lnTo>
                  <a:pt x="10" y="26"/>
                </a:lnTo>
                <a:lnTo>
                  <a:pt x="10" y="24"/>
                </a:lnTo>
                <a:lnTo>
                  <a:pt x="10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2825750" y="3330575"/>
            <a:ext cx="128588" cy="4763"/>
          </a:xfrm>
          <a:custGeom>
            <a:avLst/>
            <a:gdLst>
              <a:gd name="T0" fmla="*/ 1742 w 369"/>
              <a:gd name="T1" fmla="*/ 2778 h 12"/>
              <a:gd name="T2" fmla="*/ 1742 w 369"/>
              <a:gd name="T3" fmla="*/ 0 h 12"/>
              <a:gd name="T4" fmla="*/ 126846 w 369"/>
              <a:gd name="T5" fmla="*/ 0 h 12"/>
              <a:gd name="T6" fmla="*/ 126846 w 369"/>
              <a:gd name="T7" fmla="*/ 0 h 12"/>
              <a:gd name="T8" fmla="*/ 1742 w 369"/>
              <a:gd name="T9" fmla="*/ 0 h 12"/>
              <a:gd name="T10" fmla="*/ 1394 w 369"/>
              <a:gd name="T11" fmla="*/ 0 h 12"/>
              <a:gd name="T12" fmla="*/ 127194 w 369"/>
              <a:gd name="T13" fmla="*/ 0 h 12"/>
              <a:gd name="T14" fmla="*/ 127194 w 369"/>
              <a:gd name="T15" fmla="*/ 794 h 12"/>
              <a:gd name="T16" fmla="*/ 1045 w 369"/>
              <a:gd name="T17" fmla="*/ 794 h 12"/>
              <a:gd name="T18" fmla="*/ 1045 w 369"/>
              <a:gd name="T19" fmla="*/ 794 h 12"/>
              <a:gd name="T20" fmla="*/ 127194 w 369"/>
              <a:gd name="T21" fmla="*/ 794 h 12"/>
              <a:gd name="T22" fmla="*/ 127891 w 369"/>
              <a:gd name="T23" fmla="*/ 794 h 12"/>
              <a:gd name="T24" fmla="*/ 1045 w 369"/>
              <a:gd name="T25" fmla="*/ 794 h 12"/>
              <a:gd name="T26" fmla="*/ 348 w 369"/>
              <a:gd name="T27" fmla="*/ 794 h 12"/>
              <a:gd name="T28" fmla="*/ 127891 w 369"/>
              <a:gd name="T29" fmla="*/ 794 h 12"/>
              <a:gd name="T30" fmla="*/ 127891 w 369"/>
              <a:gd name="T31" fmla="*/ 794 h 12"/>
              <a:gd name="T32" fmla="*/ 348 w 369"/>
              <a:gd name="T33" fmla="*/ 794 h 12"/>
              <a:gd name="T34" fmla="*/ 348 w 369"/>
              <a:gd name="T35" fmla="*/ 1191 h 12"/>
              <a:gd name="T36" fmla="*/ 128240 w 369"/>
              <a:gd name="T37" fmla="*/ 1191 h 12"/>
              <a:gd name="T38" fmla="*/ 128240 w 369"/>
              <a:gd name="T39" fmla="*/ 1191 h 12"/>
              <a:gd name="T40" fmla="*/ 0 w 369"/>
              <a:gd name="T41" fmla="*/ 1191 h 12"/>
              <a:gd name="T42" fmla="*/ 0 w 369"/>
              <a:gd name="T43" fmla="*/ 1588 h 12"/>
              <a:gd name="T44" fmla="*/ 128588 w 369"/>
              <a:gd name="T45" fmla="*/ 1588 h 12"/>
              <a:gd name="T46" fmla="*/ 128588 w 369"/>
              <a:gd name="T47" fmla="*/ 1588 h 12"/>
              <a:gd name="T48" fmla="*/ 0 w 369"/>
              <a:gd name="T49" fmla="*/ 1588 h 12"/>
              <a:gd name="T50" fmla="*/ 0 w 369"/>
              <a:gd name="T51" fmla="*/ 1588 h 12"/>
              <a:gd name="T52" fmla="*/ 128588 w 369"/>
              <a:gd name="T53" fmla="*/ 1588 h 12"/>
              <a:gd name="T54" fmla="*/ 128588 w 369"/>
              <a:gd name="T55" fmla="*/ 1985 h 12"/>
              <a:gd name="T56" fmla="*/ 0 w 369"/>
              <a:gd name="T57" fmla="*/ 1985 h 12"/>
              <a:gd name="T58" fmla="*/ 0 w 369"/>
              <a:gd name="T59" fmla="*/ 1985 h 12"/>
              <a:gd name="T60" fmla="*/ 128588 w 369"/>
              <a:gd name="T61" fmla="*/ 1985 h 12"/>
              <a:gd name="T62" fmla="*/ 128588 w 369"/>
              <a:gd name="T63" fmla="*/ 2778 h 12"/>
              <a:gd name="T64" fmla="*/ 0 w 369"/>
              <a:gd name="T65" fmla="*/ 2778 h 12"/>
              <a:gd name="T66" fmla="*/ 0 w 369"/>
              <a:gd name="T67" fmla="*/ 3175 h 12"/>
              <a:gd name="T68" fmla="*/ 128588 w 369"/>
              <a:gd name="T69" fmla="*/ 3175 h 12"/>
              <a:gd name="T70" fmla="*/ 128588 w 369"/>
              <a:gd name="T71" fmla="*/ 3175 h 12"/>
              <a:gd name="T72" fmla="*/ 0 w 369"/>
              <a:gd name="T73" fmla="*/ 3175 h 12"/>
              <a:gd name="T74" fmla="*/ 0 w 369"/>
              <a:gd name="T75" fmla="*/ 3175 h 12"/>
              <a:gd name="T76" fmla="*/ 128588 w 369"/>
              <a:gd name="T77" fmla="*/ 3175 h 12"/>
              <a:gd name="T78" fmla="*/ 128588 w 369"/>
              <a:gd name="T79" fmla="*/ 3572 h 12"/>
              <a:gd name="T80" fmla="*/ 0 w 369"/>
              <a:gd name="T81" fmla="*/ 3572 h 12"/>
              <a:gd name="T82" fmla="*/ 0 w 369"/>
              <a:gd name="T83" fmla="*/ 3572 h 12"/>
              <a:gd name="T84" fmla="*/ 128588 w 369"/>
              <a:gd name="T85" fmla="*/ 3572 h 12"/>
              <a:gd name="T86" fmla="*/ 128240 w 369"/>
              <a:gd name="T87" fmla="*/ 3572 h 12"/>
              <a:gd name="T88" fmla="*/ 0 w 369"/>
              <a:gd name="T89" fmla="*/ 3572 h 12"/>
              <a:gd name="T90" fmla="*/ 348 w 369"/>
              <a:gd name="T91" fmla="*/ 3969 h 12"/>
              <a:gd name="T92" fmla="*/ 128240 w 369"/>
              <a:gd name="T93" fmla="*/ 3969 h 12"/>
              <a:gd name="T94" fmla="*/ 127891 w 369"/>
              <a:gd name="T95" fmla="*/ 3969 h 12"/>
              <a:gd name="T96" fmla="*/ 348 w 369"/>
              <a:gd name="T97" fmla="*/ 3969 h 12"/>
              <a:gd name="T98" fmla="*/ 348 w 369"/>
              <a:gd name="T99" fmla="*/ 3969 h 12"/>
              <a:gd name="T100" fmla="*/ 127891 w 369"/>
              <a:gd name="T101" fmla="*/ 3969 h 12"/>
              <a:gd name="T102" fmla="*/ 127891 w 369"/>
              <a:gd name="T103" fmla="*/ 3969 h 12"/>
              <a:gd name="T104" fmla="*/ 1045 w 369"/>
              <a:gd name="T105" fmla="*/ 3969 h 12"/>
              <a:gd name="T106" fmla="*/ 1045 w 369"/>
              <a:gd name="T107" fmla="*/ 4763 h 12"/>
              <a:gd name="T108" fmla="*/ 127194 w 369"/>
              <a:gd name="T109" fmla="*/ 4763 h 12"/>
              <a:gd name="T110" fmla="*/ 127194 w 369"/>
              <a:gd name="T111" fmla="*/ 4763 h 12"/>
              <a:gd name="T112" fmla="*/ 1045 w 369"/>
              <a:gd name="T113" fmla="*/ 4763 h 12"/>
              <a:gd name="T114" fmla="*/ 1394 w 369"/>
              <a:gd name="T115" fmla="*/ 4763 h 12"/>
              <a:gd name="T116" fmla="*/ 127194 w 369"/>
              <a:gd name="T117" fmla="*/ 4763 h 12"/>
              <a:gd name="T118" fmla="*/ 126846 w 369"/>
              <a:gd name="T119" fmla="*/ 4763 h 12"/>
              <a:gd name="T120" fmla="*/ 1742 w 369"/>
              <a:gd name="T121" fmla="*/ 4763 h 12"/>
              <a:gd name="T122" fmla="*/ 1742 w 369"/>
              <a:gd name="T123" fmla="*/ 4763 h 12"/>
              <a:gd name="T124" fmla="*/ 126846 w 36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9" h="12">
                <a:moveTo>
                  <a:pt x="5" y="7"/>
                </a:moveTo>
                <a:lnTo>
                  <a:pt x="5" y="0"/>
                </a:lnTo>
                <a:lnTo>
                  <a:pt x="364" y="0"/>
                </a:lnTo>
                <a:lnTo>
                  <a:pt x="5" y="0"/>
                </a:lnTo>
                <a:lnTo>
                  <a:pt x="4" y="0"/>
                </a:lnTo>
                <a:lnTo>
                  <a:pt x="365" y="0"/>
                </a:lnTo>
                <a:lnTo>
                  <a:pt x="365" y="2"/>
                </a:lnTo>
                <a:lnTo>
                  <a:pt x="3" y="2"/>
                </a:lnTo>
                <a:lnTo>
                  <a:pt x="365" y="2"/>
                </a:lnTo>
                <a:lnTo>
                  <a:pt x="367" y="2"/>
                </a:lnTo>
                <a:lnTo>
                  <a:pt x="3" y="2"/>
                </a:lnTo>
                <a:lnTo>
                  <a:pt x="1" y="2"/>
                </a:lnTo>
                <a:lnTo>
                  <a:pt x="367" y="2"/>
                </a:lnTo>
                <a:lnTo>
                  <a:pt x="1" y="2"/>
                </a:lnTo>
                <a:lnTo>
                  <a:pt x="1" y="3"/>
                </a:lnTo>
                <a:lnTo>
                  <a:pt x="368" y="3"/>
                </a:lnTo>
                <a:lnTo>
                  <a:pt x="0" y="3"/>
                </a:lnTo>
                <a:lnTo>
                  <a:pt x="0" y="4"/>
                </a:lnTo>
                <a:lnTo>
                  <a:pt x="369" y="4"/>
                </a:lnTo>
                <a:lnTo>
                  <a:pt x="0" y="4"/>
                </a:lnTo>
                <a:lnTo>
                  <a:pt x="369" y="4"/>
                </a:lnTo>
                <a:lnTo>
                  <a:pt x="369" y="5"/>
                </a:lnTo>
                <a:lnTo>
                  <a:pt x="0" y="5"/>
                </a:lnTo>
                <a:lnTo>
                  <a:pt x="369" y="5"/>
                </a:lnTo>
                <a:lnTo>
                  <a:pt x="369" y="7"/>
                </a:lnTo>
                <a:lnTo>
                  <a:pt x="0" y="7"/>
                </a:lnTo>
                <a:lnTo>
                  <a:pt x="0" y="8"/>
                </a:lnTo>
                <a:lnTo>
                  <a:pt x="369" y="8"/>
                </a:lnTo>
                <a:lnTo>
                  <a:pt x="0" y="8"/>
                </a:lnTo>
                <a:lnTo>
                  <a:pt x="369" y="8"/>
                </a:lnTo>
                <a:lnTo>
                  <a:pt x="369" y="9"/>
                </a:lnTo>
                <a:lnTo>
                  <a:pt x="0" y="9"/>
                </a:lnTo>
                <a:lnTo>
                  <a:pt x="369" y="9"/>
                </a:lnTo>
                <a:lnTo>
                  <a:pt x="368" y="9"/>
                </a:lnTo>
                <a:lnTo>
                  <a:pt x="0" y="9"/>
                </a:lnTo>
                <a:lnTo>
                  <a:pt x="1" y="10"/>
                </a:lnTo>
                <a:lnTo>
                  <a:pt x="368" y="10"/>
                </a:lnTo>
                <a:lnTo>
                  <a:pt x="367" y="10"/>
                </a:lnTo>
                <a:lnTo>
                  <a:pt x="1" y="10"/>
                </a:lnTo>
                <a:lnTo>
                  <a:pt x="367" y="10"/>
                </a:lnTo>
                <a:lnTo>
                  <a:pt x="3" y="10"/>
                </a:lnTo>
                <a:lnTo>
                  <a:pt x="3" y="12"/>
                </a:lnTo>
                <a:lnTo>
                  <a:pt x="365" y="12"/>
                </a:lnTo>
                <a:lnTo>
                  <a:pt x="3" y="12"/>
                </a:lnTo>
                <a:lnTo>
                  <a:pt x="4" y="12"/>
                </a:lnTo>
                <a:lnTo>
                  <a:pt x="365" y="12"/>
                </a:lnTo>
                <a:lnTo>
                  <a:pt x="364" y="12"/>
                </a:lnTo>
                <a:lnTo>
                  <a:pt x="5" y="12"/>
                </a:lnTo>
                <a:lnTo>
                  <a:pt x="36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2951163" y="3322638"/>
            <a:ext cx="3175" cy="12700"/>
          </a:xfrm>
          <a:custGeom>
            <a:avLst/>
            <a:gdLst>
              <a:gd name="T0" fmla="*/ 1732 w 11"/>
              <a:gd name="T1" fmla="*/ 10583 h 30"/>
              <a:gd name="T2" fmla="*/ 0 w 11"/>
              <a:gd name="T3" fmla="*/ 10583 h 30"/>
              <a:gd name="T4" fmla="*/ 0 w 11"/>
              <a:gd name="T5" fmla="*/ 2963 h 30"/>
              <a:gd name="T6" fmla="*/ 0 w 11"/>
              <a:gd name="T7" fmla="*/ 2540 h 30"/>
              <a:gd name="T8" fmla="*/ 0 w 11"/>
              <a:gd name="T9" fmla="*/ 11007 h 30"/>
              <a:gd name="T10" fmla="*/ 0 w 11"/>
              <a:gd name="T11" fmla="*/ 11007 h 30"/>
              <a:gd name="T12" fmla="*/ 0 w 11"/>
              <a:gd name="T13" fmla="*/ 2540 h 30"/>
              <a:gd name="T14" fmla="*/ 0 w 11"/>
              <a:gd name="T15" fmla="*/ 1693 h 30"/>
              <a:gd name="T16" fmla="*/ 0 w 11"/>
              <a:gd name="T17" fmla="*/ 11007 h 30"/>
              <a:gd name="T18" fmla="*/ 0 w 11"/>
              <a:gd name="T19" fmla="*/ 11430 h 30"/>
              <a:gd name="T20" fmla="*/ 0 w 11"/>
              <a:gd name="T21" fmla="*/ 1693 h 30"/>
              <a:gd name="T22" fmla="*/ 289 w 11"/>
              <a:gd name="T23" fmla="*/ 1693 h 30"/>
              <a:gd name="T24" fmla="*/ 289 w 11"/>
              <a:gd name="T25" fmla="*/ 11430 h 30"/>
              <a:gd name="T26" fmla="*/ 289 w 11"/>
              <a:gd name="T27" fmla="*/ 11430 h 30"/>
              <a:gd name="T28" fmla="*/ 289 w 11"/>
              <a:gd name="T29" fmla="*/ 1270 h 30"/>
              <a:gd name="T30" fmla="*/ 577 w 11"/>
              <a:gd name="T31" fmla="*/ 1270 h 30"/>
              <a:gd name="T32" fmla="*/ 577 w 11"/>
              <a:gd name="T33" fmla="*/ 11853 h 30"/>
              <a:gd name="T34" fmla="*/ 577 w 11"/>
              <a:gd name="T35" fmla="*/ 11853 h 30"/>
              <a:gd name="T36" fmla="*/ 577 w 11"/>
              <a:gd name="T37" fmla="*/ 847 h 30"/>
              <a:gd name="T38" fmla="*/ 577 w 11"/>
              <a:gd name="T39" fmla="*/ 847 h 30"/>
              <a:gd name="T40" fmla="*/ 577 w 11"/>
              <a:gd name="T41" fmla="*/ 11853 h 30"/>
              <a:gd name="T42" fmla="*/ 577 w 11"/>
              <a:gd name="T43" fmla="*/ 11853 h 30"/>
              <a:gd name="T44" fmla="*/ 577 w 11"/>
              <a:gd name="T45" fmla="*/ 847 h 30"/>
              <a:gd name="T46" fmla="*/ 1155 w 11"/>
              <a:gd name="T47" fmla="*/ 847 h 30"/>
              <a:gd name="T48" fmla="*/ 1155 w 11"/>
              <a:gd name="T49" fmla="*/ 12700 h 30"/>
              <a:gd name="T50" fmla="*/ 1155 w 11"/>
              <a:gd name="T51" fmla="*/ 12700 h 30"/>
              <a:gd name="T52" fmla="*/ 1155 w 11"/>
              <a:gd name="T53" fmla="*/ 847 h 30"/>
              <a:gd name="T54" fmla="*/ 1443 w 11"/>
              <a:gd name="T55" fmla="*/ 0 h 30"/>
              <a:gd name="T56" fmla="*/ 1443 w 11"/>
              <a:gd name="T57" fmla="*/ 12700 h 30"/>
              <a:gd name="T58" fmla="*/ 1443 w 11"/>
              <a:gd name="T59" fmla="*/ 12700 h 30"/>
              <a:gd name="T60" fmla="*/ 1443 w 11"/>
              <a:gd name="T61" fmla="*/ 0 h 30"/>
              <a:gd name="T62" fmla="*/ 1732 w 11"/>
              <a:gd name="T63" fmla="*/ 0 h 30"/>
              <a:gd name="T64" fmla="*/ 1732 w 11"/>
              <a:gd name="T65" fmla="*/ 12700 h 30"/>
              <a:gd name="T66" fmla="*/ 1732 w 11"/>
              <a:gd name="T67" fmla="*/ 12700 h 30"/>
              <a:gd name="T68" fmla="*/ 1732 w 11"/>
              <a:gd name="T69" fmla="*/ 0 h 30"/>
              <a:gd name="T70" fmla="*/ 2020 w 11"/>
              <a:gd name="T71" fmla="*/ 0 h 30"/>
              <a:gd name="T72" fmla="*/ 2020 w 11"/>
              <a:gd name="T73" fmla="*/ 12700 h 30"/>
              <a:gd name="T74" fmla="*/ 2020 w 11"/>
              <a:gd name="T75" fmla="*/ 12700 h 30"/>
              <a:gd name="T76" fmla="*/ 2020 w 11"/>
              <a:gd name="T77" fmla="*/ 847 h 30"/>
              <a:gd name="T78" fmla="*/ 2020 w 11"/>
              <a:gd name="T79" fmla="*/ 847 h 30"/>
              <a:gd name="T80" fmla="*/ 2020 w 11"/>
              <a:gd name="T81" fmla="*/ 12700 h 30"/>
              <a:gd name="T82" fmla="*/ 2598 w 11"/>
              <a:gd name="T83" fmla="*/ 11853 h 30"/>
              <a:gd name="T84" fmla="*/ 2598 w 11"/>
              <a:gd name="T85" fmla="*/ 847 h 30"/>
              <a:gd name="T86" fmla="*/ 2598 w 11"/>
              <a:gd name="T87" fmla="*/ 847 h 30"/>
              <a:gd name="T88" fmla="*/ 2598 w 11"/>
              <a:gd name="T89" fmla="*/ 11853 h 30"/>
              <a:gd name="T90" fmla="*/ 2598 w 11"/>
              <a:gd name="T91" fmla="*/ 11853 h 30"/>
              <a:gd name="T92" fmla="*/ 2598 w 11"/>
              <a:gd name="T93" fmla="*/ 847 h 30"/>
              <a:gd name="T94" fmla="*/ 2886 w 11"/>
              <a:gd name="T95" fmla="*/ 1270 h 30"/>
              <a:gd name="T96" fmla="*/ 2886 w 11"/>
              <a:gd name="T97" fmla="*/ 11853 h 30"/>
              <a:gd name="T98" fmla="*/ 2886 w 11"/>
              <a:gd name="T99" fmla="*/ 11430 h 30"/>
              <a:gd name="T100" fmla="*/ 2886 w 11"/>
              <a:gd name="T101" fmla="*/ 1270 h 30"/>
              <a:gd name="T102" fmla="*/ 3175 w 11"/>
              <a:gd name="T103" fmla="*/ 1693 h 30"/>
              <a:gd name="T104" fmla="*/ 3175 w 11"/>
              <a:gd name="T105" fmla="*/ 11430 h 30"/>
              <a:gd name="T106" fmla="*/ 3175 w 11"/>
              <a:gd name="T107" fmla="*/ 11430 h 30"/>
              <a:gd name="T108" fmla="*/ 3175 w 11"/>
              <a:gd name="T109" fmla="*/ 1693 h 30"/>
              <a:gd name="T110" fmla="*/ 3175 w 11"/>
              <a:gd name="T111" fmla="*/ 1693 h 30"/>
              <a:gd name="T112" fmla="*/ 3175 w 11"/>
              <a:gd name="T113" fmla="*/ 11007 h 30"/>
              <a:gd name="T114" fmla="*/ 3175 w 11"/>
              <a:gd name="T115" fmla="*/ 11007 h 30"/>
              <a:gd name="T116" fmla="*/ 3175 w 11"/>
              <a:gd name="T117" fmla="*/ 2540 h 30"/>
              <a:gd name="T118" fmla="*/ 3175 w 11"/>
              <a:gd name="T119" fmla="*/ 2540 h 30"/>
              <a:gd name="T120" fmla="*/ 3175 w 11"/>
              <a:gd name="T121" fmla="*/ 11007 h 30"/>
              <a:gd name="T122" fmla="*/ 3175 w 11"/>
              <a:gd name="T123" fmla="*/ 10583 h 30"/>
              <a:gd name="T124" fmla="*/ 3175 w 11"/>
              <a:gd name="T125" fmla="*/ 296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6" y="25"/>
                </a:moveTo>
                <a:lnTo>
                  <a:pt x="0" y="25"/>
                </a:lnTo>
                <a:lnTo>
                  <a:pt x="0" y="7"/>
                </a:lnTo>
                <a:lnTo>
                  <a:pt x="0" y="6"/>
                </a:lnTo>
                <a:lnTo>
                  <a:pt x="0" y="26"/>
                </a:lnTo>
                <a:lnTo>
                  <a:pt x="0" y="6"/>
                </a:lnTo>
                <a:lnTo>
                  <a:pt x="0" y="4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2" y="3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4" y="2"/>
                </a:lnTo>
                <a:lnTo>
                  <a:pt x="4" y="30"/>
                </a:lnTo>
                <a:lnTo>
                  <a:pt x="4" y="2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7" y="0"/>
                </a:lnTo>
                <a:lnTo>
                  <a:pt x="7" y="30"/>
                </a:lnTo>
                <a:lnTo>
                  <a:pt x="7" y="2"/>
                </a:lnTo>
                <a:lnTo>
                  <a:pt x="7" y="30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6"/>
                </a:lnTo>
                <a:lnTo>
                  <a:pt x="11" y="26"/>
                </a:lnTo>
                <a:lnTo>
                  <a:pt x="11" y="25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2951163" y="3322638"/>
            <a:ext cx="14287" cy="4762"/>
          </a:xfrm>
          <a:custGeom>
            <a:avLst/>
            <a:gdLst>
              <a:gd name="T0" fmla="*/ 2198 w 39"/>
              <a:gd name="T1" fmla="*/ 2778 h 12"/>
              <a:gd name="T2" fmla="*/ 2198 w 39"/>
              <a:gd name="T3" fmla="*/ 0 h 12"/>
              <a:gd name="T4" fmla="*/ 12455 w 39"/>
              <a:gd name="T5" fmla="*/ 0 h 12"/>
              <a:gd name="T6" fmla="*/ 12455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455 w 39"/>
              <a:gd name="T13" fmla="*/ 0 h 12"/>
              <a:gd name="T14" fmla="*/ 12822 w 39"/>
              <a:gd name="T15" fmla="*/ 794 h 12"/>
              <a:gd name="T16" fmla="*/ 1465 w 39"/>
              <a:gd name="T17" fmla="*/ 794 h 12"/>
              <a:gd name="T18" fmla="*/ 1465 w 39"/>
              <a:gd name="T19" fmla="*/ 794 h 12"/>
              <a:gd name="T20" fmla="*/ 12822 w 39"/>
              <a:gd name="T21" fmla="*/ 794 h 12"/>
              <a:gd name="T22" fmla="*/ 12822 w 39"/>
              <a:gd name="T23" fmla="*/ 794 h 12"/>
              <a:gd name="T24" fmla="*/ 733 w 39"/>
              <a:gd name="T25" fmla="*/ 794 h 12"/>
              <a:gd name="T26" fmla="*/ 733 w 39"/>
              <a:gd name="T27" fmla="*/ 794 h 12"/>
              <a:gd name="T28" fmla="*/ 13554 w 39"/>
              <a:gd name="T29" fmla="*/ 794 h 12"/>
              <a:gd name="T30" fmla="*/ 13921 w 39"/>
              <a:gd name="T31" fmla="*/ 794 h 12"/>
              <a:gd name="T32" fmla="*/ 733 w 39"/>
              <a:gd name="T33" fmla="*/ 794 h 12"/>
              <a:gd name="T34" fmla="*/ 733 w 39"/>
              <a:gd name="T35" fmla="*/ 1191 h 12"/>
              <a:gd name="T36" fmla="*/ 13921 w 39"/>
              <a:gd name="T37" fmla="*/ 1191 h 12"/>
              <a:gd name="T38" fmla="*/ 13921 w 39"/>
              <a:gd name="T39" fmla="*/ 1191 h 12"/>
              <a:gd name="T40" fmla="*/ 366 w 39"/>
              <a:gd name="T41" fmla="*/ 1191 h 12"/>
              <a:gd name="T42" fmla="*/ 366 w 39"/>
              <a:gd name="T43" fmla="*/ 1587 h 12"/>
              <a:gd name="T44" fmla="*/ 13921 w 39"/>
              <a:gd name="T45" fmla="*/ 1587 h 12"/>
              <a:gd name="T46" fmla="*/ 13921 w 39"/>
              <a:gd name="T47" fmla="*/ 1587 h 12"/>
              <a:gd name="T48" fmla="*/ 0 w 39"/>
              <a:gd name="T49" fmla="*/ 1587 h 12"/>
              <a:gd name="T50" fmla="*/ 0 w 39"/>
              <a:gd name="T51" fmla="*/ 1587 h 12"/>
              <a:gd name="T52" fmla="*/ 14287 w 39"/>
              <a:gd name="T53" fmla="*/ 1587 h 12"/>
              <a:gd name="T54" fmla="*/ 14287 w 39"/>
              <a:gd name="T55" fmla="*/ 2381 h 12"/>
              <a:gd name="T56" fmla="*/ 0 w 39"/>
              <a:gd name="T57" fmla="*/ 2381 h 12"/>
              <a:gd name="T58" fmla="*/ 0 w 39"/>
              <a:gd name="T59" fmla="*/ 2381 h 12"/>
              <a:gd name="T60" fmla="*/ 14287 w 39"/>
              <a:gd name="T61" fmla="*/ 2381 h 12"/>
              <a:gd name="T62" fmla="*/ 14287 w 39"/>
              <a:gd name="T63" fmla="*/ 2778 h 12"/>
              <a:gd name="T64" fmla="*/ 0 w 39"/>
              <a:gd name="T65" fmla="*/ 2778 h 12"/>
              <a:gd name="T66" fmla="*/ 0 w 39"/>
              <a:gd name="T67" fmla="*/ 2778 h 12"/>
              <a:gd name="T68" fmla="*/ 14287 w 39"/>
              <a:gd name="T69" fmla="*/ 2778 h 12"/>
              <a:gd name="T70" fmla="*/ 14287 w 39"/>
              <a:gd name="T71" fmla="*/ 3175 h 12"/>
              <a:gd name="T72" fmla="*/ 0 w 39"/>
              <a:gd name="T73" fmla="*/ 3175 h 12"/>
              <a:gd name="T74" fmla="*/ 0 w 39"/>
              <a:gd name="T75" fmla="*/ 3175 h 12"/>
              <a:gd name="T76" fmla="*/ 14287 w 39"/>
              <a:gd name="T77" fmla="*/ 3175 h 12"/>
              <a:gd name="T78" fmla="*/ 13921 w 39"/>
              <a:gd name="T79" fmla="*/ 3572 h 12"/>
              <a:gd name="T80" fmla="*/ 0 w 39"/>
              <a:gd name="T81" fmla="*/ 3572 h 12"/>
              <a:gd name="T82" fmla="*/ 366 w 39"/>
              <a:gd name="T83" fmla="*/ 3572 h 12"/>
              <a:gd name="T84" fmla="*/ 13921 w 39"/>
              <a:gd name="T85" fmla="*/ 3572 h 12"/>
              <a:gd name="T86" fmla="*/ 13921 w 39"/>
              <a:gd name="T87" fmla="*/ 3572 h 12"/>
              <a:gd name="T88" fmla="*/ 366 w 39"/>
              <a:gd name="T89" fmla="*/ 3572 h 12"/>
              <a:gd name="T90" fmla="*/ 733 w 39"/>
              <a:gd name="T91" fmla="*/ 4365 h 12"/>
              <a:gd name="T92" fmla="*/ 13921 w 39"/>
              <a:gd name="T93" fmla="*/ 4365 h 12"/>
              <a:gd name="T94" fmla="*/ 13921 w 39"/>
              <a:gd name="T95" fmla="*/ 4365 h 12"/>
              <a:gd name="T96" fmla="*/ 733 w 39"/>
              <a:gd name="T97" fmla="*/ 4365 h 12"/>
              <a:gd name="T98" fmla="*/ 733 w 39"/>
              <a:gd name="T99" fmla="*/ 4365 h 12"/>
              <a:gd name="T100" fmla="*/ 13554 w 39"/>
              <a:gd name="T101" fmla="*/ 4365 h 12"/>
              <a:gd name="T102" fmla="*/ 12822 w 39"/>
              <a:gd name="T103" fmla="*/ 4365 h 12"/>
              <a:gd name="T104" fmla="*/ 733 w 39"/>
              <a:gd name="T105" fmla="*/ 4365 h 12"/>
              <a:gd name="T106" fmla="*/ 1465 w 39"/>
              <a:gd name="T107" fmla="*/ 4762 h 12"/>
              <a:gd name="T108" fmla="*/ 12822 w 39"/>
              <a:gd name="T109" fmla="*/ 4762 h 12"/>
              <a:gd name="T110" fmla="*/ 12822 w 39"/>
              <a:gd name="T111" fmla="*/ 4762 h 12"/>
              <a:gd name="T112" fmla="*/ 1465 w 39"/>
              <a:gd name="T113" fmla="*/ 4762 h 12"/>
              <a:gd name="T114" fmla="*/ 1832 w 39"/>
              <a:gd name="T115" fmla="*/ 4762 h 12"/>
              <a:gd name="T116" fmla="*/ 12455 w 39"/>
              <a:gd name="T117" fmla="*/ 4762 h 12"/>
              <a:gd name="T118" fmla="*/ 12455 w 39"/>
              <a:gd name="T119" fmla="*/ 4762 h 12"/>
              <a:gd name="T120" fmla="*/ 1832 w 39"/>
              <a:gd name="T121" fmla="*/ 4762 h 12"/>
              <a:gd name="T122" fmla="*/ 2198 w 39"/>
              <a:gd name="T123" fmla="*/ 4762 h 12"/>
              <a:gd name="T124" fmla="*/ 12455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2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37" y="2"/>
                </a:lnTo>
                <a:lnTo>
                  <a:pt x="38" y="2"/>
                </a:lnTo>
                <a:lnTo>
                  <a:pt x="2" y="2"/>
                </a:lnTo>
                <a:lnTo>
                  <a:pt x="2" y="3"/>
                </a:lnTo>
                <a:lnTo>
                  <a:pt x="38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39" y="4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2" y="11"/>
                </a:lnTo>
                <a:lnTo>
                  <a:pt x="38" y="11"/>
                </a:lnTo>
                <a:lnTo>
                  <a:pt x="2" y="11"/>
                </a:lnTo>
                <a:lnTo>
                  <a:pt x="37" y="11"/>
                </a:lnTo>
                <a:lnTo>
                  <a:pt x="35" y="11"/>
                </a:lnTo>
                <a:lnTo>
                  <a:pt x="2" y="11"/>
                </a:lnTo>
                <a:lnTo>
                  <a:pt x="4" y="12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6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2960688" y="3316288"/>
            <a:ext cx="4762" cy="11112"/>
          </a:xfrm>
          <a:custGeom>
            <a:avLst/>
            <a:gdLst>
              <a:gd name="T0" fmla="*/ 2597 w 11"/>
              <a:gd name="T1" fmla="*/ 9196 h 29"/>
              <a:gd name="T2" fmla="*/ 0 w 11"/>
              <a:gd name="T3" fmla="*/ 9196 h 29"/>
              <a:gd name="T4" fmla="*/ 0 w 11"/>
              <a:gd name="T5" fmla="*/ 2299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579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579 h 29"/>
              <a:gd name="T18" fmla="*/ 433 w 11"/>
              <a:gd name="T19" fmla="*/ 9962 h 29"/>
              <a:gd name="T20" fmla="*/ 433 w 11"/>
              <a:gd name="T21" fmla="*/ 1533 h 29"/>
              <a:gd name="T22" fmla="*/ 433 w 11"/>
              <a:gd name="T23" fmla="*/ 1533 h 29"/>
              <a:gd name="T24" fmla="*/ 433 w 11"/>
              <a:gd name="T25" fmla="*/ 9962 h 29"/>
              <a:gd name="T26" fmla="*/ 433 w 11"/>
              <a:gd name="T27" fmla="*/ 9962 h 29"/>
              <a:gd name="T28" fmla="*/ 433 w 11"/>
              <a:gd name="T29" fmla="*/ 766 h 29"/>
              <a:gd name="T30" fmla="*/ 433 w 11"/>
              <a:gd name="T31" fmla="*/ 766 h 29"/>
              <a:gd name="T32" fmla="*/ 433 w 11"/>
              <a:gd name="T33" fmla="*/ 10729 h 29"/>
              <a:gd name="T34" fmla="*/ 866 w 11"/>
              <a:gd name="T35" fmla="*/ 10729 h 29"/>
              <a:gd name="T36" fmla="*/ 866 w 11"/>
              <a:gd name="T37" fmla="*/ 766 h 29"/>
              <a:gd name="T38" fmla="*/ 866 w 11"/>
              <a:gd name="T39" fmla="*/ 383 h 29"/>
              <a:gd name="T40" fmla="*/ 866 w 11"/>
              <a:gd name="T41" fmla="*/ 10729 h 29"/>
              <a:gd name="T42" fmla="*/ 866 w 11"/>
              <a:gd name="T43" fmla="*/ 10729 h 29"/>
              <a:gd name="T44" fmla="*/ 866 w 11"/>
              <a:gd name="T45" fmla="*/ 383 h 29"/>
              <a:gd name="T46" fmla="*/ 1732 w 11"/>
              <a:gd name="T47" fmla="*/ 383 h 29"/>
              <a:gd name="T48" fmla="*/ 1732 w 11"/>
              <a:gd name="T49" fmla="*/ 11112 h 29"/>
              <a:gd name="T50" fmla="*/ 1732 w 11"/>
              <a:gd name="T51" fmla="*/ 11112 h 29"/>
              <a:gd name="T52" fmla="*/ 1732 w 11"/>
              <a:gd name="T53" fmla="*/ 0 h 29"/>
              <a:gd name="T54" fmla="*/ 1732 w 11"/>
              <a:gd name="T55" fmla="*/ 0 h 29"/>
              <a:gd name="T56" fmla="*/ 1732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597 w 11"/>
              <a:gd name="T63" fmla="*/ 0 h 29"/>
              <a:gd name="T64" fmla="*/ 2597 w 11"/>
              <a:gd name="T65" fmla="*/ 11112 h 29"/>
              <a:gd name="T66" fmla="*/ 2597 w 11"/>
              <a:gd name="T67" fmla="*/ 11112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2 h 29"/>
              <a:gd name="T74" fmla="*/ 3030 w 11"/>
              <a:gd name="T75" fmla="*/ 11112 h 29"/>
              <a:gd name="T76" fmla="*/ 3030 w 11"/>
              <a:gd name="T77" fmla="*/ 0 h 29"/>
              <a:gd name="T78" fmla="*/ 3030 w 11"/>
              <a:gd name="T79" fmla="*/ 383 h 29"/>
              <a:gd name="T80" fmla="*/ 3030 w 11"/>
              <a:gd name="T81" fmla="*/ 11112 h 29"/>
              <a:gd name="T82" fmla="*/ 3030 w 11"/>
              <a:gd name="T83" fmla="*/ 10729 h 29"/>
              <a:gd name="T84" fmla="*/ 3030 w 11"/>
              <a:gd name="T85" fmla="*/ 383 h 29"/>
              <a:gd name="T86" fmla="*/ 3896 w 11"/>
              <a:gd name="T87" fmla="*/ 383 h 29"/>
              <a:gd name="T88" fmla="*/ 3896 w 11"/>
              <a:gd name="T89" fmla="*/ 10729 h 29"/>
              <a:gd name="T90" fmla="*/ 4329 w 11"/>
              <a:gd name="T91" fmla="*/ 10729 h 29"/>
              <a:gd name="T92" fmla="*/ 4329 w 11"/>
              <a:gd name="T93" fmla="*/ 766 h 29"/>
              <a:gd name="T94" fmla="*/ 4329 w 11"/>
              <a:gd name="T95" fmla="*/ 766 h 29"/>
              <a:gd name="T96" fmla="*/ 4329 w 11"/>
              <a:gd name="T97" fmla="*/ 10729 h 29"/>
              <a:gd name="T98" fmla="*/ 4329 w 11"/>
              <a:gd name="T99" fmla="*/ 9962 h 29"/>
              <a:gd name="T100" fmla="*/ 4329 w 11"/>
              <a:gd name="T101" fmla="*/ 766 h 29"/>
              <a:gd name="T102" fmla="*/ 4329 w 11"/>
              <a:gd name="T103" fmla="*/ 1533 h 29"/>
              <a:gd name="T104" fmla="*/ 4329 w 11"/>
              <a:gd name="T105" fmla="*/ 9962 h 29"/>
              <a:gd name="T106" fmla="*/ 4329 w 11"/>
              <a:gd name="T107" fmla="*/ 9962 h 29"/>
              <a:gd name="T108" fmla="*/ 4329 w 11"/>
              <a:gd name="T109" fmla="*/ 1533 h 29"/>
              <a:gd name="T110" fmla="*/ 4762 w 11"/>
              <a:gd name="T111" fmla="*/ 1533 h 29"/>
              <a:gd name="T112" fmla="*/ 4762 w 11"/>
              <a:gd name="T113" fmla="*/ 9579 h 29"/>
              <a:gd name="T114" fmla="*/ 4762 w 11"/>
              <a:gd name="T115" fmla="*/ 9579 h 29"/>
              <a:gd name="T116" fmla="*/ 4762 w 11"/>
              <a:gd name="T117" fmla="*/ 1916 h 29"/>
              <a:gd name="T118" fmla="*/ 4762 w 11"/>
              <a:gd name="T119" fmla="*/ 1916 h 29"/>
              <a:gd name="T120" fmla="*/ 4762 w 11"/>
              <a:gd name="T121" fmla="*/ 9196 h 29"/>
              <a:gd name="T122" fmla="*/ 4762 w 11"/>
              <a:gd name="T123" fmla="*/ 9196 h 29"/>
              <a:gd name="T124" fmla="*/ 4762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1" y="26"/>
                </a:lnTo>
                <a:lnTo>
                  <a:pt x="1" y="4"/>
                </a:lnTo>
                <a:lnTo>
                  <a:pt x="1" y="26"/>
                </a:lnTo>
                <a:lnTo>
                  <a:pt x="1" y="2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4" y="1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1"/>
                </a:lnTo>
                <a:lnTo>
                  <a:pt x="7" y="29"/>
                </a:lnTo>
                <a:lnTo>
                  <a:pt x="7" y="28"/>
                </a:lnTo>
                <a:lnTo>
                  <a:pt x="7" y="1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2"/>
                </a:lnTo>
                <a:lnTo>
                  <a:pt x="10" y="28"/>
                </a:lnTo>
                <a:lnTo>
                  <a:pt x="10" y="26"/>
                </a:lnTo>
                <a:lnTo>
                  <a:pt x="10" y="2"/>
                </a:lnTo>
                <a:lnTo>
                  <a:pt x="10" y="4"/>
                </a:lnTo>
                <a:lnTo>
                  <a:pt x="10" y="26"/>
                </a:lnTo>
                <a:lnTo>
                  <a:pt x="10" y="4"/>
                </a:lnTo>
                <a:lnTo>
                  <a:pt x="11" y="4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2960688" y="3316288"/>
            <a:ext cx="14287" cy="4762"/>
          </a:xfrm>
          <a:custGeom>
            <a:avLst/>
            <a:gdLst>
              <a:gd name="T0" fmla="*/ 2256 w 38"/>
              <a:gd name="T1" fmla="*/ 2597 h 11"/>
              <a:gd name="T2" fmla="*/ 2256 w 38"/>
              <a:gd name="T3" fmla="*/ 0 h 11"/>
              <a:gd name="T4" fmla="*/ 12407 w 38"/>
              <a:gd name="T5" fmla="*/ 0 h 11"/>
              <a:gd name="T6" fmla="*/ 12783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783 w 38"/>
              <a:gd name="T13" fmla="*/ 0 h 11"/>
              <a:gd name="T14" fmla="*/ 12783 w 38"/>
              <a:gd name="T15" fmla="*/ 0 h 11"/>
              <a:gd name="T16" fmla="*/ 1504 w 38"/>
              <a:gd name="T17" fmla="*/ 0 h 11"/>
              <a:gd name="T18" fmla="*/ 1504 w 38"/>
              <a:gd name="T19" fmla="*/ 433 h 11"/>
              <a:gd name="T20" fmla="*/ 13159 w 38"/>
              <a:gd name="T21" fmla="*/ 433 h 11"/>
              <a:gd name="T22" fmla="*/ 13911 w 38"/>
              <a:gd name="T23" fmla="*/ 433 h 11"/>
              <a:gd name="T24" fmla="*/ 752 w 38"/>
              <a:gd name="T25" fmla="*/ 433 h 11"/>
              <a:gd name="T26" fmla="*/ 752 w 38"/>
              <a:gd name="T27" fmla="*/ 433 h 11"/>
              <a:gd name="T28" fmla="*/ 13911 w 38"/>
              <a:gd name="T29" fmla="*/ 433 h 11"/>
              <a:gd name="T30" fmla="*/ 13911 w 38"/>
              <a:gd name="T31" fmla="*/ 866 h 11"/>
              <a:gd name="T32" fmla="*/ 752 w 38"/>
              <a:gd name="T33" fmla="*/ 866 h 11"/>
              <a:gd name="T34" fmla="*/ 376 w 38"/>
              <a:gd name="T35" fmla="*/ 866 h 11"/>
              <a:gd name="T36" fmla="*/ 14287 w 38"/>
              <a:gd name="T37" fmla="*/ 866 h 11"/>
              <a:gd name="T38" fmla="*/ 14287 w 38"/>
              <a:gd name="T39" fmla="*/ 866 h 11"/>
              <a:gd name="T40" fmla="*/ 376 w 38"/>
              <a:gd name="T41" fmla="*/ 866 h 11"/>
              <a:gd name="T42" fmla="*/ 376 w 38"/>
              <a:gd name="T43" fmla="*/ 1732 h 11"/>
              <a:gd name="T44" fmla="*/ 14287 w 38"/>
              <a:gd name="T45" fmla="*/ 1732 h 11"/>
              <a:gd name="T46" fmla="*/ 14287 w 38"/>
              <a:gd name="T47" fmla="*/ 1732 h 11"/>
              <a:gd name="T48" fmla="*/ 376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4287 w 38"/>
              <a:gd name="T69" fmla="*/ 2597 h 11"/>
              <a:gd name="T70" fmla="*/ 14287 w 38"/>
              <a:gd name="T71" fmla="*/ 3030 h 11"/>
              <a:gd name="T72" fmla="*/ 0 w 38"/>
              <a:gd name="T73" fmla="*/ 3030 h 11"/>
              <a:gd name="T74" fmla="*/ 0 w 38"/>
              <a:gd name="T75" fmla="*/ 3030 h 11"/>
              <a:gd name="T76" fmla="*/ 14287 w 38"/>
              <a:gd name="T77" fmla="*/ 3030 h 11"/>
              <a:gd name="T78" fmla="*/ 14287 w 38"/>
              <a:gd name="T79" fmla="*/ 3896 h 11"/>
              <a:gd name="T80" fmla="*/ 376 w 38"/>
              <a:gd name="T81" fmla="*/ 3896 h 11"/>
              <a:gd name="T82" fmla="*/ 376 w 38"/>
              <a:gd name="T83" fmla="*/ 3896 h 11"/>
              <a:gd name="T84" fmla="*/ 14287 w 38"/>
              <a:gd name="T85" fmla="*/ 3896 h 11"/>
              <a:gd name="T86" fmla="*/ 14287 w 38"/>
              <a:gd name="T87" fmla="*/ 3896 h 11"/>
              <a:gd name="T88" fmla="*/ 376 w 38"/>
              <a:gd name="T89" fmla="*/ 3896 h 11"/>
              <a:gd name="T90" fmla="*/ 376 w 38"/>
              <a:gd name="T91" fmla="*/ 4329 h 11"/>
              <a:gd name="T92" fmla="*/ 14287 w 38"/>
              <a:gd name="T93" fmla="*/ 4329 h 11"/>
              <a:gd name="T94" fmla="*/ 13911 w 38"/>
              <a:gd name="T95" fmla="*/ 4329 h 11"/>
              <a:gd name="T96" fmla="*/ 752 w 38"/>
              <a:gd name="T97" fmla="*/ 4329 h 11"/>
              <a:gd name="T98" fmla="*/ 752 w 38"/>
              <a:gd name="T99" fmla="*/ 4762 h 11"/>
              <a:gd name="T100" fmla="*/ 13911 w 38"/>
              <a:gd name="T101" fmla="*/ 4762 h 11"/>
              <a:gd name="T102" fmla="*/ 13911 w 38"/>
              <a:gd name="T103" fmla="*/ 4762 h 11"/>
              <a:gd name="T104" fmla="*/ 752 w 38"/>
              <a:gd name="T105" fmla="*/ 4762 h 11"/>
              <a:gd name="T106" fmla="*/ 1504 w 38"/>
              <a:gd name="T107" fmla="*/ 4762 h 11"/>
              <a:gd name="T108" fmla="*/ 13159 w 38"/>
              <a:gd name="T109" fmla="*/ 4762 h 11"/>
              <a:gd name="T110" fmla="*/ 12783 w 38"/>
              <a:gd name="T111" fmla="*/ 4762 h 11"/>
              <a:gd name="T112" fmla="*/ 1504 w 38"/>
              <a:gd name="T113" fmla="*/ 4762 h 11"/>
              <a:gd name="T114" fmla="*/ 1504 w 38"/>
              <a:gd name="T115" fmla="*/ 4762 h 11"/>
              <a:gd name="T116" fmla="*/ 12783 w 38"/>
              <a:gd name="T117" fmla="*/ 4762 h 11"/>
              <a:gd name="T118" fmla="*/ 12783 w 38"/>
              <a:gd name="T119" fmla="*/ 4762 h 11"/>
              <a:gd name="T120" fmla="*/ 1880 w 38"/>
              <a:gd name="T121" fmla="*/ 4762 h 11"/>
              <a:gd name="T122" fmla="*/ 2256 w 38"/>
              <a:gd name="T123" fmla="*/ 4762 h 11"/>
              <a:gd name="T124" fmla="*/ 12407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4" y="1"/>
                </a:lnTo>
                <a:lnTo>
                  <a:pt x="35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7" y="2"/>
                </a:lnTo>
                <a:lnTo>
                  <a:pt x="2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4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7" y="10"/>
                </a:lnTo>
                <a:lnTo>
                  <a:pt x="2" y="10"/>
                </a:lnTo>
                <a:lnTo>
                  <a:pt x="2" y="11"/>
                </a:lnTo>
                <a:lnTo>
                  <a:pt x="37" y="11"/>
                </a:lnTo>
                <a:lnTo>
                  <a:pt x="2" y="11"/>
                </a:lnTo>
                <a:lnTo>
                  <a:pt x="4" y="11"/>
                </a:lnTo>
                <a:lnTo>
                  <a:pt x="35" y="11"/>
                </a:lnTo>
                <a:lnTo>
                  <a:pt x="34" y="11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2970213" y="3308350"/>
            <a:ext cx="4762" cy="12700"/>
          </a:xfrm>
          <a:custGeom>
            <a:avLst/>
            <a:gdLst>
              <a:gd name="T0" fmla="*/ 2381 w 10"/>
              <a:gd name="T1" fmla="*/ 10510 h 29"/>
              <a:gd name="T2" fmla="*/ 0 w 10"/>
              <a:gd name="T3" fmla="*/ 10510 h 29"/>
              <a:gd name="T4" fmla="*/ 0 w 10"/>
              <a:gd name="T5" fmla="*/ 2190 h 29"/>
              <a:gd name="T6" fmla="*/ 0 w 10"/>
              <a:gd name="T7" fmla="*/ 2190 h 29"/>
              <a:gd name="T8" fmla="*/ 0 w 10"/>
              <a:gd name="T9" fmla="*/ 10510 h 29"/>
              <a:gd name="T10" fmla="*/ 0 w 10"/>
              <a:gd name="T11" fmla="*/ 10948 h 29"/>
              <a:gd name="T12" fmla="*/ 0 w 10"/>
              <a:gd name="T13" fmla="*/ 2190 h 29"/>
              <a:gd name="T14" fmla="*/ 0 w 10"/>
              <a:gd name="T15" fmla="*/ 1752 h 29"/>
              <a:gd name="T16" fmla="*/ 0 w 10"/>
              <a:gd name="T17" fmla="*/ 10948 h 29"/>
              <a:gd name="T18" fmla="*/ 0 w 10"/>
              <a:gd name="T19" fmla="*/ 11824 h 29"/>
              <a:gd name="T20" fmla="*/ 0 w 10"/>
              <a:gd name="T21" fmla="*/ 1752 h 29"/>
              <a:gd name="T22" fmla="*/ 0 w 10"/>
              <a:gd name="T23" fmla="*/ 1752 h 29"/>
              <a:gd name="T24" fmla="*/ 0 w 10"/>
              <a:gd name="T25" fmla="*/ 11824 h 29"/>
              <a:gd name="T26" fmla="*/ 476 w 10"/>
              <a:gd name="T27" fmla="*/ 11824 h 29"/>
              <a:gd name="T28" fmla="*/ 476 w 10"/>
              <a:gd name="T29" fmla="*/ 1314 h 29"/>
              <a:gd name="T30" fmla="*/ 476 w 10"/>
              <a:gd name="T31" fmla="*/ 1314 h 29"/>
              <a:gd name="T32" fmla="*/ 476 w 10"/>
              <a:gd name="T33" fmla="*/ 12262 h 29"/>
              <a:gd name="T34" fmla="*/ 476 w 10"/>
              <a:gd name="T35" fmla="*/ 12262 h 29"/>
              <a:gd name="T36" fmla="*/ 476 w 10"/>
              <a:gd name="T37" fmla="*/ 1314 h 29"/>
              <a:gd name="T38" fmla="*/ 952 w 10"/>
              <a:gd name="T39" fmla="*/ 438 h 29"/>
              <a:gd name="T40" fmla="*/ 952 w 10"/>
              <a:gd name="T41" fmla="*/ 12700 h 29"/>
              <a:gd name="T42" fmla="*/ 952 w 10"/>
              <a:gd name="T43" fmla="*/ 12700 h 29"/>
              <a:gd name="T44" fmla="*/ 952 w 10"/>
              <a:gd name="T45" fmla="*/ 438 h 29"/>
              <a:gd name="T46" fmla="*/ 952 w 10"/>
              <a:gd name="T47" fmla="*/ 438 h 29"/>
              <a:gd name="T48" fmla="*/ 952 w 10"/>
              <a:gd name="T49" fmla="*/ 12700 h 29"/>
              <a:gd name="T50" fmla="*/ 1429 w 10"/>
              <a:gd name="T51" fmla="*/ 12700 h 29"/>
              <a:gd name="T52" fmla="*/ 1429 w 10"/>
              <a:gd name="T53" fmla="*/ 0 h 29"/>
              <a:gd name="T54" fmla="*/ 1429 w 10"/>
              <a:gd name="T55" fmla="*/ 0 h 29"/>
              <a:gd name="T56" fmla="*/ 1429 w 10"/>
              <a:gd name="T57" fmla="*/ 12700 h 29"/>
              <a:gd name="T58" fmla="*/ 2381 w 10"/>
              <a:gd name="T59" fmla="*/ 12700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2700 h 29"/>
              <a:gd name="T66" fmla="*/ 2857 w 10"/>
              <a:gd name="T67" fmla="*/ 12700 h 29"/>
              <a:gd name="T68" fmla="*/ 2857 w 10"/>
              <a:gd name="T69" fmla="*/ 0 h 29"/>
              <a:gd name="T70" fmla="*/ 2857 w 10"/>
              <a:gd name="T71" fmla="*/ 0 h 29"/>
              <a:gd name="T72" fmla="*/ 2857 w 10"/>
              <a:gd name="T73" fmla="*/ 12700 h 29"/>
              <a:gd name="T74" fmla="*/ 2857 w 10"/>
              <a:gd name="T75" fmla="*/ 12700 h 29"/>
              <a:gd name="T76" fmla="*/ 2857 w 10"/>
              <a:gd name="T77" fmla="*/ 0 h 29"/>
              <a:gd name="T78" fmla="*/ 3333 w 10"/>
              <a:gd name="T79" fmla="*/ 438 h 29"/>
              <a:gd name="T80" fmla="*/ 3333 w 10"/>
              <a:gd name="T81" fmla="*/ 12700 h 29"/>
              <a:gd name="T82" fmla="*/ 4286 w 10"/>
              <a:gd name="T83" fmla="*/ 12700 h 29"/>
              <a:gd name="T84" fmla="*/ 4286 w 10"/>
              <a:gd name="T85" fmla="*/ 438 h 29"/>
              <a:gd name="T86" fmla="*/ 4286 w 10"/>
              <a:gd name="T87" fmla="*/ 438 h 29"/>
              <a:gd name="T88" fmla="*/ 4286 w 10"/>
              <a:gd name="T89" fmla="*/ 12700 h 29"/>
              <a:gd name="T90" fmla="*/ 4286 w 10"/>
              <a:gd name="T91" fmla="*/ 12262 h 29"/>
              <a:gd name="T92" fmla="*/ 4286 w 10"/>
              <a:gd name="T93" fmla="*/ 1314 h 29"/>
              <a:gd name="T94" fmla="*/ 4762 w 10"/>
              <a:gd name="T95" fmla="*/ 1314 h 29"/>
              <a:gd name="T96" fmla="*/ 4762 w 10"/>
              <a:gd name="T97" fmla="*/ 12262 h 29"/>
              <a:gd name="T98" fmla="*/ 4762 w 10"/>
              <a:gd name="T99" fmla="*/ 11824 h 29"/>
              <a:gd name="T100" fmla="*/ 4762 w 10"/>
              <a:gd name="T101" fmla="*/ 1314 h 29"/>
              <a:gd name="T102" fmla="*/ 4762 w 10"/>
              <a:gd name="T103" fmla="*/ 1752 h 29"/>
              <a:gd name="T104" fmla="*/ 4762 w 10"/>
              <a:gd name="T105" fmla="*/ 11824 h 29"/>
              <a:gd name="T106" fmla="*/ 4762 w 10"/>
              <a:gd name="T107" fmla="*/ 11824 h 29"/>
              <a:gd name="T108" fmla="*/ 4762 w 10"/>
              <a:gd name="T109" fmla="*/ 1752 h 29"/>
              <a:gd name="T110" fmla="*/ 4762 w 10"/>
              <a:gd name="T111" fmla="*/ 1752 h 29"/>
              <a:gd name="T112" fmla="*/ 4762 w 10"/>
              <a:gd name="T113" fmla="*/ 10948 h 29"/>
              <a:gd name="T114" fmla="*/ 4762 w 10"/>
              <a:gd name="T115" fmla="*/ 10948 h 29"/>
              <a:gd name="T116" fmla="*/ 4762 w 10"/>
              <a:gd name="T117" fmla="*/ 2190 h 29"/>
              <a:gd name="T118" fmla="*/ 4762 w 10"/>
              <a:gd name="T119" fmla="*/ 2190 h 29"/>
              <a:gd name="T120" fmla="*/ 4762 w 10"/>
              <a:gd name="T121" fmla="*/ 10510 h 29"/>
              <a:gd name="T122" fmla="*/ 4762 w 10"/>
              <a:gd name="T123" fmla="*/ 10510 h 29"/>
              <a:gd name="T124" fmla="*/ 4762 w 10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1" y="3"/>
                </a:lnTo>
                <a:lnTo>
                  <a:pt x="2" y="1"/>
                </a:lnTo>
                <a:lnTo>
                  <a:pt x="2" y="29"/>
                </a:lnTo>
                <a:lnTo>
                  <a:pt x="2" y="1"/>
                </a:lnTo>
                <a:lnTo>
                  <a:pt x="2" y="29"/>
                </a:lnTo>
                <a:lnTo>
                  <a:pt x="3" y="29"/>
                </a:lnTo>
                <a:lnTo>
                  <a:pt x="3" y="0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1"/>
                </a:lnTo>
                <a:lnTo>
                  <a:pt x="7" y="29"/>
                </a:lnTo>
                <a:lnTo>
                  <a:pt x="9" y="29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3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0" y="25"/>
                </a:lnTo>
                <a:lnTo>
                  <a:pt x="10" y="5"/>
                </a:lnTo>
                <a:lnTo>
                  <a:pt x="10" y="24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2970213" y="3308350"/>
            <a:ext cx="14287" cy="4763"/>
          </a:xfrm>
          <a:custGeom>
            <a:avLst/>
            <a:gdLst>
              <a:gd name="T0" fmla="*/ 1880 w 38"/>
              <a:gd name="T1" fmla="*/ 2165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128 w 38"/>
              <a:gd name="T11" fmla="*/ 0 h 11"/>
              <a:gd name="T12" fmla="*/ 12783 w 38"/>
              <a:gd name="T13" fmla="*/ 0 h 11"/>
              <a:gd name="T14" fmla="*/ 12783 w 38"/>
              <a:gd name="T15" fmla="*/ 0 h 11"/>
              <a:gd name="T16" fmla="*/ 1128 w 38"/>
              <a:gd name="T17" fmla="*/ 0 h 11"/>
              <a:gd name="T18" fmla="*/ 752 w 38"/>
              <a:gd name="T19" fmla="*/ 433 h 11"/>
              <a:gd name="T20" fmla="*/ 12783 w 38"/>
              <a:gd name="T21" fmla="*/ 433 h 11"/>
              <a:gd name="T22" fmla="*/ 13159 w 38"/>
              <a:gd name="T23" fmla="*/ 433 h 11"/>
              <a:gd name="T24" fmla="*/ 752 w 38"/>
              <a:gd name="T25" fmla="*/ 433 h 11"/>
              <a:gd name="T26" fmla="*/ 752 w 38"/>
              <a:gd name="T27" fmla="*/ 433 h 11"/>
              <a:gd name="T28" fmla="*/ 13535 w 38"/>
              <a:gd name="T29" fmla="*/ 433 h 11"/>
              <a:gd name="T30" fmla="*/ 13535 w 38"/>
              <a:gd name="T31" fmla="*/ 1299 h 11"/>
              <a:gd name="T32" fmla="*/ 376 w 38"/>
              <a:gd name="T33" fmla="*/ 1299 h 11"/>
              <a:gd name="T34" fmla="*/ 376 w 38"/>
              <a:gd name="T35" fmla="*/ 1299 h 11"/>
              <a:gd name="T36" fmla="*/ 13535 w 38"/>
              <a:gd name="T37" fmla="*/ 1299 h 11"/>
              <a:gd name="T38" fmla="*/ 13535 w 38"/>
              <a:gd name="T39" fmla="*/ 1299 h 11"/>
              <a:gd name="T40" fmla="*/ 376 w 38"/>
              <a:gd name="T41" fmla="*/ 1299 h 11"/>
              <a:gd name="T42" fmla="*/ 0 w 38"/>
              <a:gd name="T43" fmla="*/ 1732 h 11"/>
              <a:gd name="T44" fmla="*/ 14287 w 38"/>
              <a:gd name="T45" fmla="*/ 1732 h 11"/>
              <a:gd name="T46" fmla="*/ 14287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165 h 11"/>
              <a:gd name="T64" fmla="*/ 0 w 38"/>
              <a:gd name="T65" fmla="*/ 2165 h 11"/>
              <a:gd name="T66" fmla="*/ 0 w 38"/>
              <a:gd name="T67" fmla="*/ 2598 h 11"/>
              <a:gd name="T68" fmla="*/ 14287 w 38"/>
              <a:gd name="T69" fmla="*/ 2598 h 11"/>
              <a:gd name="T70" fmla="*/ 14287 w 38"/>
              <a:gd name="T71" fmla="*/ 3464 h 11"/>
              <a:gd name="T72" fmla="*/ 0 w 38"/>
              <a:gd name="T73" fmla="*/ 3464 h 11"/>
              <a:gd name="T74" fmla="*/ 0 w 38"/>
              <a:gd name="T75" fmla="*/ 3464 h 11"/>
              <a:gd name="T76" fmla="*/ 14287 w 38"/>
              <a:gd name="T77" fmla="*/ 3464 h 11"/>
              <a:gd name="T78" fmla="*/ 14287 w 38"/>
              <a:gd name="T79" fmla="*/ 3464 h 11"/>
              <a:gd name="T80" fmla="*/ 0 w 38"/>
              <a:gd name="T81" fmla="*/ 3464 h 11"/>
              <a:gd name="T82" fmla="*/ 0 w 38"/>
              <a:gd name="T83" fmla="*/ 3897 h 11"/>
              <a:gd name="T84" fmla="*/ 14287 w 38"/>
              <a:gd name="T85" fmla="*/ 3897 h 11"/>
              <a:gd name="T86" fmla="*/ 13535 w 38"/>
              <a:gd name="T87" fmla="*/ 3897 h 11"/>
              <a:gd name="T88" fmla="*/ 376 w 38"/>
              <a:gd name="T89" fmla="*/ 3897 h 11"/>
              <a:gd name="T90" fmla="*/ 376 w 38"/>
              <a:gd name="T91" fmla="*/ 3897 h 11"/>
              <a:gd name="T92" fmla="*/ 13535 w 38"/>
              <a:gd name="T93" fmla="*/ 3897 h 11"/>
              <a:gd name="T94" fmla="*/ 13535 w 38"/>
              <a:gd name="T95" fmla="*/ 4330 h 11"/>
              <a:gd name="T96" fmla="*/ 376 w 38"/>
              <a:gd name="T97" fmla="*/ 4330 h 11"/>
              <a:gd name="T98" fmla="*/ 752 w 38"/>
              <a:gd name="T99" fmla="*/ 4330 h 11"/>
              <a:gd name="T100" fmla="*/ 13535 w 38"/>
              <a:gd name="T101" fmla="*/ 4330 h 11"/>
              <a:gd name="T102" fmla="*/ 13159 w 38"/>
              <a:gd name="T103" fmla="*/ 4763 h 11"/>
              <a:gd name="T104" fmla="*/ 752 w 38"/>
              <a:gd name="T105" fmla="*/ 4763 h 11"/>
              <a:gd name="T106" fmla="*/ 752 w 38"/>
              <a:gd name="T107" fmla="*/ 4763 h 11"/>
              <a:gd name="T108" fmla="*/ 12783 w 38"/>
              <a:gd name="T109" fmla="*/ 4763 h 11"/>
              <a:gd name="T110" fmla="*/ 12783 w 38"/>
              <a:gd name="T111" fmla="*/ 4763 h 11"/>
              <a:gd name="T112" fmla="*/ 1128 w 38"/>
              <a:gd name="T113" fmla="*/ 4763 h 11"/>
              <a:gd name="T114" fmla="*/ 1128 w 38"/>
              <a:gd name="T115" fmla="*/ 4763 h 11"/>
              <a:gd name="T116" fmla="*/ 12783 w 38"/>
              <a:gd name="T117" fmla="*/ 4763 h 11"/>
              <a:gd name="T118" fmla="*/ 12407 w 38"/>
              <a:gd name="T119" fmla="*/ 4763 h 11"/>
              <a:gd name="T120" fmla="*/ 1880 w 38"/>
              <a:gd name="T121" fmla="*/ 4763 h 11"/>
              <a:gd name="T122" fmla="*/ 1880 w 38"/>
              <a:gd name="T123" fmla="*/ 4763 h 11"/>
              <a:gd name="T124" fmla="*/ 12407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" y="0"/>
                </a:lnTo>
                <a:lnTo>
                  <a:pt x="34" y="0"/>
                </a:lnTo>
                <a:lnTo>
                  <a:pt x="3" y="0"/>
                </a:lnTo>
                <a:lnTo>
                  <a:pt x="2" y="1"/>
                </a:lnTo>
                <a:lnTo>
                  <a:pt x="34" y="1"/>
                </a:lnTo>
                <a:lnTo>
                  <a:pt x="35" y="1"/>
                </a:lnTo>
                <a:lnTo>
                  <a:pt x="2" y="1"/>
                </a:lnTo>
                <a:lnTo>
                  <a:pt x="36" y="1"/>
                </a:lnTo>
                <a:lnTo>
                  <a:pt x="36" y="3"/>
                </a:lnTo>
                <a:lnTo>
                  <a:pt x="1" y="3"/>
                </a:lnTo>
                <a:lnTo>
                  <a:pt x="36" y="3"/>
                </a:lnTo>
                <a:lnTo>
                  <a:pt x="1" y="3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8" y="9"/>
                </a:lnTo>
                <a:lnTo>
                  <a:pt x="36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2" y="10"/>
                </a:lnTo>
                <a:lnTo>
                  <a:pt x="36" y="10"/>
                </a:lnTo>
                <a:lnTo>
                  <a:pt x="35" y="11"/>
                </a:lnTo>
                <a:lnTo>
                  <a:pt x="2" y="11"/>
                </a:lnTo>
                <a:lnTo>
                  <a:pt x="34" y="11"/>
                </a:lnTo>
                <a:lnTo>
                  <a:pt x="3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2979738" y="3281363"/>
            <a:ext cx="4762" cy="31750"/>
          </a:xfrm>
          <a:custGeom>
            <a:avLst/>
            <a:gdLst>
              <a:gd name="T0" fmla="*/ 2381 w 10"/>
              <a:gd name="T1" fmla="*/ 29427 h 82"/>
              <a:gd name="T2" fmla="*/ 0 w 10"/>
              <a:gd name="T3" fmla="*/ 29427 h 82"/>
              <a:gd name="T4" fmla="*/ 0 w 10"/>
              <a:gd name="T5" fmla="*/ 2323 h 82"/>
              <a:gd name="T6" fmla="*/ 0 w 10"/>
              <a:gd name="T7" fmla="*/ 1936 h 82"/>
              <a:gd name="T8" fmla="*/ 0 w 10"/>
              <a:gd name="T9" fmla="*/ 29814 h 82"/>
              <a:gd name="T10" fmla="*/ 0 w 10"/>
              <a:gd name="T11" fmla="*/ 30588 h 82"/>
              <a:gd name="T12" fmla="*/ 0 w 10"/>
              <a:gd name="T13" fmla="*/ 1549 h 82"/>
              <a:gd name="T14" fmla="*/ 0 w 10"/>
              <a:gd name="T15" fmla="*/ 1549 h 82"/>
              <a:gd name="T16" fmla="*/ 0 w 10"/>
              <a:gd name="T17" fmla="*/ 30588 h 82"/>
              <a:gd name="T18" fmla="*/ 0 w 10"/>
              <a:gd name="T19" fmla="*/ 30588 h 82"/>
              <a:gd name="T20" fmla="*/ 0 w 10"/>
              <a:gd name="T21" fmla="*/ 1549 h 82"/>
              <a:gd name="T22" fmla="*/ 0 w 10"/>
              <a:gd name="T23" fmla="*/ 774 h 82"/>
              <a:gd name="T24" fmla="*/ 0 w 10"/>
              <a:gd name="T25" fmla="*/ 30976 h 82"/>
              <a:gd name="T26" fmla="*/ 0 w 10"/>
              <a:gd name="T27" fmla="*/ 30976 h 82"/>
              <a:gd name="T28" fmla="*/ 0 w 10"/>
              <a:gd name="T29" fmla="*/ 774 h 82"/>
              <a:gd name="T30" fmla="*/ 476 w 10"/>
              <a:gd name="T31" fmla="*/ 774 h 82"/>
              <a:gd name="T32" fmla="*/ 476 w 10"/>
              <a:gd name="T33" fmla="*/ 30976 h 82"/>
              <a:gd name="T34" fmla="*/ 476 w 10"/>
              <a:gd name="T35" fmla="*/ 31363 h 82"/>
              <a:gd name="T36" fmla="*/ 476 w 10"/>
              <a:gd name="T37" fmla="*/ 387 h 82"/>
              <a:gd name="T38" fmla="*/ 476 w 10"/>
              <a:gd name="T39" fmla="*/ 387 h 82"/>
              <a:gd name="T40" fmla="*/ 476 w 10"/>
              <a:gd name="T41" fmla="*/ 31363 h 82"/>
              <a:gd name="T42" fmla="*/ 952 w 10"/>
              <a:gd name="T43" fmla="*/ 31750 h 82"/>
              <a:gd name="T44" fmla="*/ 952 w 10"/>
              <a:gd name="T45" fmla="*/ 387 h 82"/>
              <a:gd name="T46" fmla="*/ 952 w 10"/>
              <a:gd name="T47" fmla="*/ 387 h 82"/>
              <a:gd name="T48" fmla="*/ 952 w 10"/>
              <a:gd name="T49" fmla="*/ 31750 h 82"/>
              <a:gd name="T50" fmla="*/ 1429 w 10"/>
              <a:gd name="T51" fmla="*/ 31750 h 82"/>
              <a:gd name="T52" fmla="*/ 1429 w 10"/>
              <a:gd name="T53" fmla="*/ 387 h 82"/>
              <a:gd name="T54" fmla="*/ 1429 w 10"/>
              <a:gd name="T55" fmla="*/ 0 h 82"/>
              <a:gd name="T56" fmla="*/ 1429 w 10"/>
              <a:gd name="T57" fmla="*/ 31750 h 82"/>
              <a:gd name="T58" fmla="*/ 2381 w 10"/>
              <a:gd name="T59" fmla="*/ 31750 h 82"/>
              <a:gd name="T60" fmla="*/ 2381 w 10"/>
              <a:gd name="T61" fmla="*/ 0 h 82"/>
              <a:gd name="T62" fmla="*/ 2381 w 10"/>
              <a:gd name="T63" fmla="*/ 0 h 82"/>
              <a:gd name="T64" fmla="*/ 2381 w 10"/>
              <a:gd name="T65" fmla="*/ 31750 h 82"/>
              <a:gd name="T66" fmla="*/ 2381 w 10"/>
              <a:gd name="T67" fmla="*/ 31750 h 82"/>
              <a:gd name="T68" fmla="*/ 2381 w 10"/>
              <a:gd name="T69" fmla="*/ 0 h 82"/>
              <a:gd name="T70" fmla="*/ 2857 w 10"/>
              <a:gd name="T71" fmla="*/ 0 h 82"/>
              <a:gd name="T72" fmla="*/ 2857 w 10"/>
              <a:gd name="T73" fmla="*/ 31750 h 82"/>
              <a:gd name="T74" fmla="*/ 2857 w 10"/>
              <a:gd name="T75" fmla="*/ 31750 h 82"/>
              <a:gd name="T76" fmla="*/ 2857 w 10"/>
              <a:gd name="T77" fmla="*/ 387 h 82"/>
              <a:gd name="T78" fmla="*/ 2857 w 10"/>
              <a:gd name="T79" fmla="*/ 387 h 82"/>
              <a:gd name="T80" fmla="*/ 2857 w 10"/>
              <a:gd name="T81" fmla="*/ 31750 h 82"/>
              <a:gd name="T82" fmla="*/ 3333 w 10"/>
              <a:gd name="T83" fmla="*/ 31750 h 82"/>
              <a:gd name="T84" fmla="*/ 3333 w 10"/>
              <a:gd name="T85" fmla="*/ 387 h 82"/>
              <a:gd name="T86" fmla="*/ 3810 w 10"/>
              <a:gd name="T87" fmla="*/ 387 h 82"/>
              <a:gd name="T88" fmla="*/ 3810 w 10"/>
              <a:gd name="T89" fmla="*/ 31363 h 82"/>
              <a:gd name="T90" fmla="*/ 3810 w 10"/>
              <a:gd name="T91" fmla="*/ 31363 h 82"/>
              <a:gd name="T92" fmla="*/ 3810 w 10"/>
              <a:gd name="T93" fmla="*/ 387 h 82"/>
              <a:gd name="T94" fmla="*/ 3810 w 10"/>
              <a:gd name="T95" fmla="*/ 774 h 82"/>
              <a:gd name="T96" fmla="*/ 3810 w 10"/>
              <a:gd name="T97" fmla="*/ 30976 h 82"/>
              <a:gd name="T98" fmla="*/ 3810 w 10"/>
              <a:gd name="T99" fmla="*/ 30976 h 82"/>
              <a:gd name="T100" fmla="*/ 3810 w 10"/>
              <a:gd name="T101" fmla="*/ 774 h 82"/>
              <a:gd name="T102" fmla="*/ 4762 w 10"/>
              <a:gd name="T103" fmla="*/ 774 h 82"/>
              <a:gd name="T104" fmla="*/ 4762 w 10"/>
              <a:gd name="T105" fmla="*/ 30976 h 82"/>
              <a:gd name="T106" fmla="*/ 4762 w 10"/>
              <a:gd name="T107" fmla="*/ 30588 h 82"/>
              <a:gd name="T108" fmla="*/ 4762 w 10"/>
              <a:gd name="T109" fmla="*/ 1549 h 82"/>
              <a:gd name="T110" fmla="*/ 4762 w 10"/>
              <a:gd name="T111" fmla="*/ 1549 h 82"/>
              <a:gd name="T112" fmla="*/ 4762 w 10"/>
              <a:gd name="T113" fmla="*/ 30588 h 82"/>
              <a:gd name="T114" fmla="*/ 4762 w 10"/>
              <a:gd name="T115" fmla="*/ 30588 h 82"/>
              <a:gd name="T116" fmla="*/ 4762 w 10"/>
              <a:gd name="T117" fmla="*/ 1549 h 82"/>
              <a:gd name="T118" fmla="*/ 4762 w 10"/>
              <a:gd name="T119" fmla="*/ 1936 h 82"/>
              <a:gd name="T120" fmla="*/ 4762 w 10"/>
              <a:gd name="T121" fmla="*/ 29814 h 82"/>
              <a:gd name="T122" fmla="*/ 4762 w 10"/>
              <a:gd name="T123" fmla="*/ 29427 h 82"/>
              <a:gd name="T124" fmla="*/ 4762 w 10"/>
              <a:gd name="T125" fmla="*/ 2323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82">
                <a:moveTo>
                  <a:pt x="5" y="76"/>
                </a:moveTo>
                <a:lnTo>
                  <a:pt x="0" y="76"/>
                </a:lnTo>
                <a:lnTo>
                  <a:pt x="0" y="6"/>
                </a:lnTo>
                <a:lnTo>
                  <a:pt x="0" y="5"/>
                </a:lnTo>
                <a:lnTo>
                  <a:pt x="0" y="77"/>
                </a:lnTo>
                <a:lnTo>
                  <a:pt x="0" y="79"/>
                </a:lnTo>
                <a:lnTo>
                  <a:pt x="0" y="4"/>
                </a:lnTo>
                <a:lnTo>
                  <a:pt x="0" y="79"/>
                </a:lnTo>
                <a:lnTo>
                  <a:pt x="0" y="4"/>
                </a:lnTo>
                <a:lnTo>
                  <a:pt x="0" y="2"/>
                </a:lnTo>
                <a:lnTo>
                  <a:pt x="0" y="80"/>
                </a:lnTo>
                <a:lnTo>
                  <a:pt x="0" y="2"/>
                </a:lnTo>
                <a:lnTo>
                  <a:pt x="1" y="2"/>
                </a:lnTo>
                <a:lnTo>
                  <a:pt x="1" y="80"/>
                </a:lnTo>
                <a:lnTo>
                  <a:pt x="1" y="81"/>
                </a:lnTo>
                <a:lnTo>
                  <a:pt x="1" y="1"/>
                </a:lnTo>
                <a:lnTo>
                  <a:pt x="1" y="81"/>
                </a:lnTo>
                <a:lnTo>
                  <a:pt x="2" y="82"/>
                </a:lnTo>
                <a:lnTo>
                  <a:pt x="2" y="1"/>
                </a:lnTo>
                <a:lnTo>
                  <a:pt x="2" y="82"/>
                </a:lnTo>
                <a:lnTo>
                  <a:pt x="3" y="82"/>
                </a:lnTo>
                <a:lnTo>
                  <a:pt x="3" y="1"/>
                </a:lnTo>
                <a:lnTo>
                  <a:pt x="3" y="0"/>
                </a:lnTo>
                <a:lnTo>
                  <a:pt x="3" y="82"/>
                </a:lnTo>
                <a:lnTo>
                  <a:pt x="5" y="82"/>
                </a:lnTo>
                <a:lnTo>
                  <a:pt x="5" y="0"/>
                </a:lnTo>
                <a:lnTo>
                  <a:pt x="5" y="82"/>
                </a:lnTo>
                <a:lnTo>
                  <a:pt x="5" y="0"/>
                </a:lnTo>
                <a:lnTo>
                  <a:pt x="6" y="0"/>
                </a:lnTo>
                <a:lnTo>
                  <a:pt x="6" y="82"/>
                </a:lnTo>
                <a:lnTo>
                  <a:pt x="6" y="1"/>
                </a:lnTo>
                <a:lnTo>
                  <a:pt x="6" y="82"/>
                </a:lnTo>
                <a:lnTo>
                  <a:pt x="7" y="82"/>
                </a:lnTo>
                <a:lnTo>
                  <a:pt x="7" y="1"/>
                </a:lnTo>
                <a:lnTo>
                  <a:pt x="8" y="1"/>
                </a:lnTo>
                <a:lnTo>
                  <a:pt x="8" y="81"/>
                </a:lnTo>
                <a:lnTo>
                  <a:pt x="8" y="1"/>
                </a:lnTo>
                <a:lnTo>
                  <a:pt x="8" y="2"/>
                </a:lnTo>
                <a:lnTo>
                  <a:pt x="8" y="80"/>
                </a:lnTo>
                <a:lnTo>
                  <a:pt x="8" y="2"/>
                </a:lnTo>
                <a:lnTo>
                  <a:pt x="10" y="2"/>
                </a:lnTo>
                <a:lnTo>
                  <a:pt x="10" y="80"/>
                </a:lnTo>
                <a:lnTo>
                  <a:pt x="10" y="79"/>
                </a:lnTo>
                <a:lnTo>
                  <a:pt x="10" y="4"/>
                </a:lnTo>
                <a:lnTo>
                  <a:pt x="10" y="79"/>
                </a:lnTo>
                <a:lnTo>
                  <a:pt x="10" y="4"/>
                </a:lnTo>
                <a:lnTo>
                  <a:pt x="10" y="5"/>
                </a:lnTo>
                <a:lnTo>
                  <a:pt x="10" y="77"/>
                </a:lnTo>
                <a:lnTo>
                  <a:pt x="10" y="76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2979738" y="3281363"/>
            <a:ext cx="14287" cy="4762"/>
          </a:xfrm>
          <a:custGeom>
            <a:avLst/>
            <a:gdLst>
              <a:gd name="T0" fmla="*/ 1880 w 38"/>
              <a:gd name="T1" fmla="*/ 2597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128 w 38"/>
              <a:gd name="T11" fmla="*/ 0 h 11"/>
              <a:gd name="T12" fmla="*/ 12407 w 38"/>
              <a:gd name="T13" fmla="*/ 0 h 11"/>
              <a:gd name="T14" fmla="*/ 12783 w 38"/>
              <a:gd name="T15" fmla="*/ 433 h 11"/>
              <a:gd name="T16" fmla="*/ 1128 w 38"/>
              <a:gd name="T17" fmla="*/ 433 h 11"/>
              <a:gd name="T18" fmla="*/ 752 w 38"/>
              <a:gd name="T19" fmla="*/ 433 h 11"/>
              <a:gd name="T20" fmla="*/ 13159 w 38"/>
              <a:gd name="T21" fmla="*/ 433 h 11"/>
              <a:gd name="T22" fmla="*/ 13159 w 38"/>
              <a:gd name="T23" fmla="*/ 433 h 11"/>
              <a:gd name="T24" fmla="*/ 752 w 38"/>
              <a:gd name="T25" fmla="*/ 433 h 11"/>
              <a:gd name="T26" fmla="*/ 376 w 38"/>
              <a:gd name="T27" fmla="*/ 433 h 11"/>
              <a:gd name="T28" fmla="*/ 13159 w 38"/>
              <a:gd name="T29" fmla="*/ 433 h 11"/>
              <a:gd name="T30" fmla="*/ 13535 w 38"/>
              <a:gd name="T31" fmla="*/ 433 h 11"/>
              <a:gd name="T32" fmla="*/ 376 w 38"/>
              <a:gd name="T33" fmla="*/ 433 h 11"/>
              <a:gd name="T34" fmla="*/ 376 w 38"/>
              <a:gd name="T35" fmla="*/ 866 h 11"/>
              <a:gd name="T36" fmla="*/ 13535 w 38"/>
              <a:gd name="T37" fmla="*/ 866 h 11"/>
              <a:gd name="T38" fmla="*/ 13535 w 38"/>
              <a:gd name="T39" fmla="*/ 866 h 11"/>
              <a:gd name="T40" fmla="*/ 0 w 38"/>
              <a:gd name="T41" fmla="*/ 866 h 11"/>
              <a:gd name="T42" fmla="*/ 0 w 38"/>
              <a:gd name="T43" fmla="*/ 866 h 11"/>
              <a:gd name="T44" fmla="*/ 13535 w 38"/>
              <a:gd name="T45" fmla="*/ 866 h 11"/>
              <a:gd name="T46" fmla="*/ 14287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1732 h 11"/>
              <a:gd name="T56" fmla="*/ 0 w 38"/>
              <a:gd name="T57" fmla="*/ 1732 h 11"/>
              <a:gd name="T58" fmla="*/ 0 w 38"/>
              <a:gd name="T59" fmla="*/ 2165 h 11"/>
              <a:gd name="T60" fmla="*/ 14287 w 38"/>
              <a:gd name="T61" fmla="*/ 2165 h 11"/>
              <a:gd name="T62" fmla="*/ 14287 w 38"/>
              <a:gd name="T63" fmla="*/ 2597 h 11"/>
              <a:gd name="T64" fmla="*/ 0 w 38"/>
              <a:gd name="T65" fmla="*/ 2597 h 11"/>
              <a:gd name="T66" fmla="*/ 0 w 38"/>
              <a:gd name="T67" fmla="*/ 2597 h 11"/>
              <a:gd name="T68" fmla="*/ 14287 w 38"/>
              <a:gd name="T69" fmla="*/ 2597 h 11"/>
              <a:gd name="T70" fmla="*/ 14287 w 38"/>
              <a:gd name="T71" fmla="*/ 2597 h 11"/>
              <a:gd name="T72" fmla="*/ 0 w 38"/>
              <a:gd name="T73" fmla="*/ 2597 h 11"/>
              <a:gd name="T74" fmla="*/ 0 w 38"/>
              <a:gd name="T75" fmla="*/ 3463 h 11"/>
              <a:gd name="T76" fmla="*/ 14287 w 38"/>
              <a:gd name="T77" fmla="*/ 3463 h 11"/>
              <a:gd name="T78" fmla="*/ 14287 w 38"/>
              <a:gd name="T79" fmla="*/ 3463 h 11"/>
              <a:gd name="T80" fmla="*/ 0 w 38"/>
              <a:gd name="T81" fmla="*/ 3463 h 11"/>
              <a:gd name="T82" fmla="*/ 0 w 38"/>
              <a:gd name="T83" fmla="*/ 3896 h 11"/>
              <a:gd name="T84" fmla="*/ 13535 w 38"/>
              <a:gd name="T85" fmla="*/ 3896 h 11"/>
              <a:gd name="T86" fmla="*/ 13535 w 38"/>
              <a:gd name="T87" fmla="*/ 3896 h 11"/>
              <a:gd name="T88" fmla="*/ 0 w 38"/>
              <a:gd name="T89" fmla="*/ 3896 h 11"/>
              <a:gd name="T90" fmla="*/ 376 w 38"/>
              <a:gd name="T91" fmla="*/ 3896 h 11"/>
              <a:gd name="T92" fmla="*/ 13535 w 38"/>
              <a:gd name="T93" fmla="*/ 3896 h 11"/>
              <a:gd name="T94" fmla="*/ 13535 w 38"/>
              <a:gd name="T95" fmla="*/ 3896 h 11"/>
              <a:gd name="T96" fmla="*/ 376 w 38"/>
              <a:gd name="T97" fmla="*/ 3896 h 11"/>
              <a:gd name="T98" fmla="*/ 376 w 38"/>
              <a:gd name="T99" fmla="*/ 4329 h 11"/>
              <a:gd name="T100" fmla="*/ 13159 w 38"/>
              <a:gd name="T101" fmla="*/ 4329 h 11"/>
              <a:gd name="T102" fmla="*/ 13159 w 38"/>
              <a:gd name="T103" fmla="*/ 4329 h 11"/>
              <a:gd name="T104" fmla="*/ 752 w 38"/>
              <a:gd name="T105" fmla="*/ 4329 h 11"/>
              <a:gd name="T106" fmla="*/ 752 w 38"/>
              <a:gd name="T107" fmla="*/ 4762 h 11"/>
              <a:gd name="T108" fmla="*/ 13159 w 38"/>
              <a:gd name="T109" fmla="*/ 4762 h 11"/>
              <a:gd name="T110" fmla="*/ 12783 w 38"/>
              <a:gd name="T111" fmla="*/ 4762 h 11"/>
              <a:gd name="T112" fmla="*/ 1128 w 38"/>
              <a:gd name="T113" fmla="*/ 4762 h 11"/>
              <a:gd name="T114" fmla="*/ 1128 w 38"/>
              <a:gd name="T115" fmla="*/ 4762 h 11"/>
              <a:gd name="T116" fmla="*/ 12407 w 38"/>
              <a:gd name="T117" fmla="*/ 4762 h 11"/>
              <a:gd name="T118" fmla="*/ 12407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7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" y="0"/>
                </a:lnTo>
                <a:lnTo>
                  <a:pt x="33" y="0"/>
                </a:lnTo>
                <a:lnTo>
                  <a:pt x="34" y="1"/>
                </a:lnTo>
                <a:lnTo>
                  <a:pt x="3" y="1"/>
                </a:lnTo>
                <a:lnTo>
                  <a:pt x="2" y="1"/>
                </a:lnTo>
                <a:lnTo>
                  <a:pt x="35" y="1"/>
                </a:lnTo>
                <a:lnTo>
                  <a:pt x="2" y="1"/>
                </a:lnTo>
                <a:lnTo>
                  <a:pt x="1" y="1"/>
                </a:lnTo>
                <a:lnTo>
                  <a:pt x="35" y="1"/>
                </a:lnTo>
                <a:lnTo>
                  <a:pt x="36" y="1"/>
                </a:lnTo>
                <a:lnTo>
                  <a:pt x="1" y="1"/>
                </a:lnTo>
                <a:lnTo>
                  <a:pt x="1" y="2"/>
                </a:lnTo>
                <a:lnTo>
                  <a:pt x="36" y="2"/>
                </a:lnTo>
                <a:lnTo>
                  <a:pt x="0" y="2"/>
                </a:lnTo>
                <a:lnTo>
                  <a:pt x="36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8"/>
                </a:lnTo>
                <a:lnTo>
                  <a:pt x="38" y="8"/>
                </a:lnTo>
                <a:lnTo>
                  <a:pt x="0" y="8"/>
                </a:lnTo>
                <a:lnTo>
                  <a:pt x="0" y="9"/>
                </a:lnTo>
                <a:lnTo>
                  <a:pt x="36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1" y="9"/>
                </a:lnTo>
                <a:lnTo>
                  <a:pt x="1" y="10"/>
                </a:lnTo>
                <a:lnTo>
                  <a:pt x="35" y="10"/>
                </a:lnTo>
                <a:lnTo>
                  <a:pt x="2" y="10"/>
                </a:lnTo>
                <a:lnTo>
                  <a:pt x="2" y="11"/>
                </a:lnTo>
                <a:lnTo>
                  <a:pt x="35" y="11"/>
                </a:lnTo>
                <a:lnTo>
                  <a:pt x="34" y="11"/>
                </a:lnTo>
                <a:lnTo>
                  <a:pt x="3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2990850" y="3209925"/>
            <a:ext cx="3175" cy="76200"/>
          </a:xfrm>
          <a:custGeom>
            <a:avLst/>
            <a:gdLst>
              <a:gd name="T0" fmla="*/ 1852 w 12"/>
              <a:gd name="T1" fmla="*/ 74184 h 189"/>
              <a:gd name="T2" fmla="*/ 0 w 12"/>
              <a:gd name="T3" fmla="*/ 74184 h 189"/>
              <a:gd name="T4" fmla="*/ 0 w 12"/>
              <a:gd name="T5" fmla="*/ 2016 h 189"/>
              <a:gd name="T6" fmla="*/ 0 w 12"/>
              <a:gd name="T7" fmla="*/ 2016 h 189"/>
              <a:gd name="T8" fmla="*/ 0 w 12"/>
              <a:gd name="T9" fmla="*/ 74184 h 189"/>
              <a:gd name="T10" fmla="*/ 0 w 12"/>
              <a:gd name="T11" fmla="*/ 74184 h 189"/>
              <a:gd name="T12" fmla="*/ 0 w 12"/>
              <a:gd name="T13" fmla="*/ 1613 h 189"/>
              <a:gd name="T14" fmla="*/ 529 w 12"/>
              <a:gd name="T15" fmla="*/ 1613 h 189"/>
              <a:gd name="T16" fmla="*/ 529 w 12"/>
              <a:gd name="T17" fmla="*/ 74990 h 189"/>
              <a:gd name="T18" fmla="*/ 529 w 12"/>
              <a:gd name="T19" fmla="*/ 74990 h 189"/>
              <a:gd name="T20" fmla="*/ 529 w 12"/>
              <a:gd name="T21" fmla="*/ 1210 h 189"/>
              <a:gd name="T22" fmla="*/ 529 w 12"/>
              <a:gd name="T23" fmla="*/ 1210 h 189"/>
              <a:gd name="T24" fmla="*/ 529 w 12"/>
              <a:gd name="T25" fmla="*/ 75394 h 189"/>
              <a:gd name="T26" fmla="*/ 529 w 12"/>
              <a:gd name="T27" fmla="*/ 75394 h 189"/>
              <a:gd name="T28" fmla="*/ 529 w 12"/>
              <a:gd name="T29" fmla="*/ 806 h 189"/>
              <a:gd name="T30" fmla="*/ 529 w 12"/>
              <a:gd name="T31" fmla="*/ 806 h 189"/>
              <a:gd name="T32" fmla="*/ 529 w 12"/>
              <a:gd name="T33" fmla="*/ 75394 h 189"/>
              <a:gd name="T34" fmla="*/ 794 w 12"/>
              <a:gd name="T35" fmla="*/ 75394 h 189"/>
              <a:gd name="T36" fmla="*/ 794 w 12"/>
              <a:gd name="T37" fmla="*/ 806 h 189"/>
              <a:gd name="T38" fmla="*/ 794 w 12"/>
              <a:gd name="T39" fmla="*/ 0 h 189"/>
              <a:gd name="T40" fmla="*/ 794 w 12"/>
              <a:gd name="T41" fmla="*/ 75797 h 189"/>
              <a:gd name="T42" fmla="*/ 1058 w 12"/>
              <a:gd name="T43" fmla="*/ 75797 h 189"/>
              <a:gd name="T44" fmla="*/ 1058 w 12"/>
              <a:gd name="T45" fmla="*/ 0 h 189"/>
              <a:gd name="T46" fmla="*/ 1058 w 12"/>
              <a:gd name="T47" fmla="*/ 0 h 189"/>
              <a:gd name="T48" fmla="*/ 1058 w 12"/>
              <a:gd name="T49" fmla="*/ 76200 h 189"/>
              <a:gd name="T50" fmla="*/ 1058 w 12"/>
              <a:gd name="T51" fmla="*/ 76200 h 189"/>
              <a:gd name="T52" fmla="*/ 1058 w 12"/>
              <a:gd name="T53" fmla="*/ 0 h 189"/>
              <a:gd name="T54" fmla="*/ 1323 w 12"/>
              <a:gd name="T55" fmla="*/ 0 h 189"/>
              <a:gd name="T56" fmla="*/ 1323 w 12"/>
              <a:gd name="T57" fmla="*/ 76200 h 189"/>
              <a:gd name="T58" fmla="*/ 1323 w 12"/>
              <a:gd name="T59" fmla="*/ 76200 h 189"/>
              <a:gd name="T60" fmla="*/ 1323 w 12"/>
              <a:gd name="T61" fmla="*/ 0 h 189"/>
              <a:gd name="T62" fmla="*/ 1852 w 12"/>
              <a:gd name="T63" fmla="*/ 0 h 189"/>
              <a:gd name="T64" fmla="*/ 1852 w 12"/>
              <a:gd name="T65" fmla="*/ 76200 h 189"/>
              <a:gd name="T66" fmla="*/ 1852 w 12"/>
              <a:gd name="T67" fmla="*/ 76200 h 189"/>
              <a:gd name="T68" fmla="*/ 1852 w 12"/>
              <a:gd name="T69" fmla="*/ 0 h 189"/>
              <a:gd name="T70" fmla="*/ 1852 w 12"/>
              <a:gd name="T71" fmla="*/ 0 h 189"/>
              <a:gd name="T72" fmla="*/ 1852 w 12"/>
              <a:gd name="T73" fmla="*/ 76200 h 189"/>
              <a:gd name="T74" fmla="*/ 2117 w 12"/>
              <a:gd name="T75" fmla="*/ 76200 h 189"/>
              <a:gd name="T76" fmla="*/ 2117 w 12"/>
              <a:gd name="T77" fmla="*/ 0 h 189"/>
              <a:gd name="T78" fmla="*/ 2381 w 12"/>
              <a:gd name="T79" fmla="*/ 0 h 189"/>
              <a:gd name="T80" fmla="*/ 2381 w 12"/>
              <a:gd name="T81" fmla="*/ 76200 h 189"/>
              <a:gd name="T82" fmla="*/ 2381 w 12"/>
              <a:gd name="T83" fmla="*/ 75797 h 189"/>
              <a:gd name="T84" fmla="*/ 2381 w 12"/>
              <a:gd name="T85" fmla="*/ 0 h 189"/>
              <a:gd name="T86" fmla="*/ 2381 w 12"/>
              <a:gd name="T87" fmla="*/ 0 h 189"/>
              <a:gd name="T88" fmla="*/ 2381 w 12"/>
              <a:gd name="T89" fmla="*/ 75797 h 189"/>
              <a:gd name="T90" fmla="*/ 2646 w 12"/>
              <a:gd name="T91" fmla="*/ 75394 h 189"/>
              <a:gd name="T92" fmla="*/ 2646 w 12"/>
              <a:gd name="T93" fmla="*/ 806 h 189"/>
              <a:gd name="T94" fmla="*/ 2646 w 12"/>
              <a:gd name="T95" fmla="*/ 806 h 189"/>
              <a:gd name="T96" fmla="*/ 2646 w 12"/>
              <a:gd name="T97" fmla="*/ 75394 h 189"/>
              <a:gd name="T98" fmla="*/ 2646 w 12"/>
              <a:gd name="T99" fmla="*/ 75394 h 189"/>
              <a:gd name="T100" fmla="*/ 2646 w 12"/>
              <a:gd name="T101" fmla="*/ 806 h 189"/>
              <a:gd name="T102" fmla="*/ 2646 w 12"/>
              <a:gd name="T103" fmla="*/ 1210 h 189"/>
              <a:gd name="T104" fmla="*/ 2646 w 12"/>
              <a:gd name="T105" fmla="*/ 75394 h 189"/>
              <a:gd name="T106" fmla="*/ 3175 w 12"/>
              <a:gd name="T107" fmla="*/ 74990 h 189"/>
              <a:gd name="T108" fmla="*/ 3175 w 12"/>
              <a:gd name="T109" fmla="*/ 1210 h 189"/>
              <a:gd name="T110" fmla="*/ 3175 w 12"/>
              <a:gd name="T111" fmla="*/ 1613 h 189"/>
              <a:gd name="T112" fmla="*/ 3175 w 12"/>
              <a:gd name="T113" fmla="*/ 74990 h 189"/>
              <a:gd name="T114" fmla="*/ 3175 w 12"/>
              <a:gd name="T115" fmla="*/ 74184 h 189"/>
              <a:gd name="T116" fmla="*/ 3175 w 12"/>
              <a:gd name="T117" fmla="*/ 1613 h 189"/>
              <a:gd name="T118" fmla="*/ 3175 w 12"/>
              <a:gd name="T119" fmla="*/ 2016 h 189"/>
              <a:gd name="T120" fmla="*/ 3175 w 12"/>
              <a:gd name="T121" fmla="*/ 74184 h 189"/>
              <a:gd name="T122" fmla="*/ 3175 w 12"/>
              <a:gd name="T123" fmla="*/ 74184 h 189"/>
              <a:gd name="T124" fmla="*/ 3175 w 12"/>
              <a:gd name="T125" fmla="*/ 2016 h 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189">
                <a:moveTo>
                  <a:pt x="7" y="184"/>
                </a:moveTo>
                <a:lnTo>
                  <a:pt x="0" y="184"/>
                </a:lnTo>
                <a:lnTo>
                  <a:pt x="0" y="5"/>
                </a:lnTo>
                <a:lnTo>
                  <a:pt x="0" y="184"/>
                </a:lnTo>
                <a:lnTo>
                  <a:pt x="0" y="4"/>
                </a:lnTo>
                <a:lnTo>
                  <a:pt x="2" y="4"/>
                </a:lnTo>
                <a:lnTo>
                  <a:pt x="2" y="186"/>
                </a:lnTo>
                <a:lnTo>
                  <a:pt x="2" y="3"/>
                </a:lnTo>
                <a:lnTo>
                  <a:pt x="2" y="187"/>
                </a:lnTo>
                <a:lnTo>
                  <a:pt x="2" y="2"/>
                </a:lnTo>
                <a:lnTo>
                  <a:pt x="2" y="187"/>
                </a:lnTo>
                <a:lnTo>
                  <a:pt x="3" y="187"/>
                </a:lnTo>
                <a:lnTo>
                  <a:pt x="3" y="2"/>
                </a:lnTo>
                <a:lnTo>
                  <a:pt x="3" y="0"/>
                </a:lnTo>
                <a:lnTo>
                  <a:pt x="3" y="188"/>
                </a:lnTo>
                <a:lnTo>
                  <a:pt x="4" y="188"/>
                </a:lnTo>
                <a:lnTo>
                  <a:pt x="4" y="0"/>
                </a:lnTo>
                <a:lnTo>
                  <a:pt x="4" y="189"/>
                </a:lnTo>
                <a:lnTo>
                  <a:pt x="4" y="0"/>
                </a:lnTo>
                <a:lnTo>
                  <a:pt x="5" y="0"/>
                </a:lnTo>
                <a:lnTo>
                  <a:pt x="5" y="189"/>
                </a:lnTo>
                <a:lnTo>
                  <a:pt x="5" y="0"/>
                </a:lnTo>
                <a:lnTo>
                  <a:pt x="7" y="0"/>
                </a:lnTo>
                <a:lnTo>
                  <a:pt x="7" y="189"/>
                </a:lnTo>
                <a:lnTo>
                  <a:pt x="7" y="0"/>
                </a:lnTo>
                <a:lnTo>
                  <a:pt x="7" y="189"/>
                </a:lnTo>
                <a:lnTo>
                  <a:pt x="8" y="189"/>
                </a:lnTo>
                <a:lnTo>
                  <a:pt x="8" y="0"/>
                </a:lnTo>
                <a:lnTo>
                  <a:pt x="9" y="0"/>
                </a:lnTo>
                <a:lnTo>
                  <a:pt x="9" y="189"/>
                </a:lnTo>
                <a:lnTo>
                  <a:pt x="9" y="188"/>
                </a:lnTo>
                <a:lnTo>
                  <a:pt x="9" y="0"/>
                </a:lnTo>
                <a:lnTo>
                  <a:pt x="9" y="188"/>
                </a:lnTo>
                <a:lnTo>
                  <a:pt x="10" y="187"/>
                </a:lnTo>
                <a:lnTo>
                  <a:pt x="10" y="2"/>
                </a:lnTo>
                <a:lnTo>
                  <a:pt x="10" y="187"/>
                </a:lnTo>
                <a:lnTo>
                  <a:pt x="10" y="2"/>
                </a:lnTo>
                <a:lnTo>
                  <a:pt x="10" y="3"/>
                </a:lnTo>
                <a:lnTo>
                  <a:pt x="10" y="187"/>
                </a:lnTo>
                <a:lnTo>
                  <a:pt x="12" y="186"/>
                </a:lnTo>
                <a:lnTo>
                  <a:pt x="12" y="3"/>
                </a:lnTo>
                <a:lnTo>
                  <a:pt x="12" y="4"/>
                </a:lnTo>
                <a:lnTo>
                  <a:pt x="12" y="186"/>
                </a:lnTo>
                <a:lnTo>
                  <a:pt x="12" y="184"/>
                </a:lnTo>
                <a:lnTo>
                  <a:pt x="12" y="4"/>
                </a:lnTo>
                <a:lnTo>
                  <a:pt x="12" y="5"/>
                </a:lnTo>
                <a:lnTo>
                  <a:pt x="12" y="18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2990850" y="3209925"/>
            <a:ext cx="12700" cy="4763"/>
          </a:xfrm>
          <a:custGeom>
            <a:avLst/>
            <a:gdLst>
              <a:gd name="T0" fmla="*/ 2223 w 40"/>
              <a:gd name="T1" fmla="*/ 2382 h 10"/>
              <a:gd name="T2" fmla="*/ 2223 w 40"/>
              <a:gd name="T3" fmla="*/ 0 h 10"/>
              <a:gd name="T4" fmla="*/ 10478 w 40"/>
              <a:gd name="T5" fmla="*/ 0 h 10"/>
              <a:gd name="T6" fmla="*/ 11113 w 40"/>
              <a:gd name="T7" fmla="*/ 0 h 10"/>
              <a:gd name="T8" fmla="*/ 1588 w 40"/>
              <a:gd name="T9" fmla="*/ 0 h 10"/>
              <a:gd name="T10" fmla="*/ 1588 w 40"/>
              <a:gd name="T11" fmla="*/ 0 h 10"/>
              <a:gd name="T12" fmla="*/ 11430 w 40"/>
              <a:gd name="T13" fmla="*/ 0 h 10"/>
              <a:gd name="T14" fmla="*/ 11430 w 40"/>
              <a:gd name="T15" fmla="*/ 0 h 10"/>
              <a:gd name="T16" fmla="*/ 1270 w 40"/>
              <a:gd name="T17" fmla="*/ 0 h 10"/>
              <a:gd name="T18" fmla="*/ 1270 w 40"/>
              <a:gd name="T19" fmla="*/ 0 h 10"/>
              <a:gd name="T20" fmla="*/ 11430 w 40"/>
              <a:gd name="T21" fmla="*/ 0 h 10"/>
              <a:gd name="T22" fmla="*/ 11748 w 40"/>
              <a:gd name="T23" fmla="*/ 0 h 10"/>
              <a:gd name="T24" fmla="*/ 1270 w 40"/>
              <a:gd name="T25" fmla="*/ 0 h 10"/>
              <a:gd name="T26" fmla="*/ 953 w 40"/>
              <a:gd name="T27" fmla="*/ 0 h 10"/>
              <a:gd name="T28" fmla="*/ 11748 w 40"/>
              <a:gd name="T29" fmla="*/ 0 h 10"/>
              <a:gd name="T30" fmla="*/ 11748 w 40"/>
              <a:gd name="T31" fmla="*/ 953 h 10"/>
              <a:gd name="T32" fmla="*/ 953 w 40"/>
              <a:gd name="T33" fmla="*/ 953 h 10"/>
              <a:gd name="T34" fmla="*/ 635 w 40"/>
              <a:gd name="T35" fmla="*/ 953 h 10"/>
              <a:gd name="T36" fmla="*/ 12065 w 40"/>
              <a:gd name="T37" fmla="*/ 953 h 10"/>
              <a:gd name="T38" fmla="*/ 12065 w 40"/>
              <a:gd name="T39" fmla="*/ 953 h 10"/>
              <a:gd name="T40" fmla="*/ 635 w 40"/>
              <a:gd name="T41" fmla="*/ 953 h 10"/>
              <a:gd name="T42" fmla="*/ 635 w 40"/>
              <a:gd name="T43" fmla="*/ 1429 h 10"/>
              <a:gd name="T44" fmla="*/ 12065 w 40"/>
              <a:gd name="T45" fmla="*/ 1429 h 10"/>
              <a:gd name="T46" fmla="*/ 12065 w 40"/>
              <a:gd name="T47" fmla="*/ 1429 h 10"/>
              <a:gd name="T48" fmla="*/ 635 w 40"/>
              <a:gd name="T49" fmla="*/ 1429 h 10"/>
              <a:gd name="T50" fmla="*/ 635 w 40"/>
              <a:gd name="T51" fmla="*/ 1905 h 10"/>
              <a:gd name="T52" fmla="*/ 12065 w 40"/>
              <a:gd name="T53" fmla="*/ 1905 h 10"/>
              <a:gd name="T54" fmla="*/ 12065 w 40"/>
              <a:gd name="T55" fmla="*/ 1905 h 10"/>
              <a:gd name="T56" fmla="*/ 0 w 40"/>
              <a:gd name="T57" fmla="*/ 1905 h 10"/>
              <a:gd name="T58" fmla="*/ 0 w 40"/>
              <a:gd name="T59" fmla="*/ 2382 h 10"/>
              <a:gd name="T60" fmla="*/ 12700 w 40"/>
              <a:gd name="T61" fmla="*/ 2382 h 10"/>
              <a:gd name="T62" fmla="*/ 12700 w 40"/>
              <a:gd name="T63" fmla="*/ 2382 h 10"/>
              <a:gd name="T64" fmla="*/ 0 w 40"/>
              <a:gd name="T65" fmla="*/ 2382 h 10"/>
              <a:gd name="T66" fmla="*/ 0 w 40"/>
              <a:gd name="T67" fmla="*/ 2382 h 10"/>
              <a:gd name="T68" fmla="*/ 12700 w 40"/>
              <a:gd name="T69" fmla="*/ 2382 h 10"/>
              <a:gd name="T70" fmla="*/ 12065 w 40"/>
              <a:gd name="T71" fmla="*/ 3334 h 10"/>
              <a:gd name="T72" fmla="*/ 0 w 40"/>
              <a:gd name="T73" fmla="*/ 3334 h 10"/>
              <a:gd name="T74" fmla="*/ 635 w 40"/>
              <a:gd name="T75" fmla="*/ 3334 h 10"/>
              <a:gd name="T76" fmla="*/ 12065 w 40"/>
              <a:gd name="T77" fmla="*/ 3334 h 10"/>
              <a:gd name="T78" fmla="*/ 12065 w 40"/>
              <a:gd name="T79" fmla="*/ 3334 h 10"/>
              <a:gd name="T80" fmla="*/ 635 w 40"/>
              <a:gd name="T81" fmla="*/ 3334 h 10"/>
              <a:gd name="T82" fmla="*/ 635 w 40"/>
              <a:gd name="T83" fmla="*/ 3810 h 10"/>
              <a:gd name="T84" fmla="*/ 12065 w 40"/>
              <a:gd name="T85" fmla="*/ 3810 h 10"/>
              <a:gd name="T86" fmla="*/ 12065 w 40"/>
              <a:gd name="T87" fmla="*/ 4287 h 10"/>
              <a:gd name="T88" fmla="*/ 635 w 40"/>
              <a:gd name="T89" fmla="*/ 4287 h 10"/>
              <a:gd name="T90" fmla="*/ 635 w 40"/>
              <a:gd name="T91" fmla="*/ 4287 h 10"/>
              <a:gd name="T92" fmla="*/ 12065 w 40"/>
              <a:gd name="T93" fmla="*/ 4287 h 10"/>
              <a:gd name="T94" fmla="*/ 11748 w 40"/>
              <a:gd name="T95" fmla="*/ 4287 h 10"/>
              <a:gd name="T96" fmla="*/ 953 w 40"/>
              <a:gd name="T97" fmla="*/ 4287 h 10"/>
              <a:gd name="T98" fmla="*/ 953 w 40"/>
              <a:gd name="T99" fmla="*/ 4287 h 10"/>
              <a:gd name="T100" fmla="*/ 11748 w 40"/>
              <a:gd name="T101" fmla="*/ 4287 h 10"/>
              <a:gd name="T102" fmla="*/ 11748 w 40"/>
              <a:gd name="T103" fmla="*/ 4763 h 10"/>
              <a:gd name="T104" fmla="*/ 1270 w 40"/>
              <a:gd name="T105" fmla="*/ 4763 h 10"/>
              <a:gd name="T106" fmla="*/ 1270 w 40"/>
              <a:gd name="T107" fmla="*/ 4763 h 10"/>
              <a:gd name="T108" fmla="*/ 11430 w 40"/>
              <a:gd name="T109" fmla="*/ 4763 h 10"/>
              <a:gd name="T110" fmla="*/ 11430 w 40"/>
              <a:gd name="T111" fmla="*/ 4763 h 10"/>
              <a:gd name="T112" fmla="*/ 1270 w 40"/>
              <a:gd name="T113" fmla="*/ 4763 h 10"/>
              <a:gd name="T114" fmla="*/ 1588 w 40"/>
              <a:gd name="T115" fmla="*/ 4763 h 10"/>
              <a:gd name="T116" fmla="*/ 11430 w 40"/>
              <a:gd name="T117" fmla="*/ 4763 h 10"/>
              <a:gd name="T118" fmla="*/ 11113 w 40"/>
              <a:gd name="T119" fmla="*/ 4763 h 10"/>
              <a:gd name="T120" fmla="*/ 1588 w 40"/>
              <a:gd name="T121" fmla="*/ 4763 h 10"/>
              <a:gd name="T122" fmla="*/ 2223 w 40"/>
              <a:gd name="T123" fmla="*/ 4763 h 10"/>
              <a:gd name="T124" fmla="*/ 10478 w 40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7" y="0"/>
                </a:lnTo>
                <a:lnTo>
                  <a:pt x="4" y="0"/>
                </a:lnTo>
                <a:lnTo>
                  <a:pt x="3" y="0"/>
                </a:lnTo>
                <a:lnTo>
                  <a:pt x="37" y="0"/>
                </a:lnTo>
                <a:lnTo>
                  <a:pt x="37" y="2"/>
                </a:lnTo>
                <a:lnTo>
                  <a:pt x="3" y="2"/>
                </a:lnTo>
                <a:lnTo>
                  <a:pt x="2" y="2"/>
                </a:lnTo>
                <a:lnTo>
                  <a:pt x="38" y="2"/>
                </a:lnTo>
                <a:lnTo>
                  <a:pt x="2" y="2"/>
                </a:lnTo>
                <a:lnTo>
                  <a:pt x="2" y="3"/>
                </a:lnTo>
                <a:lnTo>
                  <a:pt x="38" y="3"/>
                </a:lnTo>
                <a:lnTo>
                  <a:pt x="2" y="3"/>
                </a:lnTo>
                <a:lnTo>
                  <a:pt x="2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38" y="7"/>
                </a:lnTo>
                <a:lnTo>
                  <a:pt x="0" y="7"/>
                </a:lnTo>
                <a:lnTo>
                  <a:pt x="2" y="7"/>
                </a:lnTo>
                <a:lnTo>
                  <a:pt x="38" y="7"/>
                </a:lnTo>
                <a:lnTo>
                  <a:pt x="2" y="7"/>
                </a:lnTo>
                <a:lnTo>
                  <a:pt x="2" y="8"/>
                </a:lnTo>
                <a:lnTo>
                  <a:pt x="38" y="8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9"/>
                </a:lnTo>
                <a:lnTo>
                  <a:pt x="3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6" y="10"/>
                </a:lnTo>
                <a:lnTo>
                  <a:pt x="35" y="10"/>
                </a:lnTo>
                <a:lnTo>
                  <a:pt x="5" y="10"/>
                </a:lnTo>
                <a:lnTo>
                  <a:pt x="7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3000375" y="3203575"/>
            <a:ext cx="3175" cy="11113"/>
          </a:xfrm>
          <a:custGeom>
            <a:avLst/>
            <a:gdLst>
              <a:gd name="T0" fmla="*/ 1323 w 12"/>
              <a:gd name="T1" fmla="*/ 9055 h 27"/>
              <a:gd name="T2" fmla="*/ 0 w 12"/>
              <a:gd name="T3" fmla="*/ 9055 h 27"/>
              <a:gd name="T4" fmla="*/ 0 w 12"/>
              <a:gd name="T5" fmla="*/ 2058 h 27"/>
              <a:gd name="T6" fmla="*/ 0 w 12"/>
              <a:gd name="T7" fmla="*/ 1235 h 27"/>
              <a:gd name="T8" fmla="*/ 0 w 12"/>
              <a:gd name="T9" fmla="*/ 9055 h 27"/>
              <a:gd name="T10" fmla="*/ 0 w 12"/>
              <a:gd name="T11" fmla="*/ 9878 h 27"/>
              <a:gd name="T12" fmla="*/ 0 w 12"/>
              <a:gd name="T13" fmla="*/ 1235 h 27"/>
              <a:gd name="T14" fmla="*/ 0 w 12"/>
              <a:gd name="T15" fmla="*/ 1235 h 27"/>
              <a:gd name="T16" fmla="*/ 0 w 12"/>
              <a:gd name="T17" fmla="*/ 9878 h 27"/>
              <a:gd name="T18" fmla="*/ 0 w 12"/>
              <a:gd name="T19" fmla="*/ 9878 h 27"/>
              <a:gd name="T20" fmla="*/ 0 w 12"/>
              <a:gd name="T21" fmla="*/ 823 h 27"/>
              <a:gd name="T22" fmla="*/ 265 w 12"/>
              <a:gd name="T23" fmla="*/ 412 h 27"/>
              <a:gd name="T24" fmla="*/ 265 w 12"/>
              <a:gd name="T25" fmla="*/ 10290 h 27"/>
              <a:gd name="T26" fmla="*/ 265 w 12"/>
              <a:gd name="T27" fmla="*/ 10701 h 27"/>
              <a:gd name="T28" fmla="*/ 265 w 12"/>
              <a:gd name="T29" fmla="*/ 412 h 27"/>
              <a:gd name="T30" fmla="*/ 265 w 12"/>
              <a:gd name="T31" fmla="*/ 412 h 27"/>
              <a:gd name="T32" fmla="*/ 265 w 12"/>
              <a:gd name="T33" fmla="*/ 10701 h 27"/>
              <a:gd name="T34" fmla="*/ 265 w 12"/>
              <a:gd name="T35" fmla="*/ 10701 h 27"/>
              <a:gd name="T36" fmla="*/ 265 w 12"/>
              <a:gd name="T37" fmla="*/ 412 h 27"/>
              <a:gd name="T38" fmla="*/ 794 w 12"/>
              <a:gd name="T39" fmla="*/ 0 h 27"/>
              <a:gd name="T40" fmla="*/ 794 w 12"/>
              <a:gd name="T41" fmla="*/ 10701 h 27"/>
              <a:gd name="T42" fmla="*/ 794 w 12"/>
              <a:gd name="T43" fmla="*/ 11113 h 27"/>
              <a:gd name="T44" fmla="*/ 794 w 12"/>
              <a:gd name="T45" fmla="*/ 0 h 27"/>
              <a:gd name="T46" fmla="*/ 1058 w 12"/>
              <a:gd name="T47" fmla="*/ 0 h 27"/>
              <a:gd name="T48" fmla="*/ 1058 w 12"/>
              <a:gd name="T49" fmla="*/ 11113 h 27"/>
              <a:gd name="T50" fmla="*/ 1058 w 12"/>
              <a:gd name="T51" fmla="*/ 11113 h 27"/>
              <a:gd name="T52" fmla="*/ 1058 w 12"/>
              <a:gd name="T53" fmla="*/ 0 h 27"/>
              <a:gd name="T54" fmla="*/ 1323 w 12"/>
              <a:gd name="T55" fmla="*/ 0 h 27"/>
              <a:gd name="T56" fmla="*/ 1323 w 12"/>
              <a:gd name="T57" fmla="*/ 11113 h 27"/>
              <a:gd name="T58" fmla="*/ 1323 w 12"/>
              <a:gd name="T59" fmla="*/ 11113 h 27"/>
              <a:gd name="T60" fmla="*/ 1323 w 12"/>
              <a:gd name="T61" fmla="*/ 0 h 27"/>
              <a:gd name="T62" fmla="*/ 1323 w 12"/>
              <a:gd name="T63" fmla="*/ 0 h 27"/>
              <a:gd name="T64" fmla="*/ 1323 w 12"/>
              <a:gd name="T65" fmla="*/ 11113 h 27"/>
              <a:gd name="T66" fmla="*/ 1852 w 12"/>
              <a:gd name="T67" fmla="*/ 11113 h 27"/>
              <a:gd name="T68" fmla="*/ 1852 w 12"/>
              <a:gd name="T69" fmla="*/ 0 h 27"/>
              <a:gd name="T70" fmla="*/ 2117 w 12"/>
              <a:gd name="T71" fmla="*/ 0 h 27"/>
              <a:gd name="T72" fmla="*/ 2117 w 12"/>
              <a:gd name="T73" fmla="*/ 11113 h 27"/>
              <a:gd name="T74" fmla="*/ 2117 w 12"/>
              <a:gd name="T75" fmla="*/ 11113 h 27"/>
              <a:gd name="T76" fmla="*/ 2117 w 12"/>
              <a:gd name="T77" fmla="*/ 0 h 27"/>
              <a:gd name="T78" fmla="*/ 2117 w 12"/>
              <a:gd name="T79" fmla="*/ 0 h 27"/>
              <a:gd name="T80" fmla="*/ 2117 w 12"/>
              <a:gd name="T81" fmla="*/ 11113 h 27"/>
              <a:gd name="T82" fmla="*/ 2381 w 12"/>
              <a:gd name="T83" fmla="*/ 11113 h 27"/>
              <a:gd name="T84" fmla="*/ 2381 w 12"/>
              <a:gd name="T85" fmla="*/ 0 h 27"/>
              <a:gd name="T86" fmla="*/ 2381 w 12"/>
              <a:gd name="T87" fmla="*/ 0 h 27"/>
              <a:gd name="T88" fmla="*/ 2381 w 12"/>
              <a:gd name="T89" fmla="*/ 10701 h 27"/>
              <a:gd name="T90" fmla="*/ 2381 w 12"/>
              <a:gd name="T91" fmla="*/ 10701 h 27"/>
              <a:gd name="T92" fmla="*/ 2381 w 12"/>
              <a:gd name="T93" fmla="*/ 412 h 27"/>
              <a:gd name="T94" fmla="*/ 2646 w 12"/>
              <a:gd name="T95" fmla="*/ 412 h 27"/>
              <a:gd name="T96" fmla="*/ 2646 w 12"/>
              <a:gd name="T97" fmla="*/ 10701 h 27"/>
              <a:gd name="T98" fmla="*/ 2646 w 12"/>
              <a:gd name="T99" fmla="*/ 10701 h 27"/>
              <a:gd name="T100" fmla="*/ 2646 w 12"/>
              <a:gd name="T101" fmla="*/ 412 h 27"/>
              <a:gd name="T102" fmla="*/ 2646 w 12"/>
              <a:gd name="T103" fmla="*/ 412 h 27"/>
              <a:gd name="T104" fmla="*/ 2646 w 12"/>
              <a:gd name="T105" fmla="*/ 10290 h 27"/>
              <a:gd name="T106" fmla="*/ 2646 w 12"/>
              <a:gd name="T107" fmla="*/ 9878 h 27"/>
              <a:gd name="T108" fmla="*/ 2646 w 12"/>
              <a:gd name="T109" fmla="*/ 823 h 27"/>
              <a:gd name="T110" fmla="*/ 2646 w 12"/>
              <a:gd name="T111" fmla="*/ 1235 h 27"/>
              <a:gd name="T112" fmla="*/ 2646 w 12"/>
              <a:gd name="T113" fmla="*/ 9878 h 27"/>
              <a:gd name="T114" fmla="*/ 2646 w 12"/>
              <a:gd name="T115" fmla="*/ 9878 h 27"/>
              <a:gd name="T116" fmla="*/ 2646 w 12"/>
              <a:gd name="T117" fmla="*/ 1235 h 27"/>
              <a:gd name="T118" fmla="*/ 3175 w 12"/>
              <a:gd name="T119" fmla="*/ 1235 h 27"/>
              <a:gd name="T120" fmla="*/ 3175 w 12"/>
              <a:gd name="T121" fmla="*/ 9055 h 27"/>
              <a:gd name="T122" fmla="*/ 3175 w 12"/>
              <a:gd name="T123" fmla="*/ 9055 h 27"/>
              <a:gd name="T124" fmla="*/ 3175 w 12"/>
              <a:gd name="T125" fmla="*/ 2058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7">
                <a:moveTo>
                  <a:pt x="5" y="22"/>
                </a:moveTo>
                <a:lnTo>
                  <a:pt x="0" y="22"/>
                </a:lnTo>
                <a:lnTo>
                  <a:pt x="0" y="5"/>
                </a:lnTo>
                <a:lnTo>
                  <a:pt x="0" y="3"/>
                </a:lnTo>
                <a:lnTo>
                  <a:pt x="0" y="22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0" y="2"/>
                </a:lnTo>
                <a:lnTo>
                  <a:pt x="1" y="1"/>
                </a:lnTo>
                <a:lnTo>
                  <a:pt x="1" y="25"/>
                </a:lnTo>
                <a:lnTo>
                  <a:pt x="1" y="26"/>
                </a:lnTo>
                <a:lnTo>
                  <a:pt x="1" y="1"/>
                </a:lnTo>
                <a:lnTo>
                  <a:pt x="1" y="26"/>
                </a:lnTo>
                <a:lnTo>
                  <a:pt x="1" y="1"/>
                </a:lnTo>
                <a:lnTo>
                  <a:pt x="3" y="0"/>
                </a:lnTo>
                <a:lnTo>
                  <a:pt x="3" y="26"/>
                </a:lnTo>
                <a:lnTo>
                  <a:pt x="3" y="27"/>
                </a:lnTo>
                <a:lnTo>
                  <a:pt x="3" y="0"/>
                </a:lnTo>
                <a:lnTo>
                  <a:pt x="4" y="0"/>
                </a:lnTo>
                <a:lnTo>
                  <a:pt x="4" y="27"/>
                </a:lnTo>
                <a:lnTo>
                  <a:pt x="4" y="0"/>
                </a:lnTo>
                <a:lnTo>
                  <a:pt x="5" y="0"/>
                </a:lnTo>
                <a:lnTo>
                  <a:pt x="5" y="27"/>
                </a:lnTo>
                <a:lnTo>
                  <a:pt x="5" y="0"/>
                </a:lnTo>
                <a:lnTo>
                  <a:pt x="5" y="27"/>
                </a:lnTo>
                <a:lnTo>
                  <a:pt x="7" y="27"/>
                </a:lnTo>
                <a:lnTo>
                  <a:pt x="7" y="0"/>
                </a:lnTo>
                <a:lnTo>
                  <a:pt x="8" y="0"/>
                </a:lnTo>
                <a:lnTo>
                  <a:pt x="8" y="27"/>
                </a:lnTo>
                <a:lnTo>
                  <a:pt x="8" y="0"/>
                </a:lnTo>
                <a:lnTo>
                  <a:pt x="8" y="27"/>
                </a:lnTo>
                <a:lnTo>
                  <a:pt x="9" y="27"/>
                </a:lnTo>
                <a:lnTo>
                  <a:pt x="9" y="0"/>
                </a:lnTo>
                <a:lnTo>
                  <a:pt x="9" y="26"/>
                </a:lnTo>
                <a:lnTo>
                  <a:pt x="9" y="1"/>
                </a:lnTo>
                <a:lnTo>
                  <a:pt x="10" y="1"/>
                </a:lnTo>
                <a:lnTo>
                  <a:pt x="10" y="26"/>
                </a:lnTo>
                <a:lnTo>
                  <a:pt x="10" y="1"/>
                </a:lnTo>
                <a:lnTo>
                  <a:pt x="10" y="25"/>
                </a:lnTo>
                <a:lnTo>
                  <a:pt x="10" y="24"/>
                </a:lnTo>
                <a:lnTo>
                  <a:pt x="10" y="2"/>
                </a:lnTo>
                <a:lnTo>
                  <a:pt x="10" y="3"/>
                </a:lnTo>
                <a:lnTo>
                  <a:pt x="10" y="24"/>
                </a:lnTo>
                <a:lnTo>
                  <a:pt x="10" y="3"/>
                </a:lnTo>
                <a:lnTo>
                  <a:pt x="12" y="3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3000375" y="3203575"/>
            <a:ext cx="14288" cy="3175"/>
          </a:xfrm>
          <a:custGeom>
            <a:avLst/>
            <a:gdLst>
              <a:gd name="T0" fmla="*/ 1832 w 39"/>
              <a:gd name="T1" fmla="*/ 1588 h 10"/>
              <a:gd name="T2" fmla="*/ 1832 w 39"/>
              <a:gd name="T3" fmla="*/ 0 h 10"/>
              <a:gd name="T4" fmla="*/ 12090 w 39"/>
              <a:gd name="T5" fmla="*/ 0 h 10"/>
              <a:gd name="T6" fmla="*/ 12090 w 39"/>
              <a:gd name="T7" fmla="*/ 0 h 10"/>
              <a:gd name="T8" fmla="*/ 1832 w 39"/>
              <a:gd name="T9" fmla="*/ 0 h 10"/>
              <a:gd name="T10" fmla="*/ 1832 w 39"/>
              <a:gd name="T11" fmla="*/ 0 h 10"/>
              <a:gd name="T12" fmla="*/ 12456 w 39"/>
              <a:gd name="T13" fmla="*/ 0 h 10"/>
              <a:gd name="T14" fmla="*/ 13189 w 39"/>
              <a:gd name="T15" fmla="*/ 0 h 10"/>
              <a:gd name="T16" fmla="*/ 1465 w 39"/>
              <a:gd name="T17" fmla="*/ 0 h 10"/>
              <a:gd name="T18" fmla="*/ 1465 w 39"/>
              <a:gd name="T19" fmla="*/ 0 h 10"/>
              <a:gd name="T20" fmla="*/ 13189 w 39"/>
              <a:gd name="T21" fmla="*/ 0 h 10"/>
              <a:gd name="T22" fmla="*/ 13189 w 39"/>
              <a:gd name="T23" fmla="*/ 0 h 10"/>
              <a:gd name="T24" fmla="*/ 1099 w 39"/>
              <a:gd name="T25" fmla="*/ 0 h 10"/>
              <a:gd name="T26" fmla="*/ 1099 w 39"/>
              <a:gd name="T27" fmla="*/ 0 h 10"/>
              <a:gd name="T28" fmla="*/ 13555 w 39"/>
              <a:gd name="T29" fmla="*/ 0 h 10"/>
              <a:gd name="T30" fmla="*/ 13555 w 39"/>
              <a:gd name="T31" fmla="*/ 318 h 10"/>
              <a:gd name="T32" fmla="*/ 366 w 39"/>
              <a:gd name="T33" fmla="*/ 318 h 10"/>
              <a:gd name="T34" fmla="*/ 366 w 39"/>
              <a:gd name="T35" fmla="*/ 318 h 10"/>
              <a:gd name="T36" fmla="*/ 13555 w 39"/>
              <a:gd name="T37" fmla="*/ 318 h 10"/>
              <a:gd name="T38" fmla="*/ 13922 w 39"/>
              <a:gd name="T39" fmla="*/ 318 h 10"/>
              <a:gd name="T40" fmla="*/ 366 w 39"/>
              <a:gd name="T41" fmla="*/ 318 h 10"/>
              <a:gd name="T42" fmla="*/ 366 w 39"/>
              <a:gd name="T43" fmla="*/ 318 h 10"/>
              <a:gd name="T44" fmla="*/ 13922 w 39"/>
              <a:gd name="T45" fmla="*/ 318 h 10"/>
              <a:gd name="T46" fmla="*/ 13922 w 39"/>
              <a:gd name="T47" fmla="*/ 635 h 10"/>
              <a:gd name="T48" fmla="*/ 0 w 39"/>
              <a:gd name="T49" fmla="*/ 635 h 10"/>
              <a:gd name="T50" fmla="*/ 0 w 39"/>
              <a:gd name="T51" fmla="*/ 953 h 10"/>
              <a:gd name="T52" fmla="*/ 14288 w 39"/>
              <a:gd name="T53" fmla="*/ 953 h 10"/>
              <a:gd name="T54" fmla="*/ 14288 w 39"/>
              <a:gd name="T55" fmla="*/ 953 h 10"/>
              <a:gd name="T56" fmla="*/ 0 w 39"/>
              <a:gd name="T57" fmla="*/ 953 h 10"/>
              <a:gd name="T58" fmla="*/ 0 w 39"/>
              <a:gd name="T59" fmla="*/ 953 h 10"/>
              <a:gd name="T60" fmla="*/ 14288 w 39"/>
              <a:gd name="T61" fmla="*/ 953 h 10"/>
              <a:gd name="T62" fmla="*/ 14288 w 39"/>
              <a:gd name="T63" fmla="*/ 1588 h 10"/>
              <a:gd name="T64" fmla="*/ 0 w 39"/>
              <a:gd name="T65" fmla="*/ 1588 h 10"/>
              <a:gd name="T66" fmla="*/ 0 w 39"/>
              <a:gd name="T67" fmla="*/ 1588 h 10"/>
              <a:gd name="T68" fmla="*/ 14288 w 39"/>
              <a:gd name="T69" fmla="*/ 1588 h 10"/>
              <a:gd name="T70" fmla="*/ 14288 w 39"/>
              <a:gd name="T71" fmla="*/ 1905 h 10"/>
              <a:gd name="T72" fmla="*/ 0 w 39"/>
              <a:gd name="T73" fmla="*/ 1905 h 10"/>
              <a:gd name="T74" fmla="*/ 0 w 39"/>
              <a:gd name="T75" fmla="*/ 1905 h 10"/>
              <a:gd name="T76" fmla="*/ 14288 w 39"/>
              <a:gd name="T77" fmla="*/ 1905 h 10"/>
              <a:gd name="T78" fmla="*/ 13922 w 39"/>
              <a:gd name="T79" fmla="*/ 1905 h 10"/>
              <a:gd name="T80" fmla="*/ 0 w 39"/>
              <a:gd name="T81" fmla="*/ 1905 h 10"/>
              <a:gd name="T82" fmla="*/ 366 w 39"/>
              <a:gd name="T83" fmla="*/ 2223 h 10"/>
              <a:gd name="T84" fmla="*/ 13922 w 39"/>
              <a:gd name="T85" fmla="*/ 2223 h 10"/>
              <a:gd name="T86" fmla="*/ 13922 w 39"/>
              <a:gd name="T87" fmla="*/ 2540 h 10"/>
              <a:gd name="T88" fmla="*/ 366 w 39"/>
              <a:gd name="T89" fmla="*/ 2540 h 10"/>
              <a:gd name="T90" fmla="*/ 366 w 39"/>
              <a:gd name="T91" fmla="*/ 2540 h 10"/>
              <a:gd name="T92" fmla="*/ 13555 w 39"/>
              <a:gd name="T93" fmla="*/ 2540 h 10"/>
              <a:gd name="T94" fmla="*/ 13555 w 39"/>
              <a:gd name="T95" fmla="*/ 2540 h 10"/>
              <a:gd name="T96" fmla="*/ 366 w 39"/>
              <a:gd name="T97" fmla="*/ 2540 h 10"/>
              <a:gd name="T98" fmla="*/ 1099 w 39"/>
              <a:gd name="T99" fmla="*/ 2540 h 10"/>
              <a:gd name="T100" fmla="*/ 13555 w 39"/>
              <a:gd name="T101" fmla="*/ 2540 h 10"/>
              <a:gd name="T102" fmla="*/ 13189 w 39"/>
              <a:gd name="T103" fmla="*/ 3175 h 10"/>
              <a:gd name="T104" fmla="*/ 1099 w 39"/>
              <a:gd name="T105" fmla="*/ 3175 h 10"/>
              <a:gd name="T106" fmla="*/ 1465 w 39"/>
              <a:gd name="T107" fmla="*/ 3175 h 10"/>
              <a:gd name="T108" fmla="*/ 13189 w 39"/>
              <a:gd name="T109" fmla="*/ 3175 h 10"/>
              <a:gd name="T110" fmla="*/ 13189 w 39"/>
              <a:gd name="T111" fmla="*/ 3175 h 10"/>
              <a:gd name="T112" fmla="*/ 1465 w 39"/>
              <a:gd name="T113" fmla="*/ 3175 h 10"/>
              <a:gd name="T114" fmla="*/ 1832 w 39"/>
              <a:gd name="T115" fmla="*/ 3175 h 10"/>
              <a:gd name="T116" fmla="*/ 12456 w 39"/>
              <a:gd name="T117" fmla="*/ 3175 h 10"/>
              <a:gd name="T118" fmla="*/ 12090 w 39"/>
              <a:gd name="T119" fmla="*/ 3175 h 10"/>
              <a:gd name="T120" fmla="*/ 1832 w 39"/>
              <a:gd name="T121" fmla="*/ 3175 h 10"/>
              <a:gd name="T122" fmla="*/ 1832 w 39"/>
              <a:gd name="T123" fmla="*/ 3175 h 10"/>
              <a:gd name="T124" fmla="*/ 12090 w 39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0" y="2"/>
                </a:lnTo>
                <a:lnTo>
                  <a:pt x="0" y="3"/>
                </a:lnTo>
                <a:lnTo>
                  <a:pt x="39" y="3"/>
                </a:lnTo>
                <a:lnTo>
                  <a:pt x="0" y="3"/>
                </a:lnTo>
                <a:lnTo>
                  <a:pt x="39" y="3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8" y="6"/>
                </a:lnTo>
                <a:lnTo>
                  <a:pt x="0" y="6"/>
                </a:lnTo>
                <a:lnTo>
                  <a:pt x="1" y="7"/>
                </a:lnTo>
                <a:lnTo>
                  <a:pt x="38" y="7"/>
                </a:lnTo>
                <a:lnTo>
                  <a:pt x="38" y="8"/>
                </a:lnTo>
                <a:lnTo>
                  <a:pt x="1" y="8"/>
                </a:lnTo>
                <a:lnTo>
                  <a:pt x="37" y="8"/>
                </a:lnTo>
                <a:lnTo>
                  <a:pt x="1" y="8"/>
                </a:lnTo>
                <a:lnTo>
                  <a:pt x="3" y="8"/>
                </a:lnTo>
                <a:lnTo>
                  <a:pt x="37" y="8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0"/>
                </a:lnTo>
                <a:lnTo>
                  <a:pt x="34" y="10"/>
                </a:lnTo>
                <a:lnTo>
                  <a:pt x="33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3009900" y="3160713"/>
            <a:ext cx="4763" cy="46037"/>
          </a:xfrm>
          <a:custGeom>
            <a:avLst/>
            <a:gdLst>
              <a:gd name="T0" fmla="*/ 2165 w 11"/>
              <a:gd name="T1" fmla="*/ 44086 h 118"/>
              <a:gd name="T2" fmla="*/ 0 w 11"/>
              <a:gd name="T3" fmla="*/ 44086 h 118"/>
              <a:gd name="T4" fmla="*/ 0 w 11"/>
              <a:gd name="T5" fmla="*/ 1951 h 118"/>
              <a:gd name="T6" fmla="*/ 0 w 11"/>
              <a:gd name="T7" fmla="*/ 1951 h 118"/>
              <a:gd name="T8" fmla="*/ 0 w 11"/>
              <a:gd name="T9" fmla="*/ 44086 h 118"/>
              <a:gd name="T10" fmla="*/ 0 w 11"/>
              <a:gd name="T11" fmla="*/ 44476 h 118"/>
              <a:gd name="T12" fmla="*/ 0 w 11"/>
              <a:gd name="T13" fmla="*/ 1951 h 118"/>
              <a:gd name="T14" fmla="*/ 0 w 11"/>
              <a:gd name="T15" fmla="*/ 1561 h 118"/>
              <a:gd name="T16" fmla="*/ 0 w 11"/>
              <a:gd name="T17" fmla="*/ 44476 h 118"/>
              <a:gd name="T18" fmla="*/ 0 w 11"/>
              <a:gd name="T19" fmla="*/ 44476 h 118"/>
              <a:gd name="T20" fmla="*/ 0 w 11"/>
              <a:gd name="T21" fmla="*/ 1561 h 118"/>
              <a:gd name="T22" fmla="*/ 0 w 11"/>
              <a:gd name="T23" fmla="*/ 1561 h 118"/>
              <a:gd name="T24" fmla="*/ 0 w 11"/>
              <a:gd name="T25" fmla="*/ 44867 h 118"/>
              <a:gd name="T26" fmla="*/ 0 w 11"/>
              <a:gd name="T27" fmla="*/ 45257 h 118"/>
              <a:gd name="T28" fmla="*/ 0 w 11"/>
              <a:gd name="T29" fmla="*/ 780 h 118"/>
              <a:gd name="T30" fmla="*/ 433 w 11"/>
              <a:gd name="T31" fmla="*/ 390 h 118"/>
              <a:gd name="T32" fmla="*/ 433 w 11"/>
              <a:gd name="T33" fmla="*/ 45257 h 118"/>
              <a:gd name="T34" fmla="*/ 433 w 11"/>
              <a:gd name="T35" fmla="*/ 45257 h 118"/>
              <a:gd name="T36" fmla="*/ 433 w 11"/>
              <a:gd name="T37" fmla="*/ 390 h 118"/>
              <a:gd name="T38" fmla="*/ 1299 w 11"/>
              <a:gd name="T39" fmla="*/ 390 h 118"/>
              <a:gd name="T40" fmla="*/ 1299 w 11"/>
              <a:gd name="T41" fmla="*/ 45257 h 118"/>
              <a:gd name="T42" fmla="*/ 1299 w 11"/>
              <a:gd name="T43" fmla="*/ 46037 h 118"/>
              <a:gd name="T44" fmla="*/ 1299 w 11"/>
              <a:gd name="T45" fmla="*/ 390 h 118"/>
              <a:gd name="T46" fmla="*/ 1299 w 11"/>
              <a:gd name="T47" fmla="*/ 0 h 118"/>
              <a:gd name="T48" fmla="*/ 1299 w 11"/>
              <a:gd name="T49" fmla="*/ 46037 h 118"/>
              <a:gd name="T50" fmla="*/ 1732 w 11"/>
              <a:gd name="T51" fmla="*/ 46037 h 118"/>
              <a:gd name="T52" fmla="*/ 1732 w 11"/>
              <a:gd name="T53" fmla="*/ 0 h 118"/>
              <a:gd name="T54" fmla="*/ 1732 w 11"/>
              <a:gd name="T55" fmla="*/ 0 h 118"/>
              <a:gd name="T56" fmla="*/ 1732 w 11"/>
              <a:gd name="T57" fmla="*/ 46037 h 118"/>
              <a:gd name="T58" fmla="*/ 2165 w 11"/>
              <a:gd name="T59" fmla="*/ 46037 h 118"/>
              <a:gd name="T60" fmla="*/ 2165 w 11"/>
              <a:gd name="T61" fmla="*/ 0 h 118"/>
              <a:gd name="T62" fmla="*/ 2165 w 11"/>
              <a:gd name="T63" fmla="*/ 0 h 118"/>
              <a:gd name="T64" fmla="*/ 2165 w 11"/>
              <a:gd name="T65" fmla="*/ 46037 h 118"/>
              <a:gd name="T66" fmla="*/ 2165 w 11"/>
              <a:gd name="T67" fmla="*/ 46037 h 118"/>
              <a:gd name="T68" fmla="*/ 2165 w 11"/>
              <a:gd name="T69" fmla="*/ 0 h 118"/>
              <a:gd name="T70" fmla="*/ 2598 w 11"/>
              <a:gd name="T71" fmla="*/ 0 h 118"/>
              <a:gd name="T72" fmla="*/ 2598 w 11"/>
              <a:gd name="T73" fmla="*/ 46037 h 118"/>
              <a:gd name="T74" fmla="*/ 3464 w 11"/>
              <a:gd name="T75" fmla="*/ 46037 h 118"/>
              <a:gd name="T76" fmla="*/ 3464 w 11"/>
              <a:gd name="T77" fmla="*/ 0 h 118"/>
              <a:gd name="T78" fmla="*/ 3464 w 11"/>
              <a:gd name="T79" fmla="*/ 0 h 118"/>
              <a:gd name="T80" fmla="*/ 3464 w 11"/>
              <a:gd name="T81" fmla="*/ 46037 h 118"/>
              <a:gd name="T82" fmla="*/ 3464 w 11"/>
              <a:gd name="T83" fmla="*/ 46037 h 118"/>
              <a:gd name="T84" fmla="*/ 3464 w 11"/>
              <a:gd name="T85" fmla="*/ 390 h 118"/>
              <a:gd name="T86" fmla="*/ 3897 w 11"/>
              <a:gd name="T87" fmla="*/ 390 h 118"/>
              <a:gd name="T88" fmla="*/ 3897 w 11"/>
              <a:gd name="T89" fmla="*/ 45257 h 118"/>
              <a:gd name="T90" fmla="*/ 3897 w 11"/>
              <a:gd name="T91" fmla="*/ 45257 h 118"/>
              <a:gd name="T92" fmla="*/ 3897 w 11"/>
              <a:gd name="T93" fmla="*/ 390 h 118"/>
              <a:gd name="T94" fmla="*/ 3897 w 11"/>
              <a:gd name="T95" fmla="*/ 390 h 118"/>
              <a:gd name="T96" fmla="*/ 3897 w 11"/>
              <a:gd name="T97" fmla="*/ 45257 h 118"/>
              <a:gd name="T98" fmla="*/ 4330 w 11"/>
              <a:gd name="T99" fmla="*/ 45257 h 118"/>
              <a:gd name="T100" fmla="*/ 4330 w 11"/>
              <a:gd name="T101" fmla="*/ 780 h 118"/>
              <a:gd name="T102" fmla="*/ 4330 w 11"/>
              <a:gd name="T103" fmla="*/ 1561 h 118"/>
              <a:gd name="T104" fmla="*/ 4330 w 11"/>
              <a:gd name="T105" fmla="*/ 44867 h 118"/>
              <a:gd name="T106" fmla="*/ 4330 w 11"/>
              <a:gd name="T107" fmla="*/ 44476 h 118"/>
              <a:gd name="T108" fmla="*/ 4330 w 11"/>
              <a:gd name="T109" fmla="*/ 1561 h 118"/>
              <a:gd name="T110" fmla="*/ 4763 w 11"/>
              <a:gd name="T111" fmla="*/ 1561 h 118"/>
              <a:gd name="T112" fmla="*/ 4763 w 11"/>
              <a:gd name="T113" fmla="*/ 44476 h 118"/>
              <a:gd name="T114" fmla="*/ 4763 w 11"/>
              <a:gd name="T115" fmla="*/ 44476 h 118"/>
              <a:gd name="T116" fmla="*/ 4763 w 11"/>
              <a:gd name="T117" fmla="*/ 1951 h 118"/>
              <a:gd name="T118" fmla="*/ 4763 w 11"/>
              <a:gd name="T119" fmla="*/ 1951 h 118"/>
              <a:gd name="T120" fmla="*/ 4763 w 11"/>
              <a:gd name="T121" fmla="*/ 44086 h 118"/>
              <a:gd name="T122" fmla="*/ 4763 w 11"/>
              <a:gd name="T123" fmla="*/ 44086 h 118"/>
              <a:gd name="T124" fmla="*/ 4763 w 11"/>
              <a:gd name="T125" fmla="*/ 1951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5" y="113"/>
                </a:moveTo>
                <a:lnTo>
                  <a:pt x="0" y="113"/>
                </a:lnTo>
                <a:lnTo>
                  <a:pt x="0" y="5"/>
                </a:lnTo>
                <a:lnTo>
                  <a:pt x="0" y="113"/>
                </a:lnTo>
                <a:lnTo>
                  <a:pt x="0" y="114"/>
                </a:lnTo>
                <a:lnTo>
                  <a:pt x="0" y="5"/>
                </a:lnTo>
                <a:lnTo>
                  <a:pt x="0" y="4"/>
                </a:lnTo>
                <a:lnTo>
                  <a:pt x="0" y="114"/>
                </a:lnTo>
                <a:lnTo>
                  <a:pt x="0" y="4"/>
                </a:lnTo>
                <a:lnTo>
                  <a:pt x="0" y="115"/>
                </a:lnTo>
                <a:lnTo>
                  <a:pt x="0" y="116"/>
                </a:lnTo>
                <a:lnTo>
                  <a:pt x="0" y="2"/>
                </a:lnTo>
                <a:lnTo>
                  <a:pt x="1" y="1"/>
                </a:lnTo>
                <a:lnTo>
                  <a:pt x="1" y="116"/>
                </a:lnTo>
                <a:lnTo>
                  <a:pt x="1" y="1"/>
                </a:lnTo>
                <a:lnTo>
                  <a:pt x="3" y="1"/>
                </a:lnTo>
                <a:lnTo>
                  <a:pt x="3" y="116"/>
                </a:lnTo>
                <a:lnTo>
                  <a:pt x="3" y="118"/>
                </a:lnTo>
                <a:lnTo>
                  <a:pt x="3" y="1"/>
                </a:lnTo>
                <a:lnTo>
                  <a:pt x="3" y="0"/>
                </a:lnTo>
                <a:lnTo>
                  <a:pt x="3" y="118"/>
                </a:lnTo>
                <a:lnTo>
                  <a:pt x="4" y="118"/>
                </a:lnTo>
                <a:lnTo>
                  <a:pt x="4" y="0"/>
                </a:lnTo>
                <a:lnTo>
                  <a:pt x="4" y="118"/>
                </a:lnTo>
                <a:lnTo>
                  <a:pt x="5" y="118"/>
                </a:lnTo>
                <a:lnTo>
                  <a:pt x="5" y="0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8" y="118"/>
                </a:lnTo>
                <a:lnTo>
                  <a:pt x="8" y="0"/>
                </a:lnTo>
                <a:lnTo>
                  <a:pt x="8" y="118"/>
                </a:lnTo>
                <a:lnTo>
                  <a:pt x="8" y="1"/>
                </a:lnTo>
                <a:lnTo>
                  <a:pt x="9" y="1"/>
                </a:lnTo>
                <a:lnTo>
                  <a:pt x="9" y="116"/>
                </a:lnTo>
                <a:lnTo>
                  <a:pt x="9" y="1"/>
                </a:lnTo>
                <a:lnTo>
                  <a:pt x="9" y="116"/>
                </a:lnTo>
                <a:lnTo>
                  <a:pt x="10" y="116"/>
                </a:lnTo>
                <a:lnTo>
                  <a:pt x="10" y="2"/>
                </a:lnTo>
                <a:lnTo>
                  <a:pt x="10" y="4"/>
                </a:lnTo>
                <a:lnTo>
                  <a:pt x="10" y="115"/>
                </a:lnTo>
                <a:lnTo>
                  <a:pt x="10" y="114"/>
                </a:lnTo>
                <a:lnTo>
                  <a:pt x="10" y="4"/>
                </a:lnTo>
                <a:lnTo>
                  <a:pt x="11" y="4"/>
                </a:lnTo>
                <a:lnTo>
                  <a:pt x="11" y="114"/>
                </a:lnTo>
                <a:lnTo>
                  <a:pt x="11" y="5"/>
                </a:lnTo>
                <a:lnTo>
                  <a:pt x="11" y="11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3009900" y="3160713"/>
            <a:ext cx="12700" cy="4762"/>
          </a:xfrm>
          <a:custGeom>
            <a:avLst/>
            <a:gdLst>
              <a:gd name="T0" fmla="*/ 1671 w 38"/>
              <a:gd name="T1" fmla="*/ 2165 h 11"/>
              <a:gd name="T2" fmla="*/ 1671 w 38"/>
              <a:gd name="T3" fmla="*/ 0 h 11"/>
              <a:gd name="T4" fmla="*/ 11029 w 38"/>
              <a:gd name="T5" fmla="*/ 0 h 11"/>
              <a:gd name="T6" fmla="*/ 11363 w 38"/>
              <a:gd name="T7" fmla="*/ 0 h 11"/>
              <a:gd name="T8" fmla="*/ 1671 w 38"/>
              <a:gd name="T9" fmla="*/ 0 h 11"/>
              <a:gd name="T10" fmla="*/ 1337 w 38"/>
              <a:gd name="T11" fmla="*/ 0 h 11"/>
              <a:gd name="T12" fmla="*/ 11363 w 38"/>
              <a:gd name="T13" fmla="*/ 0 h 11"/>
              <a:gd name="T14" fmla="*/ 11363 w 38"/>
              <a:gd name="T15" fmla="*/ 0 h 11"/>
              <a:gd name="T16" fmla="*/ 1337 w 38"/>
              <a:gd name="T17" fmla="*/ 0 h 11"/>
              <a:gd name="T18" fmla="*/ 1003 w 38"/>
              <a:gd name="T19" fmla="*/ 0 h 11"/>
              <a:gd name="T20" fmla="*/ 12032 w 38"/>
              <a:gd name="T21" fmla="*/ 0 h 11"/>
              <a:gd name="T22" fmla="*/ 12032 w 38"/>
              <a:gd name="T23" fmla="*/ 433 h 11"/>
              <a:gd name="T24" fmla="*/ 1003 w 38"/>
              <a:gd name="T25" fmla="*/ 433 h 11"/>
              <a:gd name="T26" fmla="*/ 1003 w 38"/>
              <a:gd name="T27" fmla="*/ 433 h 11"/>
              <a:gd name="T28" fmla="*/ 12032 w 38"/>
              <a:gd name="T29" fmla="*/ 433 h 11"/>
              <a:gd name="T30" fmla="*/ 12366 w 38"/>
              <a:gd name="T31" fmla="*/ 433 h 11"/>
              <a:gd name="T32" fmla="*/ 334 w 38"/>
              <a:gd name="T33" fmla="*/ 433 h 11"/>
              <a:gd name="T34" fmla="*/ 334 w 38"/>
              <a:gd name="T35" fmla="*/ 433 h 11"/>
              <a:gd name="T36" fmla="*/ 12366 w 38"/>
              <a:gd name="T37" fmla="*/ 433 h 11"/>
              <a:gd name="T38" fmla="*/ 12700 w 38"/>
              <a:gd name="T39" fmla="*/ 866 h 11"/>
              <a:gd name="T40" fmla="*/ 0 w 38"/>
              <a:gd name="T41" fmla="*/ 866 h 11"/>
              <a:gd name="T42" fmla="*/ 0 w 38"/>
              <a:gd name="T43" fmla="*/ 1732 h 11"/>
              <a:gd name="T44" fmla="*/ 12700 w 38"/>
              <a:gd name="T45" fmla="*/ 1732 h 11"/>
              <a:gd name="T46" fmla="*/ 12700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2700 w 38"/>
              <a:gd name="T53" fmla="*/ 1732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2700 w 38"/>
              <a:gd name="T69" fmla="*/ 2597 h 11"/>
              <a:gd name="T70" fmla="*/ 12700 w 38"/>
              <a:gd name="T71" fmla="*/ 3030 h 11"/>
              <a:gd name="T72" fmla="*/ 0 w 38"/>
              <a:gd name="T73" fmla="*/ 3030 h 11"/>
              <a:gd name="T74" fmla="*/ 0 w 38"/>
              <a:gd name="T75" fmla="*/ 3030 h 11"/>
              <a:gd name="T76" fmla="*/ 12700 w 38"/>
              <a:gd name="T77" fmla="*/ 3030 h 11"/>
              <a:gd name="T78" fmla="*/ 12700 w 38"/>
              <a:gd name="T79" fmla="*/ 3030 h 11"/>
              <a:gd name="T80" fmla="*/ 0 w 38"/>
              <a:gd name="T81" fmla="*/ 3030 h 11"/>
              <a:gd name="T82" fmla="*/ 0 w 38"/>
              <a:gd name="T83" fmla="*/ 3896 h 11"/>
              <a:gd name="T84" fmla="*/ 12700 w 38"/>
              <a:gd name="T85" fmla="*/ 3896 h 11"/>
              <a:gd name="T86" fmla="*/ 12700 w 38"/>
              <a:gd name="T87" fmla="*/ 3896 h 11"/>
              <a:gd name="T88" fmla="*/ 0 w 38"/>
              <a:gd name="T89" fmla="*/ 3896 h 11"/>
              <a:gd name="T90" fmla="*/ 334 w 38"/>
              <a:gd name="T91" fmla="*/ 3896 h 11"/>
              <a:gd name="T92" fmla="*/ 12366 w 38"/>
              <a:gd name="T93" fmla="*/ 3896 h 11"/>
              <a:gd name="T94" fmla="*/ 12366 w 38"/>
              <a:gd name="T95" fmla="*/ 4329 h 11"/>
              <a:gd name="T96" fmla="*/ 334 w 38"/>
              <a:gd name="T97" fmla="*/ 4329 h 11"/>
              <a:gd name="T98" fmla="*/ 1003 w 38"/>
              <a:gd name="T99" fmla="*/ 4329 h 11"/>
              <a:gd name="T100" fmla="*/ 12032 w 38"/>
              <a:gd name="T101" fmla="*/ 4329 h 11"/>
              <a:gd name="T102" fmla="*/ 12032 w 38"/>
              <a:gd name="T103" fmla="*/ 4329 h 11"/>
              <a:gd name="T104" fmla="*/ 1003 w 38"/>
              <a:gd name="T105" fmla="*/ 4329 h 11"/>
              <a:gd name="T106" fmla="*/ 1003 w 38"/>
              <a:gd name="T107" fmla="*/ 4329 h 11"/>
              <a:gd name="T108" fmla="*/ 12032 w 38"/>
              <a:gd name="T109" fmla="*/ 4329 h 11"/>
              <a:gd name="T110" fmla="*/ 11363 w 38"/>
              <a:gd name="T111" fmla="*/ 4329 h 11"/>
              <a:gd name="T112" fmla="*/ 1337 w 38"/>
              <a:gd name="T113" fmla="*/ 4329 h 11"/>
              <a:gd name="T114" fmla="*/ 1337 w 38"/>
              <a:gd name="T115" fmla="*/ 4762 h 11"/>
              <a:gd name="T116" fmla="*/ 11363 w 38"/>
              <a:gd name="T117" fmla="*/ 4762 h 11"/>
              <a:gd name="T118" fmla="*/ 11363 w 38"/>
              <a:gd name="T119" fmla="*/ 4762 h 11"/>
              <a:gd name="T120" fmla="*/ 1671 w 38"/>
              <a:gd name="T121" fmla="*/ 4762 h 11"/>
              <a:gd name="T122" fmla="*/ 1671 w 38"/>
              <a:gd name="T123" fmla="*/ 4762 h 11"/>
              <a:gd name="T124" fmla="*/ 11029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6" y="1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1" y="1"/>
                </a:lnTo>
                <a:lnTo>
                  <a:pt x="37" y="1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0" y="9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7" y="9"/>
                </a:lnTo>
                <a:lnTo>
                  <a:pt x="37" y="10"/>
                </a:lnTo>
                <a:lnTo>
                  <a:pt x="1" y="10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4" y="10"/>
                </a:lnTo>
                <a:lnTo>
                  <a:pt x="4" y="10"/>
                </a:lnTo>
                <a:lnTo>
                  <a:pt x="4" y="11"/>
                </a:lnTo>
                <a:lnTo>
                  <a:pt x="34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3017838" y="3117850"/>
            <a:ext cx="4762" cy="47625"/>
          </a:xfrm>
          <a:custGeom>
            <a:avLst/>
            <a:gdLst>
              <a:gd name="T0" fmla="*/ 2597 w 11"/>
              <a:gd name="T1" fmla="*/ 45203 h 118"/>
              <a:gd name="T2" fmla="*/ 0 w 11"/>
              <a:gd name="T3" fmla="*/ 45203 h 118"/>
              <a:gd name="T4" fmla="*/ 0 w 11"/>
              <a:gd name="T5" fmla="*/ 2018 h 118"/>
              <a:gd name="T6" fmla="*/ 0 w 11"/>
              <a:gd name="T7" fmla="*/ 2018 h 118"/>
              <a:gd name="T8" fmla="*/ 0 w 11"/>
              <a:gd name="T9" fmla="*/ 45607 h 118"/>
              <a:gd name="T10" fmla="*/ 0 w 11"/>
              <a:gd name="T11" fmla="*/ 46011 h 118"/>
              <a:gd name="T12" fmla="*/ 0 w 11"/>
              <a:gd name="T13" fmla="*/ 1614 h 118"/>
              <a:gd name="T14" fmla="*/ 433 w 11"/>
              <a:gd name="T15" fmla="*/ 1614 h 118"/>
              <a:gd name="T16" fmla="*/ 433 w 11"/>
              <a:gd name="T17" fmla="*/ 46011 h 118"/>
              <a:gd name="T18" fmla="*/ 433 w 11"/>
              <a:gd name="T19" fmla="*/ 46011 h 118"/>
              <a:gd name="T20" fmla="*/ 433 w 11"/>
              <a:gd name="T21" fmla="*/ 1211 h 118"/>
              <a:gd name="T22" fmla="*/ 433 w 11"/>
              <a:gd name="T23" fmla="*/ 1211 h 118"/>
              <a:gd name="T24" fmla="*/ 433 w 11"/>
              <a:gd name="T25" fmla="*/ 46818 h 118"/>
              <a:gd name="T26" fmla="*/ 866 w 11"/>
              <a:gd name="T27" fmla="*/ 46818 h 118"/>
              <a:gd name="T28" fmla="*/ 866 w 11"/>
              <a:gd name="T29" fmla="*/ 1211 h 118"/>
              <a:gd name="T30" fmla="*/ 866 w 11"/>
              <a:gd name="T31" fmla="*/ 404 h 118"/>
              <a:gd name="T32" fmla="*/ 866 w 11"/>
              <a:gd name="T33" fmla="*/ 46818 h 118"/>
              <a:gd name="T34" fmla="*/ 866 w 11"/>
              <a:gd name="T35" fmla="*/ 47221 h 118"/>
              <a:gd name="T36" fmla="*/ 866 w 11"/>
              <a:gd name="T37" fmla="*/ 404 h 118"/>
              <a:gd name="T38" fmla="*/ 866 w 11"/>
              <a:gd name="T39" fmla="*/ 0 h 118"/>
              <a:gd name="T40" fmla="*/ 866 w 11"/>
              <a:gd name="T41" fmla="*/ 47221 h 118"/>
              <a:gd name="T42" fmla="*/ 1732 w 11"/>
              <a:gd name="T43" fmla="*/ 47221 h 118"/>
              <a:gd name="T44" fmla="*/ 1732 w 11"/>
              <a:gd name="T45" fmla="*/ 0 h 118"/>
              <a:gd name="T46" fmla="*/ 1732 w 11"/>
              <a:gd name="T47" fmla="*/ 0 h 118"/>
              <a:gd name="T48" fmla="*/ 1732 w 11"/>
              <a:gd name="T49" fmla="*/ 47221 h 118"/>
              <a:gd name="T50" fmla="*/ 2165 w 11"/>
              <a:gd name="T51" fmla="*/ 47221 h 118"/>
              <a:gd name="T52" fmla="*/ 2165 w 11"/>
              <a:gd name="T53" fmla="*/ 0 h 118"/>
              <a:gd name="T54" fmla="*/ 2165 w 11"/>
              <a:gd name="T55" fmla="*/ 0 h 118"/>
              <a:gd name="T56" fmla="*/ 2165 w 11"/>
              <a:gd name="T57" fmla="*/ 47625 h 118"/>
              <a:gd name="T58" fmla="*/ 2165 w 11"/>
              <a:gd name="T59" fmla="*/ 47625 h 118"/>
              <a:gd name="T60" fmla="*/ 2165 w 11"/>
              <a:gd name="T61" fmla="*/ 0 h 118"/>
              <a:gd name="T62" fmla="*/ 2597 w 11"/>
              <a:gd name="T63" fmla="*/ 0 h 118"/>
              <a:gd name="T64" fmla="*/ 2597 w 11"/>
              <a:gd name="T65" fmla="*/ 47625 h 118"/>
              <a:gd name="T66" fmla="*/ 3030 w 11"/>
              <a:gd name="T67" fmla="*/ 47625 h 118"/>
              <a:gd name="T68" fmla="*/ 3030 w 11"/>
              <a:gd name="T69" fmla="*/ 0 h 118"/>
              <a:gd name="T70" fmla="*/ 3030 w 11"/>
              <a:gd name="T71" fmla="*/ 0 h 118"/>
              <a:gd name="T72" fmla="*/ 3030 w 11"/>
              <a:gd name="T73" fmla="*/ 47625 h 118"/>
              <a:gd name="T74" fmla="*/ 3030 w 11"/>
              <a:gd name="T75" fmla="*/ 47221 h 118"/>
              <a:gd name="T76" fmla="*/ 3030 w 11"/>
              <a:gd name="T77" fmla="*/ 0 h 118"/>
              <a:gd name="T78" fmla="*/ 3896 w 11"/>
              <a:gd name="T79" fmla="*/ 0 h 118"/>
              <a:gd name="T80" fmla="*/ 3896 w 11"/>
              <a:gd name="T81" fmla="*/ 47221 h 118"/>
              <a:gd name="T82" fmla="*/ 3896 w 11"/>
              <a:gd name="T83" fmla="*/ 47221 h 118"/>
              <a:gd name="T84" fmla="*/ 3896 w 11"/>
              <a:gd name="T85" fmla="*/ 0 h 118"/>
              <a:gd name="T86" fmla="*/ 3896 w 11"/>
              <a:gd name="T87" fmla="*/ 0 h 118"/>
              <a:gd name="T88" fmla="*/ 3896 w 11"/>
              <a:gd name="T89" fmla="*/ 47221 h 118"/>
              <a:gd name="T90" fmla="*/ 4329 w 11"/>
              <a:gd name="T91" fmla="*/ 47221 h 118"/>
              <a:gd name="T92" fmla="*/ 4329 w 11"/>
              <a:gd name="T93" fmla="*/ 404 h 118"/>
              <a:gd name="T94" fmla="*/ 4329 w 11"/>
              <a:gd name="T95" fmla="*/ 404 h 118"/>
              <a:gd name="T96" fmla="*/ 4329 w 11"/>
              <a:gd name="T97" fmla="*/ 46818 h 118"/>
              <a:gd name="T98" fmla="*/ 4762 w 11"/>
              <a:gd name="T99" fmla="*/ 46818 h 118"/>
              <a:gd name="T100" fmla="*/ 4762 w 11"/>
              <a:gd name="T101" fmla="*/ 1211 h 118"/>
              <a:gd name="T102" fmla="*/ 4762 w 11"/>
              <a:gd name="T103" fmla="*/ 1211 h 118"/>
              <a:gd name="T104" fmla="*/ 4762 w 11"/>
              <a:gd name="T105" fmla="*/ 46818 h 118"/>
              <a:gd name="T106" fmla="*/ 4762 w 11"/>
              <a:gd name="T107" fmla="*/ 46011 h 118"/>
              <a:gd name="T108" fmla="*/ 4762 w 11"/>
              <a:gd name="T109" fmla="*/ 1211 h 118"/>
              <a:gd name="T110" fmla="*/ 4762 w 11"/>
              <a:gd name="T111" fmla="*/ 1614 h 118"/>
              <a:gd name="T112" fmla="*/ 4762 w 11"/>
              <a:gd name="T113" fmla="*/ 46011 h 118"/>
              <a:gd name="T114" fmla="*/ 4762 w 11"/>
              <a:gd name="T115" fmla="*/ 46011 h 118"/>
              <a:gd name="T116" fmla="*/ 4762 w 11"/>
              <a:gd name="T117" fmla="*/ 1614 h 118"/>
              <a:gd name="T118" fmla="*/ 4762 w 11"/>
              <a:gd name="T119" fmla="*/ 2018 h 118"/>
              <a:gd name="T120" fmla="*/ 4762 w 11"/>
              <a:gd name="T121" fmla="*/ 45607 h 118"/>
              <a:gd name="T122" fmla="*/ 4762 w 11"/>
              <a:gd name="T123" fmla="*/ 45203 h 118"/>
              <a:gd name="T124" fmla="*/ 4762 w 11"/>
              <a:gd name="T125" fmla="*/ 2018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6" y="112"/>
                </a:moveTo>
                <a:lnTo>
                  <a:pt x="0" y="112"/>
                </a:lnTo>
                <a:lnTo>
                  <a:pt x="0" y="5"/>
                </a:lnTo>
                <a:lnTo>
                  <a:pt x="0" y="113"/>
                </a:lnTo>
                <a:lnTo>
                  <a:pt x="0" y="114"/>
                </a:lnTo>
                <a:lnTo>
                  <a:pt x="0" y="4"/>
                </a:lnTo>
                <a:lnTo>
                  <a:pt x="1" y="4"/>
                </a:lnTo>
                <a:lnTo>
                  <a:pt x="1" y="114"/>
                </a:lnTo>
                <a:lnTo>
                  <a:pt x="1" y="3"/>
                </a:lnTo>
                <a:lnTo>
                  <a:pt x="1" y="116"/>
                </a:lnTo>
                <a:lnTo>
                  <a:pt x="2" y="116"/>
                </a:lnTo>
                <a:lnTo>
                  <a:pt x="2" y="3"/>
                </a:lnTo>
                <a:lnTo>
                  <a:pt x="2" y="1"/>
                </a:lnTo>
                <a:lnTo>
                  <a:pt x="2" y="116"/>
                </a:lnTo>
                <a:lnTo>
                  <a:pt x="2" y="117"/>
                </a:lnTo>
                <a:lnTo>
                  <a:pt x="2" y="1"/>
                </a:lnTo>
                <a:lnTo>
                  <a:pt x="2" y="0"/>
                </a:lnTo>
                <a:lnTo>
                  <a:pt x="2" y="117"/>
                </a:lnTo>
                <a:lnTo>
                  <a:pt x="4" y="117"/>
                </a:lnTo>
                <a:lnTo>
                  <a:pt x="4" y="0"/>
                </a:lnTo>
                <a:lnTo>
                  <a:pt x="4" y="117"/>
                </a:lnTo>
                <a:lnTo>
                  <a:pt x="5" y="117"/>
                </a:lnTo>
                <a:lnTo>
                  <a:pt x="5" y="0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7" y="118"/>
                </a:lnTo>
                <a:lnTo>
                  <a:pt x="7" y="0"/>
                </a:lnTo>
                <a:lnTo>
                  <a:pt x="7" y="118"/>
                </a:lnTo>
                <a:lnTo>
                  <a:pt x="7" y="117"/>
                </a:lnTo>
                <a:lnTo>
                  <a:pt x="7" y="0"/>
                </a:lnTo>
                <a:lnTo>
                  <a:pt x="9" y="0"/>
                </a:lnTo>
                <a:lnTo>
                  <a:pt x="9" y="117"/>
                </a:lnTo>
                <a:lnTo>
                  <a:pt x="9" y="0"/>
                </a:lnTo>
                <a:lnTo>
                  <a:pt x="9" y="117"/>
                </a:lnTo>
                <a:lnTo>
                  <a:pt x="10" y="117"/>
                </a:lnTo>
                <a:lnTo>
                  <a:pt x="10" y="1"/>
                </a:lnTo>
                <a:lnTo>
                  <a:pt x="10" y="116"/>
                </a:lnTo>
                <a:lnTo>
                  <a:pt x="11" y="116"/>
                </a:lnTo>
                <a:lnTo>
                  <a:pt x="11" y="3"/>
                </a:lnTo>
                <a:lnTo>
                  <a:pt x="11" y="116"/>
                </a:lnTo>
                <a:lnTo>
                  <a:pt x="11" y="114"/>
                </a:lnTo>
                <a:lnTo>
                  <a:pt x="11" y="3"/>
                </a:lnTo>
                <a:lnTo>
                  <a:pt x="11" y="4"/>
                </a:lnTo>
                <a:lnTo>
                  <a:pt x="11" y="114"/>
                </a:lnTo>
                <a:lnTo>
                  <a:pt x="11" y="4"/>
                </a:lnTo>
                <a:lnTo>
                  <a:pt x="11" y="5"/>
                </a:lnTo>
                <a:lnTo>
                  <a:pt x="11" y="113"/>
                </a:lnTo>
                <a:lnTo>
                  <a:pt x="11" y="11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3017838" y="3117850"/>
            <a:ext cx="14287" cy="4763"/>
          </a:xfrm>
          <a:custGeom>
            <a:avLst/>
            <a:gdLst>
              <a:gd name="T0" fmla="*/ 2198 w 39"/>
              <a:gd name="T1" fmla="*/ 1985 h 12"/>
              <a:gd name="T2" fmla="*/ 2198 w 39"/>
              <a:gd name="T3" fmla="*/ 0 h 12"/>
              <a:gd name="T4" fmla="*/ 12455 w 39"/>
              <a:gd name="T5" fmla="*/ 0 h 12"/>
              <a:gd name="T6" fmla="*/ 12455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822 w 39"/>
              <a:gd name="T13" fmla="*/ 0 h 12"/>
              <a:gd name="T14" fmla="*/ 12822 w 39"/>
              <a:gd name="T15" fmla="*/ 0 h 12"/>
              <a:gd name="T16" fmla="*/ 1832 w 39"/>
              <a:gd name="T17" fmla="*/ 0 h 12"/>
              <a:gd name="T18" fmla="*/ 1465 w 39"/>
              <a:gd name="T19" fmla="*/ 0 h 12"/>
              <a:gd name="T20" fmla="*/ 12822 w 39"/>
              <a:gd name="T21" fmla="*/ 0 h 12"/>
              <a:gd name="T22" fmla="*/ 13554 w 39"/>
              <a:gd name="T23" fmla="*/ 0 h 12"/>
              <a:gd name="T24" fmla="*/ 1465 w 39"/>
              <a:gd name="T25" fmla="*/ 0 h 12"/>
              <a:gd name="T26" fmla="*/ 733 w 39"/>
              <a:gd name="T27" fmla="*/ 0 h 12"/>
              <a:gd name="T28" fmla="*/ 13554 w 39"/>
              <a:gd name="T29" fmla="*/ 0 h 12"/>
              <a:gd name="T30" fmla="*/ 13554 w 39"/>
              <a:gd name="T31" fmla="*/ 397 h 12"/>
              <a:gd name="T32" fmla="*/ 733 w 39"/>
              <a:gd name="T33" fmla="*/ 397 h 12"/>
              <a:gd name="T34" fmla="*/ 733 w 39"/>
              <a:gd name="T35" fmla="*/ 397 h 12"/>
              <a:gd name="T36" fmla="*/ 13921 w 39"/>
              <a:gd name="T37" fmla="*/ 397 h 12"/>
              <a:gd name="T38" fmla="*/ 13921 w 39"/>
              <a:gd name="T39" fmla="*/ 1191 h 12"/>
              <a:gd name="T40" fmla="*/ 733 w 39"/>
              <a:gd name="T41" fmla="*/ 1191 h 12"/>
              <a:gd name="T42" fmla="*/ 366 w 39"/>
              <a:gd name="T43" fmla="*/ 1191 h 12"/>
              <a:gd name="T44" fmla="*/ 14287 w 39"/>
              <a:gd name="T45" fmla="*/ 1191 h 12"/>
              <a:gd name="T46" fmla="*/ 14287 w 39"/>
              <a:gd name="T47" fmla="*/ 1191 h 12"/>
              <a:gd name="T48" fmla="*/ 366 w 39"/>
              <a:gd name="T49" fmla="*/ 1191 h 12"/>
              <a:gd name="T50" fmla="*/ 366 w 39"/>
              <a:gd name="T51" fmla="*/ 1588 h 12"/>
              <a:gd name="T52" fmla="*/ 14287 w 39"/>
              <a:gd name="T53" fmla="*/ 1588 h 12"/>
              <a:gd name="T54" fmla="*/ 14287 w 39"/>
              <a:gd name="T55" fmla="*/ 1588 h 12"/>
              <a:gd name="T56" fmla="*/ 0 w 39"/>
              <a:gd name="T57" fmla="*/ 1588 h 12"/>
              <a:gd name="T58" fmla="*/ 0 w 39"/>
              <a:gd name="T59" fmla="*/ 1985 h 12"/>
              <a:gd name="T60" fmla="*/ 14287 w 39"/>
              <a:gd name="T61" fmla="*/ 1985 h 12"/>
              <a:gd name="T62" fmla="*/ 14287 w 39"/>
              <a:gd name="T63" fmla="*/ 1985 h 12"/>
              <a:gd name="T64" fmla="*/ 0 w 39"/>
              <a:gd name="T65" fmla="*/ 1985 h 12"/>
              <a:gd name="T66" fmla="*/ 0 w 39"/>
              <a:gd name="T67" fmla="*/ 2778 h 12"/>
              <a:gd name="T68" fmla="*/ 14287 w 39"/>
              <a:gd name="T69" fmla="*/ 2778 h 12"/>
              <a:gd name="T70" fmla="*/ 14287 w 39"/>
              <a:gd name="T71" fmla="*/ 2778 h 12"/>
              <a:gd name="T72" fmla="*/ 0 w 39"/>
              <a:gd name="T73" fmla="*/ 2778 h 12"/>
              <a:gd name="T74" fmla="*/ 366 w 39"/>
              <a:gd name="T75" fmla="*/ 3175 h 12"/>
              <a:gd name="T76" fmla="*/ 14287 w 39"/>
              <a:gd name="T77" fmla="*/ 3175 h 12"/>
              <a:gd name="T78" fmla="*/ 14287 w 39"/>
              <a:gd name="T79" fmla="*/ 3175 h 12"/>
              <a:gd name="T80" fmla="*/ 366 w 39"/>
              <a:gd name="T81" fmla="*/ 3175 h 12"/>
              <a:gd name="T82" fmla="*/ 366 w 39"/>
              <a:gd name="T83" fmla="*/ 3175 h 12"/>
              <a:gd name="T84" fmla="*/ 14287 w 39"/>
              <a:gd name="T85" fmla="*/ 3175 h 12"/>
              <a:gd name="T86" fmla="*/ 13921 w 39"/>
              <a:gd name="T87" fmla="*/ 3572 h 12"/>
              <a:gd name="T88" fmla="*/ 733 w 39"/>
              <a:gd name="T89" fmla="*/ 3572 h 12"/>
              <a:gd name="T90" fmla="*/ 733 w 39"/>
              <a:gd name="T91" fmla="*/ 3572 h 12"/>
              <a:gd name="T92" fmla="*/ 13921 w 39"/>
              <a:gd name="T93" fmla="*/ 3572 h 12"/>
              <a:gd name="T94" fmla="*/ 13554 w 39"/>
              <a:gd name="T95" fmla="*/ 3572 h 12"/>
              <a:gd name="T96" fmla="*/ 733 w 39"/>
              <a:gd name="T97" fmla="*/ 3572 h 12"/>
              <a:gd name="T98" fmla="*/ 733 w 39"/>
              <a:gd name="T99" fmla="*/ 3572 h 12"/>
              <a:gd name="T100" fmla="*/ 13554 w 39"/>
              <a:gd name="T101" fmla="*/ 3572 h 12"/>
              <a:gd name="T102" fmla="*/ 13554 w 39"/>
              <a:gd name="T103" fmla="*/ 3969 h 12"/>
              <a:gd name="T104" fmla="*/ 1465 w 39"/>
              <a:gd name="T105" fmla="*/ 3969 h 12"/>
              <a:gd name="T106" fmla="*/ 1465 w 39"/>
              <a:gd name="T107" fmla="*/ 3969 h 12"/>
              <a:gd name="T108" fmla="*/ 12822 w 39"/>
              <a:gd name="T109" fmla="*/ 3969 h 12"/>
              <a:gd name="T110" fmla="*/ 12822 w 39"/>
              <a:gd name="T111" fmla="*/ 4763 h 12"/>
              <a:gd name="T112" fmla="*/ 1832 w 39"/>
              <a:gd name="T113" fmla="*/ 4763 h 12"/>
              <a:gd name="T114" fmla="*/ 1832 w 39"/>
              <a:gd name="T115" fmla="*/ 4763 h 12"/>
              <a:gd name="T116" fmla="*/ 12822 w 39"/>
              <a:gd name="T117" fmla="*/ 4763 h 12"/>
              <a:gd name="T118" fmla="*/ 12455 w 39"/>
              <a:gd name="T119" fmla="*/ 4763 h 12"/>
              <a:gd name="T120" fmla="*/ 1832 w 39"/>
              <a:gd name="T121" fmla="*/ 4763 h 12"/>
              <a:gd name="T122" fmla="*/ 2198 w 39"/>
              <a:gd name="T123" fmla="*/ 4763 h 12"/>
              <a:gd name="T124" fmla="*/ 12455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7" y="0"/>
                </a:lnTo>
                <a:lnTo>
                  <a:pt x="4" y="0"/>
                </a:lnTo>
                <a:lnTo>
                  <a:pt x="2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38" y="1"/>
                </a:lnTo>
                <a:lnTo>
                  <a:pt x="38" y="3"/>
                </a:lnTo>
                <a:lnTo>
                  <a:pt x="2" y="3"/>
                </a:lnTo>
                <a:lnTo>
                  <a:pt x="1" y="3"/>
                </a:lnTo>
                <a:lnTo>
                  <a:pt x="39" y="3"/>
                </a:lnTo>
                <a:lnTo>
                  <a:pt x="1" y="3"/>
                </a:lnTo>
                <a:lnTo>
                  <a:pt x="1" y="4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1" y="8"/>
                </a:lnTo>
                <a:lnTo>
                  <a:pt x="39" y="8"/>
                </a:lnTo>
                <a:lnTo>
                  <a:pt x="1" y="8"/>
                </a:lnTo>
                <a:lnTo>
                  <a:pt x="39" y="8"/>
                </a:lnTo>
                <a:lnTo>
                  <a:pt x="38" y="9"/>
                </a:lnTo>
                <a:lnTo>
                  <a:pt x="2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5" y="10"/>
                </a:lnTo>
                <a:lnTo>
                  <a:pt x="35" y="12"/>
                </a:lnTo>
                <a:lnTo>
                  <a:pt x="5" y="12"/>
                </a:lnTo>
                <a:lnTo>
                  <a:pt x="35" y="12"/>
                </a:lnTo>
                <a:lnTo>
                  <a:pt x="34" y="12"/>
                </a:lnTo>
                <a:lnTo>
                  <a:pt x="5" y="12"/>
                </a:lnTo>
                <a:lnTo>
                  <a:pt x="6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3028950" y="3068638"/>
            <a:ext cx="3175" cy="53975"/>
          </a:xfrm>
          <a:custGeom>
            <a:avLst/>
            <a:gdLst>
              <a:gd name="T0" fmla="*/ 1732 w 11"/>
              <a:gd name="T1" fmla="*/ 51197 h 136"/>
              <a:gd name="T2" fmla="*/ 0 w 11"/>
              <a:gd name="T3" fmla="*/ 51197 h 136"/>
              <a:gd name="T4" fmla="*/ 0 w 11"/>
              <a:gd name="T5" fmla="*/ 1984 h 136"/>
              <a:gd name="T6" fmla="*/ 0 w 11"/>
              <a:gd name="T7" fmla="*/ 1984 h 136"/>
              <a:gd name="T8" fmla="*/ 0 w 11"/>
              <a:gd name="T9" fmla="*/ 51991 h 136"/>
              <a:gd name="T10" fmla="*/ 0 w 11"/>
              <a:gd name="T11" fmla="*/ 51991 h 136"/>
              <a:gd name="T12" fmla="*/ 0 w 11"/>
              <a:gd name="T13" fmla="*/ 1588 h 136"/>
              <a:gd name="T14" fmla="*/ 0 w 11"/>
              <a:gd name="T15" fmla="*/ 794 h 136"/>
              <a:gd name="T16" fmla="*/ 0 w 11"/>
              <a:gd name="T17" fmla="*/ 52388 h 136"/>
              <a:gd name="T18" fmla="*/ 0 w 11"/>
              <a:gd name="T19" fmla="*/ 52388 h 136"/>
              <a:gd name="T20" fmla="*/ 0 w 11"/>
              <a:gd name="T21" fmla="*/ 794 h 136"/>
              <a:gd name="T22" fmla="*/ 289 w 11"/>
              <a:gd name="T23" fmla="*/ 794 h 136"/>
              <a:gd name="T24" fmla="*/ 289 w 11"/>
              <a:gd name="T25" fmla="*/ 52388 h 136"/>
              <a:gd name="T26" fmla="*/ 289 w 11"/>
              <a:gd name="T27" fmla="*/ 52784 h 136"/>
              <a:gd name="T28" fmla="*/ 289 w 11"/>
              <a:gd name="T29" fmla="*/ 397 h 136"/>
              <a:gd name="T30" fmla="*/ 577 w 11"/>
              <a:gd name="T31" fmla="*/ 397 h 136"/>
              <a:gd name="T32" fmla="*/ 577 w 11"/>
              <a:gd name="T33" fmla="*/ 52784 h 136"/>
              <a:gd name="T34" fmla="*/ 577 w 11"/>
              <a:gd name="T35" fmla="*/ 52784 h 136"/>
              <a:gd name="T36" fmla="*/ 577 w 11"/>
              <a:gd name="T37" fmla="*/ 397 h 136"/>
              <a:gd name="T38" fmla="*/ 577 w 11"/>
              <a:gd name="T39" fmla="*/ 0 h 136"/>
              <a:gd name="T40" fmla="*/ 577 w 11"/>
              <a:gd name="T41" fmla="*/ 52784 h 136"/>
              <a:gd name="T42" fmla="*/ 577 w 11"/>
              <a:gd name="T43" fmla="*/ 53181 h 136"/>
              <a:gd name="T44" fmla="*/ 577 w 11"/>
              <a:gd name="T45" fmla="*/ 0 h 136"/>
              <a:gd name="T46" fmla="*/ 866 w 11"/>
              <a:gd name="T47" fmla="*/ 0 h 136"/>
              <a:gd name="T48" fmla="*/ 866 w 11"/>
              <a:gd name="T49" fmla="*/ 53181 h 136"/>
              <a:gd name="T50" fmla="*/ 866 w 11"/>
              <a:gd name="T51" fmla="*/ 53975 h 136"/>
              <a:gd name="T52" fmla="*/ 866 w 11"/>
              <a:gd name="T53" fmla="*/ 0 h 136"/>
              <a:gd name="T54" fmla="*/ 1443 w 11"/>
              <a:gd name="T55" fmla="*/ 0 h 136"/>
              <a:gd name="T56" fmla="*/ 1443 w 11"/>
              <a:gd name="T57" fmla="*/ 53975 h 136"/>
              <a:gd name="T58" fmla="*/ 1443 w 11"/>
              <a:gd name="T59" fmla="*/ 53975 h 136"/>
              <a:gd name="T60" fmla="*/ 1443 w 11"/>
              <a:gd name="T61" fmla="*/ 0 h 136"/>
              <a:gd name="T62" fmla="*/ 1732 w 11"/>
              <a:gd name="T63" fmla="*/ 0 h 136"/>
              <a:gd name="T64" fmla="*/ 1732 w 11"/>
              <a:gd name="T65" fmla="*/ 53975 h 136"/>
              <a:gd name="T66" fmla="*/ 1732 w 11"/>
              <a:gd name="T67" fmla="*/ 53975 h 136"/>
              <a:gd name="T68" fmla="*/ 1732 w 11"/>
              <a:gd name="T69" fmla="*/ 0 h 136"/>
              <a:gd name="T70" fmla="*/ 2020 w 11"/>
              <a:gd name="T71" fmla="*/ 0 h 136"/>
              <a:gd name="T72" fmla="*/ 2020 w 11"/>
              <a:gd name="T73" fmla="*/ 53975 h 136"/>
              <a:gd name="T74" fmla="*/ 2020 w 11"/>
              <a:gd name="T75" fmla="*/ 53975 h 136"/>
              <a:gd name="T76" fmla="*/ 2020 w 11"/>
              <a:gd name="T77" fmla="*/ 0 h 136"/>
              <a:gd name="T78" fmla="*/ 2020 w 11"/>
              <a:gd name="T79" fmla="*/ 0 h 136"/>
              <a:gd name="T80" fmla="*/ 2020 w 11"/>
              <a:gd name="T81" fmla="*/ 53181 h 136"/>
              <a:gd name="T82" fmla="*/ 2598 w 11"/>
              <a:gd name="T83" fmla="*/ 53181 h 136"/>
              <a:gd name="T84" fmla="*/ 2598 w 11"/>
              <a:gd name="T85" fmla="*/ 0 h 136"/>
              <a:gd name="T86" fmla="*/ 2598 w 11"/>
              <a:gd name="T87" fmla="*/ 0 h 136"/>
              <a:gd name="T88" fmla="*/ 2598 w 11"/>
              <a:gd name="T89" fmla="*/ 52784 h 136"/>
              <a:gd name="T90" fmla="*/ 2598 w 11"/>
              <a:gd name="T91" fmla="*/ 52784 h 136"/>
              <a:gd name="T92" fmla="*/ 2598 w 11"/>
              <a:gd name="T93" fmla="*/ 397 h 136"/>
              <a:gd name="T94" fmla="*/ 2886 w 11"/>
              <a:gd name="T95" fmla="*/ 397 h 136"/>
              <a:gd name="T96" fmla="*/ 2886 w 11"/>
              <a:gd name="T97" fmla="*/ 52784 h 136"/>
              <a:gd name="T98" fmla="*/ 2886 w 11"/>
              <a:gd name="T99" fmla="*/ 52784 h 136"/>
              <a:gd name="T100" fmla="*/ 2886 w 11"/>
              <a:gd name="T101" fmla="*/ 397 h 136"/>
              <a:gd name="T102" fmla="*/ 3175 w 11"/>
              <a:gd name="T103" fmla="*/ 794 h 136"/>
              <a:gd name="T104" fmla="*/ 3175 w 11"/>
              <a:gd name="T105" fmla="*/ 52388 h 136"/>
              <a:gd name="T106" fmla="*/ 3175 w 11"/>
              <a:gd name="T107" fmla="*/ 52388 h 136"/>
              <a:gd name="T108" fmla="*/ 3175 w 11"/>
              <a:gd name="T109" fmla="*/ 794 h 136"/>
              <a:gd name="T110" fmla="*/ 3175 w 11"/>
              <a:gd name="T111" fmla="*/ 794 h 136"/>
              <a:gd name="T112" fmla="*/ 3175 w 11"/>
              <a:gd name="T113" fmla="*/ 52388 h 136"/>
              <a:gd name="T114" fmla="*/ 3175 w 11"/>
              <a:gd name="T115" fmla="*/ 51991 h 136"/>
              <a:gd name="T116" fmla="*/ 3175 w 11"/>
              <a:gd name="T117" fmla="*/ 1588 h 136"/>
              <a:gd name="T118" fmla="*/ 3175 w 11"/>
              <a:gd name="T119" fmla="*/ 1984 h 136"/>
              <a:gd name="T120" fmla="*/ 3175 w 11"/>
              <a:gd name="T121" fmla="*/ 51991 h 136"/>
              <a:gd name="T122" fmla="*/ 3175 w 11"/>
              <a:gd name="T123" fmla="*/ 51197 h 136"/>
              <a:gd name="T124" fmla="*/ 3175 w 11"/>
              <a:gd name="T125" fmla="*/ 1984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36">
                <a:moveTo>
                  <a:pt x="6" y="129"/>
                </a:moveTo>
                <a:lnTo>
                  <a:pt x="0" y="129"/>
                </a:lnTo>
                <a:lnTo>
                  <a:pt x="0" y="5"/>
                </a:lnTo>
                <a:lnTo>
                  <a:pt x="0" y="131"/>
                </a:lnTo>
                <a:lnTo>
                  <a:pt x="0" y="4"/>
                </a:lnTo>
                <a:lnTo>
                  <a:pt x="0" y="2"/>
                </a:lnTo>
                <a:lnTo>
                  <a:pt x="0" y="132"/>
                </a:lnTo>
                <a:lnTo>
                  <a:pt x="0" y="2"/>
                </a:lnTo>
                <a:lnTo>
                  <a:pt x="1" y="2"/>
                </a:lnTo>
                <a:lnTo>
                  <a:pt x="1" y="132"/>
                </a:lnTo>
                <a:lnTo>
                  <a:pt x="1" y="133"/>
                </a:lnTo>
                <a:lnTo>
                  <a:pt x="1" y="1"/>
                </a:lnTo>
                <a:lnTo>
                  <a:pt x="2" y="1"/>
                </a:lnTo>
                <a:lnTo>
                  <a:pt x="2" y="133"/>
                </a:lnTo>
                <a:lnTo>
                  <a:pt x="2" y="1"/>
                </a:lnTo>
                <a:lnTo>
                  <a:pt x="2" y="0"/>
                </a:lnTo>
                <a:lnTo>
                  <a:pt x="2" y="133"/>
                </a:lnTo>
                <a:lnTo>
                  <a:pt x="2" y="134"/>
                </a:lnTo>
                <a:lnTo>
                  <a:pt x="2" y="0"/>
                </a:lnTo>
                <a:lnTo>
                  <a:pt x="3" y="0"/>
                </a:lnTo>
                <a:lnTo>
                  <a:pt x="3" y="134"/>
                </a:lnTo>
                <a:lnTo>
                  <a:pt x="3" y="136"/>
                </a:lnTo>
                <a:lnTo>
                  <a:pt x="3" y="0"/>
                </a:lnTo>
                <a:lnTo>
                  <a:pt x="5" y="0"/>
                </a:lnTo>
                <a:lnTo>
                  <a:pt x="5" y="136"/>
                </a:lnTo>
                <a:lnTo>
                  <a:pt x="5" y="0"/>
                </a:lnTo>
                <a:lnTo>
                  <a:pt x="6" y="0"/>
                </a:lnTo>
                <a:lnTo>
                  <a:pt x="6" y="136"/>
                </a:lnTo>
                <a:lnTo>
                  <a:pt x="6" y="0"/>
                </a:lnTo>
                <a:lnTo>
                  <a:pt x="7" y="0"/>
                </a:lnTo>
                <a:lnTo>
                  <a:pt x="7" y="136"/>
                </a:lnTo>
                <a:lnTo>
                  <a:pt x="7" y="0"/>
                </a:lnTo>
                <a:lnTo>
                  <a:pt x="7" y="134"/>
                </a:lnTo>
                <a:lnTo>
                  <a:pt x="9" y="134"/>
                </a:lnTo>
                <a:lnTo>
                  <a:pt x="9" y="0"/>
                </a:lnTo>
                <a:lnTo>
                  <a:pt x="9" y="133"/>
                </a:lnTo>
                <a:lnTo>
                  <a:pt x="9" y="1"/>
                </a:lnTo>
                <a:lnTo>
                  <a:pt x="10" y="1"/>
                </a:lnTo>
                <a:lnTo>
                  <a:pt x="10" y="133"/>
                </a:lnTo>
                <a:lnTo>
                  <a:pt x="10" y="1"/>
                </a:lnTo>
                <a:lnTo>
                  <a:pt x="11" y="2"/>
                </a:lnTo>
                <a:lnTo>
                  <a:pt x="11" y="132"/>
                </a:lnTo>
                <a:lnTo>
                  <a:pt x="11" y="2"/>
                </a:lnTo>
                <a:lnTo>
                  <a:pt x="11" y="132"/>
                </a:lnTo>
                <a:lnTo>
                  <a:pt x="11" y="131"/>
                </a:lnTo>
                <a:lnTo>
                  <a:pt x="11" y="4"/>
                </a:lnTo>
                <a:lnTo>
                  <a:pt x="11" y="5"/>
                </a:lnTo>
                <a:lnTo>
                  <a:pt x="11" y="131"/>
                </a:lnTo>
                <a:lnTo>
                  <a:pt x="11" y="129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3028950" y="3068638"/>
            <a:ext cx="12700" cy="4762"/>
          </a:xfrm>
          <a:custGeom>
            <a:avLst/>
            <a:gdLst>
              <a:gd name="T0" fmla="*/ 1954 w 39"/>
              <a:gd name="T1" fmla="*/ 2381 h 10"/>
              <a:gd name="T2" fmla="*/ 1954 w 39"/>
              <a:gd name="T3" fmla="*/ 0 h 10"/>
              <a:gd name="T4" fmla="*/ 11072 w 39"/>
              <a:gd name="T5" fmla="*/ 0 h 10"/>
              <a:gd name="T6" fmla="*/ 11072 w 39"/>
              <a:gd name="T7" fmla="*/ 0 h 10"/>
              <a:gd name="T8" fmla="*/ 1628 w 39"/>
              <a:gd name="T9" fmla="*/ 0 h 10"/>
              <a:gd name="T10" fmla="*/ 1628 w 39"/>
              <a:gd name="T11" fmla="*/ 0 h 10"/>
              <a:gd name="T12" fmla="*/ 11072 w 39"/>
              <a:gd name="T13" fmla="*/ 0 h 10"/>
              <a:gd name="T14" fmla="*/ 11397 w 39"/>
              <a:gd name="T15" fmla="*/ 0 h 10"/>
              <a:gd name="T16" fmla="*/ 977 w 39"/>
              <a:gd name="T17" fmla="*/ 0 h 10"/>
              <a:gd name="T18" fmla="*/ 977 w 39"/>
              <a:gd name="T19" fmla="*/ 0 h 10"/>
              <a:gd name="T20" fmla="*/ 11397 w 39"/>
              <a:gd name="T21" fmla="*/ 0 h 10"/>
              <a:gd name="T22" fmla="*/ 11397 w 39"/>
              <a:gd name="T23" fmla="*/ 0 h 10"/>
              <a:gd name="T24" fmla="*/ 651 w 39"/>
              <a:gd name="T25" fmla="*/ 0 h 10"/>
              <a:gd name="T26" fmla="*/ 651 w 39"/>
              <a:gd name="T27" fmla="*/ 0 h 10"/>
              <a:gd name="T28" fmla="*/ 11723 w 39"/>
              <a:gd name="T29" fmla="*/ 0 h 10"/>
              <a:gd name="T30" fmla="*/ 12374 w 39"/>
              <a:gd name="T31" fmla="*/ 476 h 10"/>
              <a:gd name="T32" fmla="*/ 651 w 39"/>
              <a:gd name="T33" fmla="*/ 476 h 10"/>
              <a:gd name="T34" fmla="*/ 651 w 39"/>
              <a:gd name="T35" fmla="*/ 476 h 10"/>
              <a:gd name="T36" fmla="*/ 12374 w 39"/>
              <a:gd name="T37" fmla="*/ 476 h 10"/>
              <a:gd name="T38" fmla="*/ 12374 w 39"/>
              <a:gd name="T39" fmla="*/ 476 h 10"/>
              <a:gd name="T40" fmla="*/ 326 w 39"/>
              <a:gd name="T41" fmla="*/ 476 h 10"/>
              <a:gd name="T42" fmla="*/ 326 w 39"/>
              <a:gd name="T43" fmla="*/ 952 h 10"/>
              <a:gd name="T44" fmla="*/ 12374 w 39"/>
              <a:gd name="T45" fmla="*/ 952 h 10"/>
              <a:gd name="T46" fmla="*/ 12374 w 39"/>
              <a:gd name="T47" fmla="*/ 952 h 10"/>
              <a:gd name="T48" fmla="*/ 0 w 39"/>
              <a:gd name="T49" fmla="*/ 952 h 10"/>
              <a:gd name="T50" fmla="*/ 0 w 39"/>
              <a:gd name="T51" fmla="*/ 952 h 10"/>
              <a:gd name="T52" fmla="*/ 12700 w 39"/>
              <a:gd name="T53" fmla="*/ 952 h 10"/>
              <a:gd name="T54" fmla="*/ 12700 w 39"/>
              <a:gd name="T55" fmla="*/ 1905 h 10"/>
              <a:gd name="T56" fmla="*/ 0 w 39"/>
              <a:gd name="T57" fmla="*/ 1905 h 10"/>
              <a:gd name="T58" fmla="*/ 0 w 39"/>
              <a:gd name="T59" fmla="*/ 2381 h 10"/>
              <a:gd name="T60" fmla="*/ 12700 w 39"/>
              <a:gd name="T61" fmla="*/ 2381 h 10"/>
              <a:gd name="T62" fmla="*/ 12700 w 39"/>
              <a:gd name="T63" fmla="*/ 2381 h 10"/>
              <a:gd name="T64" fmla="*/ 0 w 39"/>
              <a:gd name="T65" fmla="*/ 2381 h 10"/>
              <a:gd name="T66" fmla="*/ 0 w 39"/>
              <a:gd name="T67" fmla="*/ 2381 h 10"/>
              <a:gd name="T68" fmla="*/ 12700 w 39"/>
              <a:gd name="T69" fmla="*/ 2381 h 10"/>
              <a:gd name="T70" fmla="*/ 12700 w 39"/>
              <a:gd name="T71" fmla="*/ 2857 h 10"/>
              <a:gd name="T72" fmla="*/ 0 w 39"/>
              <a:gd name="T73" fmla="*/ 2857 h 10"/>
              <a:gd name="T74" fmla="*/ 0 w 39"/>
              <a:gd name="T75" fmla="*/ 2857 h 10"/>
              <a:gd name="T76" fmla="*/ 12700 w 39"/>
              <a:gd name="T77" fmla="*/ 2857 h 10"/>
              <a:gd name="T78" fmla="*/ 12374 w 39"/>
              <a:gd name="T79" fmla="*/ 2857 h 10"/>
              <a:gd name="T80" fmla="*/ 0 w 39"/>
              <a:gd name="T81" fmla="*/ 2857 h 10"/>
              <a:gd name="T82" fmla="*/ 326 w 39"/>
              <a:gd name="T83" fmla="*/ 3333 h 10"/>
              <a:gd name="T84" fmla="*/ 12374 w 39"/>
              <a:gd name="T85" fmla="*/ 3333 h 10"/>
              <a:gd name="T86" fmla="*/ 12374 w 39"/>
              <a:gd name="T87" fmla="*/ 3333 h 10"/>
              <a:gd name="T88" fmla="*/ 326 w 39"/>
              <a:gd name="T89" fmla="*/ 3333 h 10"/>
              <a:gd name="T90" fmla="*/ 651 w 39"/>
              <a:gd name="T91" fmla="*/ 3333 h 10"/>
              <a:gd name="T92" fmla="*/ 12374 w 39"/>
              <a:gd name="T93" fmla="*/ 3333 h 10"/>
              <a:gd name="T94" fmla="*/ 12374 w 39"/>
              <a:gd name="T95" fmla="*/ 4286 h 10"/>
              <a:gd name="T96" fmla="*/ 651 w 39"/>
              <a:gd name="T97" fmla="*/ 4286 h 10"/>
              <a:gd name="T98" fmla="*/ 651 w 39"/>
              <a:gd name="T99" fmla="*/ 4286 h 10"/>
              <a:gd name="T100" fmla="*/ 11723 w 39"/>
              <a:gd name="T101" fmla="*/ 4286 h 10"/>
              <a:gd name="T102" fmla="*/ 11397 w 39"/>
              <a:gd name="T103" fmla="*/ 4762 h 10"/>
              <a:gd name="T104" fmla="*/ 651 w 39"/>
              <a:gd name="T105" fmla="*/ 4762 h 10"/>
              <a:gd name="T106" fmla="*/ 977 w 39"/>
              <a:gd name="T107" fmla="*/ 4762 h 10"/>
              <a:gd name="T108" fmla="*/ 11397 w 39"/>
              <a:gd name="T109" fmla="*/ 4762 h 10"/>
              <a:gd name="T110" fmla="*/ 11397 w 39"/>
              <a:gd name="T111" fmla="*/ 4762 h 10"/>
              <a:gd name="T112" fmla="*/ 977 w 39"/>
              <a:gd name="T113" fmla="*/ 4762 h 10"/>
              <a:gd name="T114" fmla="*/ 1628 w 39"/>
              <a:gd name="T115" fmla="*/ 4762 h 10"/>
              <a:gd name="T116" fmla="*/ 11072 w 39"/>
              <a:gd name="T117" fmla="*/ 4762 h 10"/>
              <a:gd name="T118" fmla="*/ 11072 w 39"/>
              <a:gd name="T119" fmla="*/ 4762 h 10"/>
              <a:gd name="T120" fmla="*/ 1628 w 39"/>
              <a:gd name="T121" fmla="*/ 4762 h 10"/>
              <a:gd name="T122" fmla="*/ 1954 w 39"/>
              <a:gd name="T123" fmla="*/ 4762 h 10"/>
              <a:gd name="T124" fmla="*/ 11072 w 39"/>
              <a:gd name="T125" fmla="*/ 4762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0">
                <a:moveTo>
                  <a:pt x="6" y="5"/>
                </a:moveTo>
                <a:lnTo>
                  <a:pt x="6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3" y="0"/>
                </a:lnTo>
                <a:lnTo>
                  <a:pt x="35" y="0"/>
                </a:lnTo>
                <a:lnTo>
                  <a:pt x="2" y="0"/>
                </a:lnTo>
                <a:lnTo>
                  <a:pt x="36" y="0"/>
                </a:lnTo>
                <a:lnTo>
                  <a:pt x="38" y="1"/>
                </a:lnTo>
                <a:lnTo>
                  <a:pt x="2" y="1"/>
                </a:lnTo>
                <a:lnTo>
                  <a:pt x="38" y="1"/>
                </a:lnTo>
                <a:lnTo>
                  <a:pt x="1" y="1"/>
                </a:lnTo>
                <a:lnTo>
                  <a:pt x="1" y="2"/>
                </a:lnTo>
                <a:lnTo>
                  <a:pt x="38" y="2"/>
                </a:lnTo>
                <a:lnTo>
                  <a:pt x="0" y="2"/>
                </a:lnTo>
                <a:lnTo>
                  <a:pt x="39" y="2"/>
                </a:lnTo>
                <a:lnTo>
                  <a:pt x="39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8" y="6"/>
                </a:lnTo>
                <a:lnTo>
                  <a:pt x="0" y="6"/>
                </a:lnTo>
                <a:lnTo>
                  <a:pt x="1" y="7"/>
                </a:lnTo>
                <a:lnTo>
                  <a:pt x="38" y="7"/>
                </a:lnTo>
                <a:lnTo>
                  <a:pt x="1" y="7"/>
                </a:lnTo>
                <a:lnTo>
                  <a:pt x="2" y="7"/>
                </a:lnTo>
                <a:lnTo>
                  <a:pt x="38" y="7"/>
                </a:lnTo>
                <a:lnTo>
                  <a:pt x="38" y="9"/>
                </a:lnTo>
                <a:lnTo>
                  <a:pt x="2" y="9"/>
                </a:lnTo>
                <a:lnTo>
                  <a:pt x="36" y="9"/>
                </a:lnTo>
                <a:lnTo>
                  <a:pt x="35" y="10"/>
                </a:lnTo>
                <a:lnTo>
                  <a:pt x="2" y="10"/>
                </a:lnTo>
                <a:lnTo>
                  <a:pt x="3" y="10"/>
                </a:lnTo>
                <a:lnTo>
                  <a:pt x="35" y="10"/>
                </a:lnTo>
                <a:lnTo>
                  <a:pt x="3" y="10"/>
                </a:lnTo>
                <a:lnTo>
                  <a:pt x="5" y="10"/>
                </a:lnTo>
                <a:lnTo>
                  <a:pt x="34" y="10"/>
                </a:lnTo>
                <a:lnTo>
                  <a:pt x="5" y="10"/>
                </a:lnTo>
                <a:lnTo>
                  <a:pt x="6" y="10"/>
                </a:lnTo>
                <a:lnTo>
                  <a:pt x="34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038475" y="3005138"/>
            <a:ext cx="3175" cy="68262"/>
          </a:xfrm>
          <a:custGeom>
            <a:avLst/>
            <a:gdLst>
              <a:gd name="T0" fmla="*/ 1732 w 11"/>
              <a:gd name="T1" fmla="*/ 66266 h 171"/>
              <a:gd name="T2" fmla="*/ 0 w 11"/>
              <a:gd name="T3" fmla="*/ 66266 h 171"/>
              <a:gd name="T4" fmla="*/ 0 w 11"/>
              <a:gd name="T5" fmla="*/ 1996 h 171"/>
              <a:gd name="T6" fmla="*/ 0 w 11"/>
              <a:gd name="T7" fmla="*/ 1996 h 171"/>
              <a:gd name="T8" fmla="*/ 0 w 11"/>
              <a:gd name="T9" fmla="*/ 66266 h 171"/>
              <a:gd name="T10" fmla="*/ 0 w 11"/>
              <a:gd name="T11" fmla="*/ 66665 h 171"/>
              <a:gd name="T12" fmla="*/ 0 w 11"/>
              <a:gd name="T13" fmla="*/ 1996 h 171"/>
              <a:gd name="T14" fmla="*/ 0 w 11"/>
              <a:gd name="T15" fmla="*/ 1597 h 171"/>
              <a:gd name="T16" fmla="*/ 0 w 11"/>
              <a:gd name="T17" fmla="*/ 66665 h 171"/>
              <a:gd name="T18" fmla="*/ 289 w 11"/>
              <a:gd name="T19" fmla="*/ 66665 h 171"/>
              <a:gd name="T20" fmla="*/ 289 w 11"/>
              <a:gd name="T21" fmla="*/ 1597 h 171"/>
              <a:gd name="T22" fmla="*/ 289 w 11"/>
              <a:gd name="T23" fmla="*/ 798 h 171"/>
              <a:gd name="T24" fmla="*/ 289 w 11"/>
              <a:gd name="T25" fmla="*/ 67064 h 171"/>
              <a:gd name="T26" fmla="*/ 289 w 11"/>
              <a:gd name="T27" fmla="*/ 67064 h 171"/>
              <a:gd name="T28" fmla="*/ 289 w 11"/>
              <a:gd name="T29" fmla="*/ 798 h 171"/>
              <a:gd name="T30" fmla="*/ 289 w 11"/>
              <a:gd name="T31" fmla="*/ 399 h 171"/>
              <a:gd name="T32" fmla="*/ 289 w 11"/>
              <a:gd name="T33" fmla="*/ 67064 h 171"/>
              <a:gd name="T34" fmla="*/ 577 w 11"/>
              <a:gd name="T35" fmla="*/ 67863 h 171"/>
              <a:gd name="T36" fmla="*/ 577 w 11"/>
              <a:gd name="T37" fmla="*/ 399 h 171"/>
              <a:gd name="T38" fmla="*/ 577 w 11"/>
              <a:gd name="T39" fmla="*/ 399 h 171"/>
              <a:gd name="T40" fmla="*/ 577 w 11"/>
              <a:gd name="T41" fmla="*/ 67863 h 171"/>
              <a:gd name="T42" fmla="*/ 577 w 11"/>
              <a:gd name="T43" fmla="*/ 68262 h 171"/>
              <a:gd name="T44" fmla="*/ 577 w 11"/>
              <a:gd name="T45" fmla="*/ 399 h 171"/>
              <a:gd name="T46" fmla="*/ 866 w 11"/>
              <a:gd name="T47" fmla="*/ 0 h 171"/>
              <a:gd name="T48" fmla="*/ 866 w 11"/>
              <a:gd name="T49" fmla="*/ 68262 h 171"/>
              <a:gd name="T50" fmla="*/ 866 w 11"/>
              <a:gd name="T51" fmla="*/ 68262 h 171"/>
              <a:gd name="T52" fmla="*/ 866 w 11"/>
              <a:gd name="T53" fmla="*/ 0 h 171"/>
              <a:gd name="T54" fmla="*/ 1443 w 11"/>
              <a:gd name="T55" fmla="*/ 0 h 171"/>
              <a:gd name="T56" fmla="*/ 1443 w 11"/>
              <a:gd name="T57" fmla="*/ 68262 h 171"/>
              <a:gd name="T58" fmla="*/ 1443 w 11"/>
              <a:gd name="T59" fmla="*/ 68262 h 171"/>
              <a:gd name="T60" fmla="*/ 1443 w 11"/>
              <a:gd name="T61" fmla="*/ 0 h 171"/>
              <a:gd name="T62" fmla="*/ 1732 w 11"/>
              <a:gd name="T63" fmla="*/ 0 h 171"/>
              <a:gd name="T64" fmla="*/ 1732 w 11"/>
              <a:gd name="T65" fmla="*/ 68262 h 171"/>
              <a:gd name="T66" fmla="*/ 1732 w 11"/>
              <a:gd name="T67" fmla="*/ 68262 h 171"/>
              <a:gd name="T68" fmla="*/ 1732 w 11"/>
              <a:gd name="T69" fmla="*/ 0 h 171"/>
              <a:gd name="T70" fmla="*/ 1732 w 11"/>
              <a:gd name="T71" fmla="*/ 0 h 171"/>
              <a:gd name="T72" fmla="*/ 1732 w 11"/>
              <a:gd name="T73" fmla="*/ 68262 h 171"/>
              <a:gd name="T74" fmla="*/ 2020 w 11"/>
              <a:gd name="T75" fmla="*/ 68262 h 171"/>
              <a:gd name="T76" fmla="*/ 2020 w 11"/>
              <a:gd name="T77" fmla="*/ 0 h 171"/>
              <a:gd name="T78" fmla="*/ 2020 w 11"/>
              <a:gd name="T79" fmla="*/ 0 h 171"/>
              <a:gd name="T80" fmla="*/ 2020 w 11"/>
              <a:gd name="T81" fmla="*/ 68262 h 171"/>
              <a:gd name="T82" fmla="*/ 2020 w 11"/>
              <a:gd name="T83" fmla="*/ 68262 h 171"/>
              <a:gd name="T84" fmla="*/ 2020 w 11"/>
              <a:gd name="T85" fmla="*/ 399 h 171"/>
              <a:gd name="T86" fmla="*/ 2309 w 11"/>
              <a:gd name="T87" fmla="*/ 399 h 171"/>
              <a:gd name="T88" fmla="*/ 2309 w 11"/>
              <a:gd name="T89" fmla="*/ 67863 h 171"/>
              <a:gd name="T90" fmla="*/ 2886 w 11"/>
              <a:gd name="T91" fmla="*/ 67863 h 171"/>
              <a:gd name="T92" fmla="*/ 2886 w 11"/>
              <a:gd name="T93" fmla="*/ 399 h 171"/>
              <a:gd name="T94" fmla="*/ 2886 w 11"/>
              <a:gd name="T95" fmla="*/ 399 h 171"/>
              <a:gd name="T96" fmla="*/ 2886 w 11"/>
              <a:gd name="T97" fmla="*/ 67064 h 171"/>
              <a:gd name="T98" fmla="*/ 2886 w 11"/>
              <a:gd name="T99" fmla="*/ 67064 h 171"/>
              <a:gd name="T100" fmla="*/ 2886 w 11"/>
              <a:gd name="T101" fmla="*/ 798 h 171"/>
              <a:gd name="T102" fmla="*/ 2886 w 11"/>
              <a:gd name="T103" fmla="*/ 798 h 171"/>
              <a:gd name="T104" fmla="*/ 2886 w 11"/>
              <a:gd name="T105" fmla="*/ 67064 h 171"/>
              <a:gd name="T106" fmla="*/ 2886 w 11"/>
              <a:gd name="T107" fmla="*/ 66665 h 171"/>
              <a:gd name="T108" fmla="*/ 2886 w 11"/>
              <a:gd name="T109" fmla="*/ 1597 h 171"/>
              <a:gd name="T110" fmla="*/ 3175 w 11"/>
              <a:gd name="T111" fmla="*/ 1597 h 171"/>
              <a:gd name="T112" fmla="*/ 3175 w 11"/>
              <a:gd name="T113" fmla="*/ 66665 h 171"/>
              <a:gd name="T114" fmla="*/ 3175 w 11"/>
              <a:gd name="T115" fmla="*/ 66665 h 171"/>
              <a:gd name="T116" fmla="*/ 3175 w 11"/>
              <a:gd name="T117" fmla="*/ 1996 h 171"/>
              <a:gd name="T118" fmla="*/ 3175 w 11"/>
              <a:gd name="T119" fmla="*/ 1996 h 171"/>
              <a:gd name="T120" fmla="*/ 3175 w 11"/>
              <a:gd name="T121" fmla="*/ 66266 h 171"/>
              <a:gd name="T122" fmla="*/ 3175 w 11"/>
              <a:gd name="T123" fmla="*/ 66266 h 171"/>
              <a:gd name="T124" fmla="*/ 3175 w 11"/>
              <a:gd name="T125" fmla="*/ 1996 h 1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71">
                <a:moveTo>
                  <a:pt x="6" y="166"/>
                </a:moveTo>
                <a:lnTo>
                  <a:pt x="0" y="166"/>
                </a:lnTo>
                <a:lnTo>
                  <a:pt x="0" y="5"/>
                </a:lnTo>
                <a:lnTo>
                  <a:pt x="0" y="166"/>
                </a:lnTo>
                <a:lnTo>
                  <a:pt x="0" y="167"/>
                </a:lnTo>
                <a:lnTo>
                  <a:pt x="0" y="5"/>
                </a:lnTo>
                <a:lnTo>
                  <a:pt x="0" y="4"/>
                </a:lnTo>
                <a:lnTo>
                  <a:pt x="0" y="167"/>
                </a:lnTo>
                <a:lnTo>
                  <a:pt x="1" y="167"/>
                </a:lnTo>
                <a:lnTo>
                  <a:pt x="1" y="4"/>
                </a:lnTo>
                <a:lnTo>
                  <a:pt x="1" y="2"/>
                </a:lnTo>
                <a:lnTo>
                  <a:pt x="1" y="168"/>
                </a:lnTo>
                <a:lnTo>
                  <a:pt x="1" y="2"/>
                </a:lnTo>
                <a:lnTo>
                  <a:pt x="1" y="1"/>
                </a:lnTo>
                <a:lnTo>
                  <a:pt x="1" y="168"/>
                </a:lnTo>
                <a:lnTo>
                  <a:pt x="2" y="170"/>
                </a:lnTo>
                <a:lnTo>
                  <a:pt x="2" y="1"/>
                </a:lnTo>
                <a:lnTo>
                  <a:pt x="2" y="170"/>
                </a:lnTo>
                <a:lnTo>
                  <a:pt x="2" y="171"/>
                </a:lnTo>
                <a:lnTo>
                  <a:pt x="2" y="1"/>
                </a:lnTo>
                <a:lnTo>
                  <a:pt x="3" y="0"/>
                </a:lnTo>
                <a:lnTo>
                  <a:pt x="3" y="171"/>
                </a:lnTo>
                <a:lnTo>
                  <a:pt x="3" y="0"/>
                </a:lnTo>
                <a:lnTo>
                  <a:pt x="5" y="0"/>
                </a:lnTo>
                <a:lnTo>
                  <a:pt x="5" y="171"/>
                </a:lnTo>
                <a:lnTo>
                  <a:pt x="5" y="0"/>
                </a:lnTo>
                <a:lnTo>
                  <a:pt x="6" y="0"/>
                </a:lnTo>
                <a:lnTo>
                  <a:pt x="6" y="171"/>
                </a:lnTo>
                <a:lnTo>
                  <a:pt x="6" y="0"/>
                </a:lnTo>
                <a:lnTo>
                  <a:pt x="6" y="171"/>
                </a:lnTo>
                <a:lnTo>
                  <a:pt x="7" y="171"/>
                </a:lnTo>
                <a:lnTo>
                  <a:pt x="7" y="0"/>
                </a:lnTo>
                <a:lnTo>
                  <a:pt x="7" y="171"/>
                </a:lnTo>
                <a:lnTo>
                  <a:pt x="7" y="1"/>
                </a:lnTo>
                <a:lnTo>
                  <a:pt x="8" y="1"/>
                </a:lnTo>
                <a:lnTo>
                  <a:pt x="8" y="170"/>
                </a:lnTo>
                <a:lnTo>
                  <a:pt x="10" y="170"/>
                </a:lnTo>
                <a:lnTo>
                  <a:pt x="10" y="1"/>
                </a:lnTo>
                <a:lnTo>
                  <a:pt x="10" y="168"/>
                </a:lnTo>
                <a:lnTo>
                  <a:pt x="10" y="2"/>
                </a:lnTo>
                <a:lnTo>
                  <a:pt x="10" y="168"/>
                </a:lnTo>
                <a:lnTo>
                  <a:pt x="10" y="167"/>
                </a:lnTo>
                <a:lnTo>
                  <a:pt x="10" y="4"/>
                </a:lnTo>
                <a:lnTo>
                  <a:pt x="11" y="4"/>
                </a:lnTo>
                <a:lnTo>
                  <a:pt x="11" y="167"/>
                </a:lnTo>
                <a:lnTo>
                  <a:pt x="11" y="5"/>
                </a:lnTo>
                <a:lnTo>
                  <a:pt x="11" y="166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3038475" y="3005138"/>
            <a:ext cx="14288" cy="4762"/>
          </a:xfrm>
          <a:custGeom>
            <a:avLst/>
            <a:gdLst>
              <a:gd name="T0" fmla="*/ 2256 w 38"/>
              <a:gd name="T1" fmla="*/ 2165 h 11"/>
              <a:gd name="T2" fmla="*/ 2256 w 38"/>
              <a:gd name="T3" fmla="*/ 0 h 11"/>
              <a:gd name="T4" fmla="*/ 12408 w 38"/>
              <a:gd name="T5" fmla="*/ 0 h 11"/>
              <a:gd name="T6" fmla="*/ 12784 w 38"/>
              <a:gd name="T7" fmla="*/ 0 h 11"/>
              <a:gd name="T8" fmla="*/ 1880 w 38"/>
              <a:gd name="T9" fmla="*/ 0 h 11"/>
              <a:gd name="T10" fmla="*/ 1880 w 38"/>
              <a:gd name="T11" fmla="*/ 0 h 11"/>
              <a:gd name="T12" fmla="*/ 12784 w 38"/>
              <a:gd name="T13" fmla="*/ 0 h 11"/>
              <a:gd name="T14" fmla="*/ 12784 w 38"/>
              <a:gd name="T15" fmla="*/ 0 h 11"/>
              <a:gd name="T16" fmla="*/ 1128 w 38"/>
              <a:gd name="T17" fmla="*/ 0 h 11"/>
              <a:gd name="T18" fmla="*/ 1128 w 38"/>
              <a:gd name="T19" fmla="*/ 0 h 11"/>
              <a:gd name="T20" fmla="*/ 13160 w 38"/>
              <a:gd name="T21" fmla="*/ 0 h 11"/>
              <a:gd name="T22" fmla="*/ 13536 w 38"/>
              <a:gd name="T23" fmla="*/ 433 h 11"/>
              <a:gd name="T24" fmla="*/ 752 w 38"/>
              <a:gd name="T25" fmla="*/ 433 h 11"/>
              <a:gd name="T26" fmla="*/ 752 w 38"/>
              <a:gd name="T27" fmla="*/ 433 h 11"/>
              <a:gd name="T28" fmla="*/ 13536 w 38"/>
              <a:gd name="T29" fmla="*/ 433 h 11"/>
              <a:gd name="T30" fmla="*/ 13536 w 38"/>
              <a:gd name="T31" fmla="*/ 433 h 11"/>
              <a:gd name="T32" fmla="*/ 752 w 38"/>
              <a:gd name="T33" fmla="*/ 433 h 11"/>
              <a:gd name="T34" fmla="*/ 376 w 38"/>
              <a:gd name="T35" fmla="*/ 433 h 11"/>
              <a:gd name="T36" fmla="*/ 14288 w 38"/>
              <a:gd name="T37" fmla="*/ 433 h 11"/>
              <a:gd name="T38" fmla="*/ 14288 w 38"/>
              <a:gd name="T39" fmla="*/ 866 h 11"/>
              <a:gd name="T40" fmla="*/ 376 w 38"/>
              <a:gd name="T41" fmla="*/ 866 h 11"/>
              <a:gd name="T42" fmla="*/ 376 w 38"/>
              <a:gd name="T43" fmla="*/ 866 h 11"/>
              <a:gd name="T44" fmla="*/ 14288 w 38"/>
              <a:gd name="T45" fmla="*/ 866 h 11"/>
              <a:gd name="T46" fmla="*/ 14288 w 38"/>
              <a:gd name="T47" fmla="*/ 1732 h 11"/>
              <a:gd name="T48" fmla="*/ 376 w 38"/>
              <a:gd name="T49" fmla="*/ 1732 h 11"/>
              <a:gd name="T50" fmla="*/ 0 w 38"/>
              <a:gd name="T51" fmla="*/ 1732 h 11"/>
              <a:gd name="T52" fmla="*/ 14288 w 38"/>
              <a:gd name="T53" fmla="*/ 1732 h 11"/>
              <a:gd name="T54" fmla="*/ 14288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4288 w 38"/>
              <a:gd name="T69" fmla="*/ 2597 h 11"/>
              <a:gd name="T70" fmla="*/ 14288 w 38"/>
              <a:gd name="T71" fmla="*/ 2597 h 11"/>
              <a:gd name="T72" fmla="*/ 0 w 38"/>
              <a:gd name="T73" fmla="*/ 2597 h 11"/>
              <a:gd name="T74" fmla="*/ 0 w 38"/>
              <a:gd name="T75" fmla="*/ 2597 h 11"/>
              <a:gd name="T76" fmla="*/ 14288 w 38"/>
              <a:gd name="T77" fmla="*/ 2597 h 11"/>
              <a:gd name="T78" fmla="*/ 14288 w 38"/>
              <a:gd name="T79" fmla="*/ 3030 h 11"/>
              <a:gd name="T80" fmla="*/ 376 w 38"/>
              <a:gd name="T81" fmla="*/ 3030 h 11"/>
              <a:gd name="T82" fmla="*/ 376 w 38"/>
              <a:gd name="T83" fmla="*/ 3896 h 11"/>
              <a:gd name="T84" fmla="*/ 14288 w 38"/>
              <a:gd name="T85" fmla="*/ 3896 h 11"/>
              <a:gd name="T86" fmla="*/ 14288 w 38"/>
              <a:gd name="T87" fmla="*/ 3896 h 11"/>
              <a:gd name="T88" fmla="*/ 376 w 38"/>
              <a:gd name="T89" fmla="*/ 3896 h 11"/>
              <a:gd name="T90" fmla="*/ 376 w 38"/>
              <a:gd name="T91" fmla="*/ 3896 h 11"/>
              <a:gd name="T92" fmla="*/ 14288 w 38"/>
              <a:gd name="T93" fmla="*/ 3896 h 11"/>
              <a:gd name="T94" fmla="*/ 13536 w 38"/>
              <a:gd name="T95" fmla="*/ 4329 h 11"/>
              <a:gd name="T96" fmla="*/ 752 w 38"/>
              <a:gd name="T97" fmla="*/ 4329 h 11"/>
              <a:gd name="T98" fmla="*/ 752 w 38"/>
              <a:gd name="T99" fmla="*/ 4329 h 11"/>
              <a:gd name="T100" fmla="*/ 13536 w 38"/>
              <a:gd name="T101" fmla="*/ 4329 h 11"/>
              <a:gd name="T102" fmla="*/ 13536 w 38"/>
              <a:gd name="T103" fmla="*/ 4329 h 11"/>
              <a:gd name="T104" fmla="*/ 752 w 38"/>
              <a:gd name="T105" fmla="*/ 4329 h 11"/>
              <a:gd name="T106" fmla="*/ 1128 w 38"/>
              <a:gd name="T107" fmla="*/ 4329 h 11"/>
              <a:gd name="T108" fmla="*/ 13160 w 38"/>
              <a:gd name="T109" fmla="*/ 4329 h 11"/>
              <a:gd name="T110" fmla="*/ 12784 w 38"/>
              <a:gd name="T111" fmla="*/ 4329 h 11"/>
              <a:gd name="T112" fmla="*/ 1128 w 38"/>
              <a:gd name="T113" fmla="*/ 4329 h 11"/>
              <a:gd name="T114" fmla="*/ 1880 w 38"/>
              <a:gd name="T115" fmla="*/ 4329 h 11"/>
              <a:gd name="T116" fmla="*/ 12784 w 38"/>
              <a:gd name="T117" fmla="*/ 4329 h 11"/>
              <a:gd name="T118" fmla="*/ 12784 w 38"/>
              <a:gd name="T119" fmla="*/ 4762 h 11"/>
              <a:gd name="T120" fmla="*/ 1880 w 38"/>
              <a:gd name="T121" fmla="*/ 4762 h 11"/>
              <a:gd name="T122" fmla="*/ 2256 w 38"/>
              <a:gd name="T123" fmla="*/ 4762 h 11"/>
              <a:gd name="T124" fmla="*/ 12408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" y="0"/>
                </a:lnTo>
                <a:lnTo>
                  <a:pt x="35" y="0"/>
                </a:lnTo>
                <a:lnTo>
                  <a:pt x="36" y="1"/>
                </a:lnTo>
                <a:lnTo>
                  <a:pt x="2" y="1"/>
                </a:lnTo>
                <a:lnTo>
                  <a:pt x="36" y="1"/>
                </a:lnTo>
                <a:lnTo>
                  <a:pt x="2" y="1"/>
                </a:lnTo>
                <a:lnTo>
                  <a:pt x="1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38" y="4"/>
                </a:lnTo>
                <a:lnTo>
                  <a:pt x="1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6" y="10"/>
                </a:lnTo>
                <a:lnTo>
                  <a:pt x="2" y="10"/>
                </a:lnTo>
                <a:lnTo>
                  <a:pt x="36" y="10"/>
                </a:lnTo>
                <a:lnTo>
                  <a:pt x="2" y="10"/>
                </a:lnTo>
                <a:lnTo>
                  <a:pt x="3" y="10"/>
                </a:lnTo>
                <a:lnTo>
                  <a:pt x="35" y="10"/>
                </a:lnTo>
                <a:lnTo>
                  <a:pt x="34" y="10"/>
                </a:lnTo>
                <a:lnTo>
                  <a:pt x="3" y="10"/>
                </a:lnTo>
                <a:lnTo>
                  <a:pt x="5" y="10"/>
                </a:lnTo>
                <a:lnTo>
                  <a:pt x="34" y="10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3048000" y="2962275"/>
            <a:ext cx="4763" cy="47625"/>
          </a:xfrm>
          <a:custGeom>
            <a:avLst/>
            <a:gdLst>
              <a:gd name="T0" fmla="*/ 2598 w 11"/>
              <a:gd name="T1" fmla="*/ 45203 h 118"/>
              <a:gd name="T2" fmla="*/ 0 w 11"/>
              <a:gd name="T3" fmla="*/ 45203 h 118"/>
              <a:gd name="T4" fmla="*/ 0 w 11"/>
              <a:gd name="T5" fmla="*/ 2018 h 118"/>
              <a:gd name="T6" fmla="*/ 0 w 11"/>
              <a:gd name="T7" fmla="*/ 1614 h 118"/>
              <a:gd name="T8" fmla="*/ 0 w 11"/>
              <a:gd name="T9" fmla="*/ 45607 h 118"/>
              <a:gd name="T10" fmla="*/ 0 w 11"/>
              <a:gd name="T11" fmla="*/ 45607 h 118"/>
              <a:gd name="T12" fmla="*/ 0 w 11"/>
              <a:gd name="T13" fmla="*/ 1614 h 118"/>
              <a:gd name="T14" fmla="*/ 0 w 11"/>
              <a:gd name="T15" fmla="*/ 1614 h 118"/>
              <a:gd name="T16" fmla="*/ 0 w 11"/>
              <a:gd name="T17" fmla="*/ 45607 h 118"/>
              <a:gd name="T18" fmla="*/ 0 w 11"/>
              <a:gd name="T19" fmla="*/ 46011 h 118"/>
              <a:gd name="T20" fmla="*/ 0 w 11"/>
              <a:gd name="T21" fmla="*/ 1211 h 118"/>
              <a:gd name="T22" fmla="*/ 0 w 11"/>
              <a:gd name="T23" fmla="*/ 1211 h 118"/>
              <a:gd name="T24" fmla="*/ 0 w 11"/>
              <a:gd name="T25" fmla="*/ 46818 h 118"/>
              <a:gd name="T26" fmla="*/ 866 w 11"/>
              <a:gd name="T27" fmla="*/ 46818 h 118"/>
              <a:gd name="T28" fmla="*/ 866 w 11"/>
              <a:gd name="T29" fmla="*/ 1211 h 118"/>
              <a:gd name="T30" fmla="*/ 866 w 11"/>
              <a:gd name="T31" fmla="*/ 404 h 118"/>
              <a:gd name="T32" fmla="*/ 866 w 11"/>
              <a:gd name="T33" fmla="*/ 46818 h 118"/>
              <a:gd name="T34" fmla="*/ 866 w 11"/>
              <a:gd name="T35" fmla="*/ 47221 h 118"/>
              <a:gd name="T36" fmla="*/ 866 w 11"/>
              <a:gd name="T37" fmla="*/ 404 h 118"/>
              <a:gd name="T38" fmla="*/ 1299 w 11"/>
              <a:gd name="T39" fmla="*/ 0 h 118"/>
              <a:gd name="T40" fmla="*/ 1299 w 11"/>
              <a:gd name="T41" fmla="*/ 47221 h 118"/>
              <a:gd name="T42" fmla="*/ 1299 w 11"/>
              <a:gd name="T43" fmla="*/ 47221 h 118"/>
              <a:gd name="T44" fmla="*/ 1299 w 11"/>
              <a:gd name="T45" fmla="*/ 0 h 118"/>
              <a:gd name="T46" fmla="*/ 1299 w 11"/>
              <a:gd name="T47" fmla="*/ 0 h 118"/>
              <a:gd name="T48" fmla="*/ 1299 w 11"/>
              <a:gd name="T49" fmla="*/ 47221 h 118"/>
              <a:gd name="T50" fmla="*/ 1732 w 11"/>
              <a:gd name="T51" fmla="*/ 47221 h 118"/>
              <a:gd name="T52" fmla="*/ 1732 w 11"/>
              <a:gd name="T53" fmla="*/ 0 h 118"/>
              <a:gd name="T54" fmla="*/ 1732 w 11"/>
              <a:gd name="T55" fmla="*/ 0 h 118"/>
              <a:gd name="T56" fmla="*/ 1732 w 11"/>
              <a:gd name="T57" fmla="*/ 47221 h 118"/>
              <a:gd name="T58" fmla="*/ 2598 w 11"/>
              <a:gd name="T59" fmla="*/ 47625 h 118"/>
              <a:gd name="T60" fmla="*/ 2598 w 11"/>
              <a:gd name="T61" fmla="*/ 0 h 118"/>
              <a:gd name="T62" fmla="*/ 2598 w 11"/>
              <a:gd name="T63" fmla="*/ 0 h 118"/>
              <a:gd name="T64" fmla="*/ 2598 w 11"/>
              <a:gd name="T65" fmla="*/ 47625 h 118"/>
              <a:gd name="T66" fmla="*/ 3031 w 11"/>
              <a:gd name="T67" fmla="*/ 47625 h 118"/>
              <a:gd name="T68" fmla="*/ 3031 w 11"/>
              <a:gd name="T69" fmla="*/ 0 h 118"/>
              <a:gd name="T70" fmla="*/ 3031 w 11"/>
              <a:gd name="T71" fmla="*/ 0 h 118"/>
              <a:gd name="T72" fmla="*/ 3031 w 11"/>
              <a:gd name="T73" fmla="*/ 47221 h 118"/>
              <a:gd name="T74" fmla="*/ 3031 w 11"/>
              <a:gd name="T75" fmla="*/ 47221 h 118"/>
              <a:gd name="T76" fmla="*/ 3031 w 11"/>
              <a:gd name="T77" fmla="*/ 0 h 118"/>
              <a:gd name="T78" fmla="*/ 3464 w 11"/>
              <a:gd name="T79" fmla="*/ 0 h 118"/>
              <a:gd name="T80" fmla="*/ 3464 w 11"/>
              <a:gd name="T81" fmla="*/ 47221 h 118"/>
              <a:gd name="T82" fmla="*/ 3897 w 11"/>
              <a:gd name="T83" fmla="*/ 47221 h 118"/>
              <a:gd name="T84" fmla="*/ 3897 w 11"/>
              <a:gd name="T85" fmla="*/ 0 h 118"/>
              <a:gd name="T86" fmla="*/ 3897 w 11"/>
              <a:gd name="T87" fmla="*/ 0 h 118"/>
              <a:gd name="T88" fmla="*/ 3897 w 11"/>
              <a:gd name="T89" fmla="*/ 47221 h 118"/>
              <a:gd name="T90" fmla="*/ 3897 w 11"/>
              <a:gd name="T91" fmla="*/ 47221 h 118"/>
              <a:gd name="T92" fmla="*/ 3897 w 11"/>
              <a:gd name="T93" fmla="*/ 404 h 118"/>
              <a:gd name="T94" fmla="*/ 4763 w 11"/>
              <a:gd name="T95" fmla="*/ 404 h 118"/>
              <a:gd name="T96" fmla="*/ 4763 w 11"/>
              <a:gd name="T97" fmla="*/ 46818 h 118"/>
              <a:gd name="T98" fmla="*/ 4763 w 11"/>
              <a:gd name="T99" fmla="*/ 46818 h 118"/>
              <a:gd name="T100" fmla="*/ 4763 w 11"/>
              <a:gd name="T101" fmla="*/ 1211 h 118"/>
              <a:gd name="T102" fmla="*/ 4763 w 11"/>
              <a:gd name="T103" fmla="*/ 1211 h 118"/>
              <a:gd name="T104" fmla="*/ 4763 w 11"/>
              <a:gd name="T105" fmla="*/ 46818 h 118"/>
              <a:gd name="T106" fmla="*/ 4763 w 11"/>
              <a:gd name="T107" fmla="*/ 46011 h 118"/>
              <a:gd name="T108" fmla="*/ 4763 w 11"/>
              <a:gd name="T109" fmla="*/ 1211 h 118"/>
              <a:gd name="T110" fmla="*/ 4763 w 11"/>
              <a:gd name="T111" fmla="*/ 1614 h 118"/>
              <a:gd name="T112" fmla="*/ 4763 w 11"/>
              <a:gd name="T113" fmla="*/ 45607 h 118"/>
              <a:gd name="T114" fmla="*/ 4763 w 11"/>
              <a:gd name="T115" fmla="*/ 45607 h 118"/>
              <a:gd name="T116" fmla="*/ 4763 w 11"/>
              <a:gd name="T117" fmla="*/ 1614 h 118"/>
              <a:gd name="T118" fmla="*/ 4763 w 11"/>
              <a:gd name="T119" fmla="*/ 1614 h 118"/>
              <a:gd name="T120" fmla="*/ 4763 w 11"/>
              <a:gd name="T121" fmla="*/ 45607 h 118"/>
              <a:gd name="T122" fmla="*/ 4763 w 11"/>
              <a:gd name="T123" fmla="*/ 45203 h 118"/>
              <a:gd name="T124" fmla="*/ 4763 w 11"/>
              <a:gd name="T125" fmla="*/ 2018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6" y="112"/>
                </a:moveTo>
                <a:lnTo>
                  <a:pt x="0" y="112"/>
                </a:lnTo>
                <a:lnTo>
                  <a:pt x="0" y="5"/>
                </a:lnTo>
                <a:lnTo>
                  <a:pt x="0" y="4"/>
                </a:lnTo>
                <a:lnTo>
                  <a:pt x="0" y="113"/>
                </a:lnTo>
                <a:lnTo>
                  <a:pt x="0" y="4"/>
                </a:lnTo>
                <a:lnTo>
                  <a:pt x="0" y="113"/>
                </a:lnTo>
                <a:lnTo>
                  <a:pt x="0" y="114"/>
                </a:lnTo>
                <a:lnTo>
                  <a:pt x="0" y="3"/>
                </a:lnTo>
                <a:lnTo>
                  <a:pt x="0" y="116"/>
                </a:lnTo>
                <a:lnTo>
                  <a:pt x="2" y="116"/>
                </a:lnTo>
                <a:lnTo>
                  <a:pt x="2" y="3"/>
                </a:lnTo>
                <a:lnTo>
                  <a:pt x="2" y="1"/>
                </a:lnTo>
                <a:lnTo>
                  <a:pt x="2" y="116"/>
                </a:lnTo>
                <a:lnTo>
                  <a:pt x="2" y="117"/>
                </a:lnTo>
                <a:lnTo>
                  <a:pt x="2" y="1"/>
                </a:lnTo>
                <a:lnTo>
                  <a:pt x="3" y="0"/>
                </a:lnTo>
                <a:lnTo>
                  <a:pt x="3" y="117"/>
                </a:lnTo>
                <a:lnTo>
                  <a:pt x="3" y="0"/>
                </a:lnTo>
                <a:lnTo>
                  <a:pt x="3" y="117"/>
                </a:lnTo>
                <a:lnTo>
                  <a:pt x="4" y="117"/>
                </a:lnTo>
                <a:lnTo>
                  <a:pt x="4" y="0"/>
                </a:lnTo>
                <a:lnTo>
                  <a:pt x="4" y="117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7" y="118"/>
                </a:lnTo>
                <a:lnTo>
                  <a:pt x="7" y="0"/>
                </a:lnTo>
                <a:lnTo>
                  <a:pt x="7" y="117"/>
                </a:lnTo>
                <a:lnTo>
                  <a:pt x="7" y="0"/>
                </a:lnTo>
                <a:lnTo>
                  <a:pt x="8" y="0"/>
                </a:lnTo>
                <a:lnTo>
                  <a:pt x="8" y="117"/>
                </a:lnTo>
                <a:lnTo>
                  <a:pt x="9" y="117"/>
                </a:lnTo>
                <a:lnTo>
                  <a:pt x="9" y="0"/>
                </a:lnTo>
                <a:lnTo>
                  <a:pt x="9" y="117"/>
                </a:lnTo>
                <a:lnTo>
                  <a:pt x="9" y="1"/>
                </a:lnTo>
                <a:lnTo>
                  <a:pt x="11" y="1"/>
                </a:lnTo>
                <a:lnTo>
                  <a:pt x="11" y="116"/>
                </a:lnTo>
                <a:lnTo>
                  <a:pt x="11" y="3"/>
                </a:lnTo>
                <a:lnTo>
                  <a:pt x="11" y="116"/>
                </a:lnTo>
                <a:lnTo>
                  <a:pt x="11" y="114"/>
                </a:lnTo>
                <a:lnTo>
                  <a:pt x="11" y="3"/>
                </a:lnTo>
                <a:lnTo>
                  <a:pt x="11" y="4"/>
                </a:lnTo>
                <a:lnTo>
                  <a:pt x="11" y="113"/>
                </a:lnTo>
                <a:lnTo>
                  <a:pt x="11" y="4"/>
                </a:lnTo>
                <a:lnTo>
                  <a:pt x="11" y="113"/>
                </a:lnTo>
                <a:lnTo>
                  <a:pt x="11" y="11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3048000" y="2962275"/>
            <a:ext cx="14288" cy="4763"/>
          </a:xfrm>
          <a:custGeom>
            <a:avLst/>
            <a:gdLst>
              <a:gd name="T0" fmla="*/ 2198 w 39"/>
              <a:gd name="T1" fmla="*/ 1985 h 12"/>
              <a:gd name="T2" fmla="*/ 2198 w 39"/>
              <a:gd name="T3" fmla="*/ 0 h 12"/>
              <a:gd name="T4" fmla="*/ 12090 w 39"/>
              <a:gd name="T5" fmla="*/ 0 h 12"/>
              <a:gd name="T6" fmla="*/ 12090 w 39"/>
              <a:gd name="T7" fmla="*/ 0 h 12"/>
              <a:gd name="T8" fmla="*/ 2198 w 39"/>
              <a:gd name="T9" fmla="*/ 0 h 12"/>
              <a:gd name="T10" fmla="*/ 1465 w 39"/>
              <a:gd name="T11" fmla="*/ 0 h 12"/>
              <a:gd name="T12" fmla="*/ 12823 w 39"/>
              <a:gd name="T13" fmla="*/ 0 h 12"/>
              <a:gd name="T14" fmla="*/ 13189 w 39"/>
              <a:gd name="T15" fmla="*/ 0 h 12"/>
              <a:gd name="T16" fmla="*/ 1465 w 39"/>
              <a:gd name="T17" fmla="*/ 0 h 12"/>
              <a:gd name="T18" fmla="*/ 1099 w 39"/>
              <a:gd name="T19" fmla="*/ 0 h 12"/>
              <a:gd name="T20" fmla="*/ 13189 w 39"/>
              <a:gd name="T21" fmla="*/ 0 h 12"/>
              <a:gd name="T22" fmla="*/ 13189 w 39"/>
              <a:gd name="T23" fmla="*/ 0 h 12"/>
              <a:gd name="T24" fmla="*/ 1099 w 39"/>
              <a:gd name="T25" fmla="*/ 0 h 12"/>
              <a:gd name="T26" fmla="*/ 1099 w 39"/>
              <a:gd name="T27" fmla="*/ 0 h 12"/>
              <a:gd name="T28" fmla="*/ 13555 w 39"/>
              <a:gd name="T29" fmla="*/ 0 h 12"/>
              <a:gd name="T30" fmla="*/ 13555 w 39"/>
              <a:gd name="T31" fmla="*/ 397 h 12"/>
              <a:gd name="T32" fmla="*/ 733 w 39"/>
              <a:gd name="T33" fmla="*/ 397 h 12"/>
              <a:gd name="T34" fmla="*/ 733 w 39"/>
              <a:gd name="T35" fmla="*/ 397 h 12"/>
              <a:gd name="T36" fmla="*/ 13555 w 39"/>
              <a:gd name="T37" fmla="*/ 397 h 12"/>
              <a:gd name="T38" fmla="*/ 13555 w 39"/>
              <a:gd name="T39" fmla="*/ 1191 h 12"/>
              <a:gd name="T40" fmla="*/ 733 w 39"/>
              <a:gd name="T41" fmla="*/ 1191 h 12"/>
              <a:gd name="T42" fmla="*/ 0 w 39"/>
              <a:gd name="T43" fmla="*/ 1191 h 12"/>
              <a:gd name="T44" fmla="*/ 14288 w 39"/>
              <a:gd name="T45" fmla="*/ 1191 h 12"/>
              <a:gd name="T46" fmla="*/ 14288 w 39"/>
              <a:gd name="T47" fmla="*/ 1191 h 12"/>
              <a:gd name="T48" fmla="*/ 0 w 39"/>
              <a:gd name="T49" fmla="*/ 1191 h 12"/>
              <a:gd name="T50" fmla="*/ 0 w 39"/>
              <a:gd name="T51" fmla="*/ 1588 h 12"/>
              <a:gd name="T52" fmla="*/ 14288 w 39"/>
              <a:gd name="T53" fmla="*/ 1588 h 12"/>
              <a:gd name="T54" fmla="*/ 14288 w 39"/>
              <a:gd name="T55" fmla="*/ 1588 h 12"/>
              <a:gd name="T56" fmla="*/ 0 w 39"/>
              <a:gd name="T57" fmla="*/ 1588 h 12"/>
              <a:gd name="T58" fmla="*/ 0 w 39"/>
              <a:gd name="T59" fmla="*/ 1588 h 12"/>
              <a:gd name="T60" fmla="*/ 14288 w 39"/>
              <a:gd name="T61" fmla="*/ 1588 h 12"/>
              <a:gd name="T62" fmla="*/ 14288 w 39"/>
              <a:gd name="T63" fmla="*/ 1985 h 12"/>
              <a:gd name="T64" fmla="*/ 0 w 39"/>
              <a:gd name="T65" fmla="*/ 1985 h 12"/>
              <a:gd name="T66" fmla="*/ 0 w 39"/>
              <a:gd name="T67" fmla="*/ 1985 h 12"/>
              <a:gd name="T68" fmla="*/ 14288 w 39"/>
              <a:gd name="T69" fmla="*/ 1985 h 12"/>
              <a:gd name="T70" fmla="*/ 14288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4288 w 39"/>
              <a:gd name="T77" fmla="*/ 3175 h 12"/>
              <a:gd name="T78" fmla="*/ 14288 w 39"/>
              <a:gd name="T79" fmla="*/ 3175 h 12"/>
              <a:gd name="T80" fmla="*/ 0 w 39"/>
              <a:gd name="T81" fmla="*/ 3175 h 12"/>
              <a:gd name="T82" fmla="*/ 0 w 39"/>
              <a:gd name="T83" fmla="*/ 3175 h 12"/>
              <a:gd name="T84" fmla="*/ 14288 w 39"/>
              <a:gd name="T85" fmla="*/ 3175 h 12"/>
              <a:gd name="T86" fmla="*/ 13555 w 39"/>
              <a:gd name="T87" fmla="*/ 3572 h 12"/>
              <a:gd name="T88" fmla="*/ 733 w 39"/>
              <a:gd name="T89" fmla="*/ 3572 h 12"/>
              <a:gd name="T90" fmla="*/ 733 w 39"/>
              <a:gd name="T91" fmla="*/ 3572 h 12"/>
              <a:gd name="T92" fmla="*/ 13555 w 39"/>
              <a:gd name="T93" fmla="*/ 3572 h 12"/>
              <a:gd name="T94" fmla="*/ 13555 w 39"/>
              <a:gd name="T95" fmla="*/ 3572 h 12"/>
              <a:gd name="T96" fmla="*/ 733 w 39"/>
              <a:gd name="T97" fmla="*/ 3572 h 12"/>
              <a:gd name="T98" fmla="*/ 1099 w 39"/>
              <a:gd name="T99" fmla="*/ 3572 h 12"/>
              <a:gd name="T100" fmla="*/ 13555 w 39"/>
              <a:gd name="T101" fmla="*/ 3572 h 12"/>
              <a:gd name="T102" fmla="*/ 13189 w 39"/>
              <a:gd name="T103" fmla="*/ 3969 h 12"/>
              <a:gd name="T104" fmla="*/ 1099 w 39"/>
              <a:gd name="T105" fmla="*/ 3969 h 12"/>
              <a:gd name="T106" fmla="*/ 1099 w 39"/>
              <a:gd name="T107" fmla="*/ 3969 h 12"/>
              <a:gd name="T108" fmla="*/ 13189 w 39"/>
              <a:gd name="T109" fmla="*/ 3969 h 12"/>
              <a:gd name="T110" fmla="*/ 13189 w 39"/>
              <a:gd name="T111" fmla="*/ 3969 h 12"/>
              <a:gd name="T112" fmla="*/ 1465 w 39"/>
              <a:gd name="T113" fmla="*/ 3969 h 12"/>
              <a:gd name="T114" fmla="*/ 1465 w 39"/>
              <a:gd name="T115" fmla="*/ 4763 h 12"/>
              <a:gd name="T116" fmla="*/ 12823 w 39"/>
              <a:gd name="T117" fmla="*/ 4763 h 12"/>
              <a:gd name="T118" fmla="*/ 12090 w 39"/>
              <a:gd name="T119" fmla="*/ 4763 h 12"/>
              <a:gd name="T120" fmla="*/ 2198 w 39"/>
              <a:gd name="T121" fmla="*/ 4763 h 12"/>
              <a:gd name="T122" fmla="*/ 2198 w 39"/>
              <a:gd name="T123" fmla="*/ 4763 h 12"/>
              <a:gd name="T124" fmla="*/ 12090 w 39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4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7" y="0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7" y="3"/>
                </a:lnTo>
                <a:lnTo>
                  <a:pt x="2" y="3"/>
                </a:lnTo>
                <a:lnTo>
                  <a:pt x="0" y="3"/>
                </a:lnTo>
                <a:lnTo>
                  <a:pt x="39" y="3"/>
                </a:lnTo>
                <a:lnTo>
                  <a:pt x="0" y="3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0" y="8"/>
                </a:lnTo>
                <a:lnTo>
                  <a:pt x="39" y="8"/>
                </a:lnTo>
                <a:lnTo>
                  <a:pt x="37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9"/>
                </a:lnTo>
                <a:lnTo>
                  <a:pt x="37" y="9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4" y="10"/>
                </a:lnTo>
                <a:lnTo>
                  <a:pt x="4" y="12"/>
                </a:lnTo>
                <a:lnTo>
                  <a:pt x="35" y="12"/>
                </a:lnTo>
                <a:lnTo>
                  <a:pt x="33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3057525" y="2941638"/>
            <a:ext cx="4763" cy="25400"/>
          </a:xfrm>
          <a:custGeom>
            <a:avLst/>
            <a:gdLst>
              <a:gd name="T0" fmla="*/ 2165 w 11"/>
              <a:gd name="T1" fmla="*/ 22706 h 66"/>
              <a:gd name="T2" fmla="*/ 0 w 11"/>
              <a:gd name="T3" fmla="*/ 22706 h 66"/>
              <a:gd name="T4" fmla="*/ 0 w 11"/>
              <a:gd name="T5" fmla="*/ 2309 h 66"/>
              <a:gd name="T6" fmla="*/ 0 w 11"/>
              <a:gd name="T7" fmla="*/ 1924 h 66"/>
              <a:gd name="T8" fmla="*/ 0 w 11"/>
              <a:gd name="T9" fmla="*/ 22706 h 66"/>
              <a:gd name="T10" fmla="*/ 0 w 11"/>
              <a:gd name="T11" fmla="*/ 23476 h 66"/>
              <a:gd name="T12" fmla="*/ 0 w 11"/>
              <a:gd name="T13" fmla="*/ 1924 h 66"/>
              <a:gd name="T14" fmla="*/ 0 w 11"/>
              <a:gd name="T15" fmla="*/ 1155 h 66"/>
              <a:gd name="T16" fmla="*/ 0 w 11"/>
              <a:gd name="T17" fmla="*/ 23861 h 66"/>
              <a:gd name="T18" fmla="*/ 0 w 11"/>
              <a:gd name="T19" fmla="*/ 23861 h 66"/>
              <a:gd name="T20" fmla="*/ 0 w 11"/>
              <a:gd name="T21" fmla="*/ 1155 h 66"/>
              <a:gd name="T22" fmla="*/ 0 w 11"/>
              <a:gd name="T23" fmla="*/ 1155 h 66"/>
              <a:gd name="T24" fmla="*/ 0 w 11"/>
              <a:gd name="T25" fmla="*/ 23861 h 66"/>
              <a:gd name="T26" fmla="*/ 0 w 11"/>
              <a:gd name="T27" fmla="*/ 24245 h 66"/>
              <a:gd name="T28" fmla="*/ 0 w 11"/>
              <a:gd name="T29" fmla="*/ 770 h 66"/>
              <a:gd name="T30" fmla="*/ 866 w 11"/>
              <a:gd name="T31" fmla="*/ 770 h 66"/>
              <a:gd name="T32" fmla="*/ 866 w 11"/>
              <a:gd name="T33" fmla="*/ 24245 h 66"/>
              <a:gd name="T34" fmla="*/ 866 w 11"/>
              <a:gd name="T35" fmla="*/ 24245 h 66"/>
              <a:gd name="T36" fmla="*/ 866 w 11"/>
              <a:gd name="T37" fmla="*/ 385 h 66"/>
              <a:gd name="T38" fmla="*/ 866 w 11"/>
              <a:gd name="T39" fmla="*/ 385 h 66"/>
              <a:gd name="T40" fmla="*/ 866 w 11"/>
              <a:gd name="T41" fmla="*/ 24245 h 66"/>
              <a:gd name="T42" fmla="*/ 1299 w 11"/>
              <a:gd name="T43" fmla="*/ 24630 h 66"/>
              <a:gd name="T44" fmla="*/ 1299 w 11"/>
              <a:gd name="T45" fmla="*/ 385 h 66"/>
              <a:gd name="T46" fmla="*/ 1299 w 11"/>
              <a:gd name="T47" fmla="*/ 385 h 66"/>
              <a:gd name="T48" fmla="*/ 1299 w 11"/>
              <a:gd name="T49" fmla="*/ 24630 h 66"/>
              <a:gd name="T50" fmla="*/ 1732 w 11"/>
              <a:gd name="T51" fmla="*/ 24630 h 66"/>
              <a:gd name="T52" fmla="*/ 1732 w 11"/>
              <a:gd name="T53" fmla="*/ 385 h 66"/>
              <a:gd name="T54" fmla="*/ 1732 w 11"/>
              <a:gd name="T55" fmla="*/ 0 h 66"/>
              <a:gd name="T56" fmla="*/ 1732 w 11"/>
              <a:gd name="T57" fmla="*/ 25400 h 66"/>
              <a:gd name="T58" fmla="*/ 2165 w 11"/>
              <a:gd name="T59" fmla="*/ 25400 h 66"/>
              <a:gd name="T60" fmla="*/ 2165 w 11"/>
              <a:gd name="T61" fmla="*/ 0 h 66"/>
              <a:gd name="T62" fmla="*/ 2165 w 11"/>
              <a:gd name="T63" fmla="*/ 0 h 66"/>
              <a:gd name="T64" fmla="*/ 2165 w 11"/>
              <a:gd name="T65" fmla="*/ 25400 h 66"/>
              <a:gd name="T66" fmla="*/ 2165 w 11"/>
              <a:gd name="T67" fmla="*/ 25400 h 66"/>
              <a:gd name="T68" fmla="*/ 2165 w 11"/>
              <a:gd name="T69" fmla="*/ 0 h 66"/>
              <a:gd name="T70" fmla="*/ 3031 w 11"/>
              <a:gd name="T71" fmla="*/ 0 h 66"/>
              <a:gd name="T72" fmla="*/ 3031 w 11"/>
              <a:gd name="T73" fmla="*/ 25400 h 66"/>
              <a:gd name="T74" fmla="*/ 3464 w 11"/>
              <a:gd name="T75" fmla="*/ 24630 h 66"/>
              <a:gd name="T76" fmla="*/ 3464 w 11"/>
              <a:gd name="T77" fmla="*/ 385 h 66"/>
              <a:gd name="T78" fmla="*/ 3464 w 11"/>
              <a:gd name="T79" fmla="*/ 385 h 66"/>
              <a:gd name="T80" fmla="*/ 3464 w 11"/>
              <a:gd name="T81" fmla="*/ 24630 h 66"/>
              <a:gd name="T82" fmla="*/ 3464 w 11"/>
              <a:gd name="T83" fmla="*/ 24630 h 66"/>
              <a:gd name="T84" fmla="*/ 3464 w 11"/>
              <a:gd name="T85" fmla="*/ 385 h 66"/>
              <a:gd name="T86" fmla="*/ 3897 w 11"/>
              <a:gd name="T87" fmla="*/ 385 h 66"/>
              <a:gd name="T88" fmla="*/ 3897 w 11"/>
              <a:gd name="T89" fmla="*/ 24245 h 66"/>
              <a:gd name="T90" fmla="*/ 3897 w 11"/>
              <a:gd name="T91" fmla="*/ 24245 h 66"/>
              <a:gd name="T92" fmla="*/ 3897 w 11"/>
              <a:gd name="T93" fmla="*/ 385 h 66"/>
              <a:gd name="T94" fmla="*/ 3897 w 11"/>
              <a:gd name="T95" fmla="*/ 770 h 66"/>
              <a:gd name="T96" fmla="*/ 3897 w 11"/>
              <a:gd name="T97" fmla="*/ 24245 h 66"/>
              <a:gd name="T98" fmla="*/ 3897 w 11"/>
              <a:gd name="T99" fmla="*/ 24245 h 66"/>
              <a:gd name="T100" fmla="*/ 3897 w 11"/>
              <a:gd name="T101" fmla="*/ 770 h 66"/>
              <a:gd name="T102" fmla="*/ 4763 w 11"/>
              <a:gd name="T103" fmla="*/ 1155 h 66"/>
              <a:gd name="T104" fmla="*/ 4763 w 11"/>
              <a:gd name="T105" fmla="*/ 23861 h 66"/>
              <a:gd name="T106" fmla="*/ 4763 w 11"/>
              <a:gd name="T107" fmla="*/ 23861 h 66"/>
              <a:gd name="T108" fmla="*/ 4763 w 11"/>
              <a:gd name="T109" fmla="*/ 1155 h 66"/>
              <a:gd name="T110" fmla="*/ 4763 w 11"/>
              <a:gd name="T111" fmla="*/ 1155 h 66"/>
              <a:gd name="T112" fmla="*/ 4763 w 11"/>
              <a:gd name="T113" fmla="*/ 23861 h 66"/>
              <a:gd name="T114" fmla="*/ 4763 w 11"/>
              <a:gd name="T115" fmla="*/ 23476 h 66"/>
              <a:gd name="T116" fmla="*/ 4763 w 11"/>
              <a:gd name="T117" fmla="*/ 1924 h 66"/>
              <a:gd name="T118" fmla="*/ 4763 w 11"/>
              <a:gd name="T119" fmla="*/ 1924 h 66"/>
              <a:gd name="T120" fmla="*/ 4763 w 11"/>
              <a:gd name="T121" fmla="*/ 22706 h 66"/>
              <a:gd name="T122" fmla="*/ 4763 w 11"/>
              <a:gd name="T123" fmla="*/ 22706 h 66"/>
              <a:gd name="T124" fmla="*/ 4763 w 11"/>
              <a:gd name="T125" fmla="*/ 2309 h 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66">
                <a:moveTo>
                  <a:pt x="5" y="59"/>
                </a:moveTo>
                <a:lnTo>
                  <a:pt x="0" y="59"/>
                </a:lnTo>
                <a:lnTo>
                  <a:pt x="0" y="6"/>
                </a:lnTo>
                <a:lnTo>
                  <a:pt x="0" y="5"/>
                </a:lnTo>
                <a:lnTo>
                  <a:pt x="0" y="59"/>
                </a:lnTo>
                <a:lnTo>
                  <a:pt x="0" y="61"/>
                </a:lnTo>
                <a:lnTo>
                  <a:pt x="0" y="5"/>
                </a:lnTo>
                <a:lnTo>
                  <a:pt x="0" y="3"/>
                </a:lnTo>
                <a:lnTo>
                  <a:pt x="0" y="62"/>
                </a:lnTo>
                <a:lnTo>
                  <a:pt x="0" y="3"/>
                </a:lnTo>
                <a:lnTo>
                  <a:pt x="0" y="62"/>
                </a:lnTo>
                <a:lnTo>
                  <a:pt x="0" y="63"/>
                </a:lnTo>
                <a:lnTo>
                  <a:pt x="0" y="2"/>
                </a:lnTo>
                <a:lnTo>
                  <a:pt x="2" y="2"/>
                </a:lnTo>
                <a:lnTo>
                  <a:pt x="2" y="63"/>
                </a:lnTo>
                <a:lnTo>
                  <a:pt x="2" y="1"/>
                </a:lnTo>
                <a:lnTo>
                  <a:pt x="2" y="63"/>
                </a:lnTo>
                <a:lnTo>
                  <a:pt x="3" y="64"/>
                </a:lnTo>
                <a:lnTo>
                  <a:pt x="3" y="1"/>
                </a:lnTo>
                <a:lnTo>
                  <a:pt x="3" y="64"/>
                </a:lnTo>
                <a:lnTo>
                  <a:pt x="4" y="64"/>
                </a:lnTo>
                <a:lnTo>
                  <a:pt x="4" y="1"/>
                </a:lnTo>
                <a:lnTo>
                  <a:pt x="4" y="0"/>
                </a:lnTo>
                <a:lnTo>
                  <a:pt x="4" y="66"/>
                </a:lnTo>
                <a:lnTo>
                  <a:pt x="5" y="66"/>
                </a:lnTo>
                <a:lnTo>
                  <a:pt x="5" y="0"/>
                </a:lnTo>
                <a:lnTo>
                  <a:pt x="5" y="66"/>
                </a:lnTo>
                <a:lnTo>
                  <a:pt x="5" y="0"/>
                </a:lnTo>
                <a:lnTo>
                  <a:pt x="7" y="0"/>
                </a:lnTo>
                <a:lnTo>
                  <a:pt x="7" y="66"/>
                </a:lnTo>
                <a:lnTo>
                  <a:pt x="8" y="64"/>
                </a:lnTo>
                <a:lnTo>
                  <a:pt x="8" y="1"/>
                </a:lnTo>
                <a:lnTo>
                  <a:pt x="8" y="64"/>
                </a:lnTo>
                <a:lnTo>
                  <a:pt x="8" y="1"/>
                </a:lnTo>
                <a:lnTo>
                  <a:pt x="9" y="1"/>
                </a:lnTo>
                <a:lnTo>
                  <a:pt x="9" y="63"/>
                </a:lnTo>
                <a:lnTo>
                  <a:pt x="9" y="1"/>
                </a:lnTo>
                <a:lnTo>
                  <a:pt x="9" y="2"/>
                </a:lnTo>
                <a:lnTo>
                  <a:pt x="9" y="63"/>
                </a:lnTo>
                <a:lnTo>
                  <a:pt x="9" y="2"/>
                </a:lnTo>
                <a:lnTo>
                  <a:pt x="11" y="3"/>
                </a:lnTo>
                <a:lnTo>
                  <a:pt x="11" y="62"/>
                </a:lnTo>
                <a:lnTo>
                  <a:pt x="11" y="3"/>
                </a:lnTo>
                <a:lnTo>
                  <a:pt x="11" y="62"/>
                </a:lnTo>
                <a:lnTo>
                  <a:pt x="11" y="61"/>
                </a:lnTo>
                <a:lnTo>
                  <a:pt x="11" y="5"/>
                </a:lnTo>
                <a:lnTo>
                  <a:pt x="11" y="59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3057525" y="2941638"/>
            <a:ext cx="14288" cy="4762"/>
          </a:xfrm>
          <a:custGeom>
            <a:avLst/>
            <a:gdLst>
              <a:gd name="T0" fmla="*/ 1880 w 38"/>
              <a:gd name="T1" fmla="*/ 2597 h 11"/>
              <a:gd name="T2" fmla="*/ 1880 w 38"/>
              <a:gd name="T3" fmla="*/ 0 h 11"/>
              <a:gd name="T4" fmla="*/ 12408 w 38"/>
              <a:gd name="T5" fmla="*/ 0 h 11"/>
              <a:gd name="T6" fmla="*/ 12408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408 w 38"/>
              <a:gd name="T13" fmla="*/ 0 h 11"/>
              <a:gd name="T14" fmla="*/ 13160 w 38"/>
              <a:gd name="T15" fmla="*/ 433 h 11"/>
              <a:gd name="T16" fmla="*/ 1504 w 38"/>
              <a:gd name="T17" fmla="*/ 433 h 11"/>
              <a:gd name="T18" fmla="*/ 1128 w 38"/>
              <a:gd name="T19" fmla="*/ 433 h 11"/>
              <a:gd name="T20" fmla="*/ 13536 w 38"/>
              <a:gd name="T21" fmla="*/ 433 h 11"/>
              <a:gd name="T22" fmla="*/ 13536 w 38"/>
              <a:gd name="T23" fmla="*/ 433 h 11"/>
              <a:gd name="T24" fmla="*/ 1128 w 38"/>
              <a:gd name="T25" fmla="*/ 433 h 11"/>
              <a:gd name="T26" fmla="*/ 752 w 38"/>
              <a:gd name="T27" fmla="*/ 433 h 11"/>
              <a:gd name="T28" fmla="*/ 13536 w 38"/>
              <a:gd name="T29" fmla="*/ 433 h 11"/>
              <a:gd name="T30" fmla="*/ 13912 w 38"/>
              <a:gd name="T31" fmla="*/ 433 h 11"/>
              <a:gd name="T32" fmla="*/ 752 w 38"/>
              <a:gd name="T33" fmla="*/ 433 h 11"/>
              <a:gd name="T34" fmla="*/ 752 w 38"/>
              <a:gd name="T35" fmla="*/ 866 h 11"/>
              <a:gd name="T36" fmla="*/ 13912 w 38"/>
              <a:gd name="T37" fmla="*/ 866 h 11"/>
              <a:gd name="T38" fmla="*/ 13912 w 38"/>
              <a:gd name="T39" fmla="*/ 866 h 11"/>
              <a:gd name="T40" fmla="*/ 0 w 38"/>
              <a:gd name="T41" fmla="*/ 866 h 11"/>
              <a:gd name="T42" fmla="*/ 0 w 38"/>
              <a:gd name="T43" fmla="*/ 1299 h 11"/>
              <a:gd name="T44" fmla="*/ 13912 w 38"/>
              <a:gd name="T45" fmla="*/ 1299 h 11"/>
              <a:gd name="T46" fmla="*/ 14288 w 38"/>
              <a:gd name="T47" fmla="*/ 1299 h 11"/>
              <a:gd name="T48" fmla="*/ 0 w 38"/>
              <a:gd name="T49" fmla="*/ 1299 h 11"/>
              <a:gd name="T50" fmla="*/ 0 w 38"/>
              <a:gd name="T51" fmla="*/ 1299 h 11"/>
              <a:gd name="T52" fmla="*/ 14288 w 38"/>
              <a:gd name="T53" fmla="*/ 1299 h 11"/>
              <a:gd name="T54" fmla="*/ 14288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4288 w 38"/>
              <a:gd name="T61" fmla="*/ 2165 h 11"/>
              <a:gd name="T62" fmla="*/ 14288 w 38"/>
              <a:gd name="T63" fmla="*/ 2597 h 11"/>
              <a:gd name="T64" fmla="*/ 0 w 38"/>
              <a:gd name="T65" fmla="*/ 2597 h 11"/>
              <a:gd name="T66" fmla="*/ 0 w 38"/>
              <a:gd name="T67" fmla="*/ 3030 h 11"/>
              <a:gd name="T68" fmla="*/ 14288 w 38"/>
              <a:gd name="T69" fmla="*/ 3030 h 11"/>
              <a:gd name="T70" fmla="*/ 14288 w 38"/>
              <a:gd name="T71" fmla="*/ 3030 h 11"/>
              <a:gd name="T72" fmla="*/ 0 w 38"/>
              <a:gd name="T73" fmla="*/ 3030 h 11"/>
              <a:gd name="T74" fmla="*/ 0 w 38"/>
              <a:gd name="T75" fmla="*/ 3030 h 11"/>
              <a:gd name="T76" fmla="*/ 14288 w 38"/>
              <a:gd name="T77" fmla="*/ 3030 h 11"/>
              <a:gd name="T78" fmla="*/ 14288 w 38"/>
              <a:gd name="T79" fmla="*/ 3896 h 11"/>
              <a:gd name="T80" fmla="*/ 0 w 38"/>
              <a:gd name="T81" fmla="*/ 3896 h 11"/>
              <a:gd name="T82" fmla="*/ 0 w 38"/>
              <a:gd name="T83" fmla="*/ 3896 h 11"/>
              <a:gd name="T84" fmla="*/ 13912 w 38"/>
              <a:gd name="T85" fmla="*/ 3896 h 11"/>
              <a:gd name="T86" fmla="*/ 13912 w 38"/>
              <a:gd name="T87" fmla="*/ 3896 h 11"/>
              <a:gd name="T88" fmla="*/ 0 w 38"/>
              <a:gd name="T89" fmla="*/ 3896 h 11"/>
              <a:gd name="T90" fmla="*/ 752 w 38"/>
              <a:gd name="T91" fmla="*/ 4329 h 11"/>
              <a:gd name="T92" fmla="*/ 13912 w 38"/>
              <a:gd name="T93" fmla="*/ 4329 h 11"/>
              <a:gd name="T94" fmla="*/ 13912 w 38"/>
              <a:gd name="T95" fmla="*/ 4329 h 11"/>
              <a:gd name="T96" fmla="*/ 752 w 38"/>
              <a:gd name="T97" fmla="*/ 4329 h 11"/>
              <a:gd name="T98" fmla="*/ 752 w 38"/>
              <a:gd name="T99" fmla="*/ 4329 h 11"/>
              <a:gd name="T100" fmla="*/ 13536 w 38"/>
              <a:gd name="T101" fmla="*/ 4329 h 11"/>
              <a:gd name="T102" fmla="*/ 13536 w 38"/>
              <a:gd name="T103" fmla="*/ 4329 h 11"/>
              <a:gd name="T104" fmla="*/ 1128 w 38"/>
              <a:gd name="T105" fmla="*/ 4329 h 11"/>
              <a:gd name="T106" fmla="*/ 1128 w 38"/>
              <a:gd name="T107" fmla="*/ 4762 h 11"/>
              <a:gd name="T108" fmla="*/ 13536 w 38"/>
              <a:gd name="T109" fmla="*/ 4762 h 11"/>
              <a:gd name="T110" fmla="*/ 13160 w 38"/>
              <a:gd name="T111" fmla="*/ 4762 h 11"/>
              <a:gd name="T112" fmla="*/ 1504 w 38"/>
              <a:gd name="T113" fmla="*/ 4762 h 11"/>
              <a:gd name="T114" fmla="*/ 1504 w 38"/>
              <a:gd name="T115" fmla="*/ 4762 h 11"/>
              <a:gd name="T116" fmla="*/ 12408 w 38"/>
              <a:gd name="T117" fmla="*/ 4762 h 11"/>
              <a:gd name="T118" fmla="*/ 12408 w 38"/>
              <a:gd name="T119" fmla="*/ 4762 h 11"/>
              <a:gd name="T120" fmla="*/ 1880 w 38"/>
              <a:gd name="T121" fmla="*/ 4762 h 11"/>
              <a:gd name="T122" fmla="*/ 1880 w 38"/>
              <a:gd name="T123" fmla="*/ 4762 h 11"/>
              <a:gd name="T124" fmla="*/ 12408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3" y="0"/>
                </a:lnTo>
                <a:lnTo>
                  <a:pt x="35" y="1"/>
                </a:lnTo>
                <a:lnTo>
                  <a:pt x="4" y="1"/>
                </a:lnTo>
                <a:lnTo>
                  <a:pt x="3" y="1"/>
                </a:lnTo>
                <a:lnTo>
                  <a:pt x="36" y="1"/>
                </a:lnTo>
                <a:lnTo>
                  <a:pt x="3" y="1"/>
                </a:lnTo>
                <a:lnTo>
                  <a:pt x="2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0" y="2"/>
                </a:lnTo>
                <a:lnTo>
                  <a:pt x="0" y="3"/>
                </a:lnTo>
                <a:lnTo>
                  <a:pt x="37" y="3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36" y="10"/>
                </a:lnTo>
                <a:lnTo>
                  <a:pt x="3" y="10"/>
                </a:lnTo>
                <a:lnTo>
                  <a:pt x="3" y="11"/>
                </a:lnTo>
                <a:lnTo>
                  <a:pt x="36" y="11"/>
                </a:lnTo>
                <a:lnTo>
                  <a:pt x="35" y="11"/>
                </a:lnTo>
                <a:lnTo>
                  <a:pt x="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3067050" y="2898775"/>
            <a:ext cx="4763" cy="47625"/>
          </a:xfrm>
          <a:custGeom>
            <a:avLst/>
            <a:gdLst>
              <a:gd name="T0" fmla="*/ 2598 w 11"/>
              <a:gd name="T1" fmla="*/ 45607 h 118"/>
              <a:gd name="T2" fmla="*/ 0 w 11"/>
              <a:gd name="T3" fmla="*/ 45607 h 118"/>
              <a:gd name="T4" fmla="*/ 0 w 11"/>
              <a:gd name="T5" fmla="*/ 2422 h 118"/>
              <a:gd name="T6" fmla="*/ 0 w 11"/>
              <a:gd name="T7" fmla="*/ 2018 h 118"/>
              <a:gd name="T8" fmla="*/ 0 w 11"/>
              <a:gd name="T9" fmla="*/ 46011 h 118"/>
              <a:gd name="T10" fmla="*/ 0 w 11"/>
              <a:gd name="T11" fmla="*/ 46011 h 118"/>
              <a:gd name="T12" fmla="*/ 0 w 11"/>
              <a:gd name="T13" fmla="*/ 1614 h 118"/>
              <a:gd name="T14" fmla="*/ 433 w 11"/>
              <a:gd name="T15" fmla="*/ 1614 h 118"/>
              <a:gd name="T16" fmla="*/ 433 w 11"/>
              <a:gd name="T17" fmla="*/ 46011 h 118"/>
              <a:gd name="T18" fmla="*/ 433 w 11"/>
              <a:gd name="T19" fmla="*/ 46818 h 118"/>
              <a:gd name="T20" fmla="*/ 433 w 11"/>
              <a:gd name="T21" fmla="*/ 1614 h 118"/>
              <a:gd name="T22" fmla="*/ 433 w 11"/>
              <a:gd name="T23" fmla="*/ 1211 h 118"/>
              <a:gd name="T24" fmla="*/ 433 w 11"/>
              <a:gd name="T25" fmla="*/ 46818 h 118"/>
              <a:gd name="T26" fmla="*/ 433 w 11"/>
              <a:gd name="T27" fmla="*/ 46818 h 118"/>
              <a:gd name="T28" fmla="*/ 433 w 11"/>
              <a:gd name="T29" fmla="*/ 1211 h 118"/>
              <a:gd name="T30" fmla="*/ 433 w 11"/>
              <a:gd name="T31" fmla="*/ 1211 h 118"/>
              <a:gd name="T32" fmla="*/ 433 w 11"/>
              <a:gd name="T33" fmla="*/ 47221 h 118"/>
              <a:gd name="T34" fmla="*/ 1299 w 11"/>
              <a:gd name="T35" fmla="*/ 47221 h 118"/>
              <a:gd name="T36" fmla="*/ 1299 w 11"/>
              <a:gd name="T37" fmla="*/ 404 h 118"/>
              <a:gd name="T38" fmla="*/ 1299 w 11"/>
              <a:gd name="T39" fmla="*/ 404 h 118"/>
              <a:gd name="T40" fmla="*/ 1299 w 11"/>
              <a:gd name="T41" fmla="*/ 47221 h 118"/>
              <a:gd name="T42" fmla="*/ 1732 w 11"/>
              <a:gd name="T43" fmla="*/ 47221 h 118"/>
              <a:gd name="T44" fmla="*/ 1732 w 11"/>
              <a:gd name="T45" fmla="*/ 0 h 118"/>
              <a:gd name="T46" fmla="*/ 1732 w 11"/>
              <a:gd name="T47" fmla="*/ 0 h 118"/>
              <a:gd name="T48" fmla="*/ 1732 w 11"/>
              <a:gd name="T49" fmla="*/ 47625 h 118"/>
              <a:gd name="T50" fmla="*/ 1732 w 11"/>
              <a:gd name="T51" fmla="*/ 47625 h 118"/>
              <a:gd name="T52" fmla="*/ 1732 w 11"/>
              <a:gd name="T53" fmla="*/ 0 h 118"/>
              <a:gd name="T54" fmla="*/ 2165 w 11"/>
              <a:gd name="T55" fmla="*/ 0 h 118"/>
              <a:gd name="T56" fmla="*/ 2165 w 11"/>
              <a:gd name="T57" fmla="*/ 47625 h 118"/>
              <a:gd name="T58" fmla="*/ 2165 w 11"/>
              <a:gd name="T59" fmla="*/ 47625 h 118"/>
              <a:gd name="T60" fmla="*/ 2165 w 11"/>
              <a:gd name="T61" fmla="*/ 0 h 118"/>
              <a:gd name="T62" fmla="*/ 2598 w 11"/>
              <a:gd name="T63" fmla="*/ 0 h 118"/>
              <a:gd name="T64" fmla="*/ 2598 w 11"/>
              <a:gd name="T65" fmla="*/ 47625 h 118"/>
              <a:gd name="T66" fmla="*/ 2598 w 11"/>
              <a:gd name="T67" fmla="*/ 47625 h 118"/>
              <a:gd name="T68" fmla="*/ 2598 w 11"/>
              <a:gd name="T69" fmla="*/ 0 h 118"/>
              <a:gd name="T70" fmla="*/ 2598 w 11"/>
              <a:gd name="T71" fmla="*/ 0 h 118"/>
              <a:gd name="T72" fmla="*/ 2598 w 11"/>
              <a:gd name="T73" fmla="*/ 47625 h 118"/>
              <a:gd name="T74" fmla="*/ 3464 w 11"/>
              <a:gd name="T75" fmla="*/ 47625 h 118"/>
              <a:gd name="T76" fmla="*/ 3464 w 11"/>
              <a:gd name="T77" fmla="*/ 0 h 118"/>
              <a:gd name="T78" fmla="*/ 3897 w 11"/>
              <a:gd name="T79" fmla="*/ 0 h 118"/>
              <a:gd name="T80" fmla="*/ 3897 w 11"/>
              <a:gd name="T81" fmla="*/ 47625 h 118"/>
              <a:gd name="T82" fmla="*/ 3897 w 11"/>
              <a:gd name="T83" fmla="*/ 47221 h 118"/>
              <a:gd name="T84" fmla="*/ 3897 w 11"/>
              <a:gd name="T85" fmla="*/ 0 h 118"/>
              <a:gd name="T86" fmla="*/ 3897 w 11"/>
              <a:gd name="T87" fmla="*/ 404 h 118"/>
              <a:gd name="T88" fmla="*/ 3897 w 11"/>
              <a:gd name="T89" fmla="*/ 47221 h 118"/>
              <a:gd name="T90" fmla="*/ 4330 w 11"/>
              <a:gd name="T91" fmla="*/ 47221 h 118"/>
              <a:gd name="T92" fmla="*/ 4330 w 11"/>
              <a:gd name="T93" fmla="*/ 404 h 118"/>
              <a:gd name="T94" fmla="*/ 4330 w 11"/>
              <a:gd name="T95" fmla="*/ 1211 h 118"/>
              <a:gd name="T96" fmla="*/ 4330 w 11"/>
              <a:gd name="T97" fmla="*/ 47221 h 118"/>
              <a:gd name="T98" fmla="*/ 4330 w 11"/>
              <a:gd name="T99" fmla="*/ 46818 h 118"/>
              <a:gd name="T100" fmla="*/ 4330 w 11"/>
              <a:gd name="T101" fmla="*/ 1211 h 118"/>
              <a:gd name="T102" fmla="*/ 4330 w 11"/>
              <a:gd name="T103" fmla="*/ 1211 h 118"/>
              <a:gd name="T104" fmla="*/ 4330 w 11"/>
              <a:gd name="T105" fmla="*/ 46818 h 118"/>
              <a:gd name="T106" fmla="*/ 4763 w 11"/>
              <a:gd name="T107" fmla="*/ 46818 h 118"/>
              <a:gd name="T108" fmla="*/ 4763 w 11"/>
              <a:gd name="T109" fmla="*/ 1614 h 118"/>
              <a:gd name="T110" fmla="*/ 4763 w 11"/>
              <a:gd name="T111" fmla="*/ 1614 h 118"/>
              <a:gd name="T112" fmla="*/ 4763 w 11"/>
              <a:gd name="T113" fmla="*/ 46011 h 118"/>
              <a:gd name="T114" fmla="*/ 4763 w 11"/>
              <a:gd name="T115" fmla="*/ 46011 h 118"/>
              <a:gd name="T116" fmla="*/ 4763 w 11"/>
              <a:gd name="T117" fmla="*/ 1614 h 118"/>
              <a:gd name="T118" fmla="*/ 4763 w 11"/>
              <a:gd name="T119" fmla="*/ 2018 h 118"/>
              <a:gd name="T120" fmla="*/ 4763 w 11"/>
              <a:gd name="T121" fmla="*/ 46011 h 118"/>
              <a:gd name="T122" fmla="*/ 4763 w 11"/>
              <a:gd name="T123" fmla="*/ 45607 h 118"/>
              <a:gd name="T124" fmla="*/ 4763 w 11"/>
              <a:gd name="T125" fmla="*/ 2422 h 1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118">
                <a:moveTo>
                  <a:pt x="6" y="113"/>
                </a:moveTo>
                <a:lnTo>
                  <a:pt x="0" y="113"/>
                </a:lnTo>
                <a:lnTo>
                  <a:pt x="0" y="6"/>
                </a:lnTo>
                <a:lnTo>
                  <a:pt x="0" y="5"/>
                </a:lnTo>
                <a:lnTo>
                  <a:pt x="0" y="114"/>
                </a:lnTo>
                <a:lnTo>
                  <a:pt x="0" y="4"/>
                </a:lnTo>
                <a:lnTo>
                  <a:pt x="1" y="4"/>
                </a:lnTo>
                <a:lnTo>
                  <a:pt x="1" y="114"/>
                </a:lnTo>
                <a:lnTo>
                  <a:pt x="1" y="116"/>
                </a:lnTo>
                <a:lnTo>
                  <a:pt x="1" y="4"/>
                </a:lnTo>
                <a:lnTo>
                  <a:pt x="1" y="3"/>
                </a:lnTo>
                <a:lnTo>
                  <a:pt x="1" y="116"/>
                </a:lnTo>
                <a:lnTo>
                  <a:pt x="1" y="3"/>
                </a:lnTo>
                <a:lnTo>
                  <a:pt x="1" y="117"/>
                </a:lnTo>
                <a:lnTo>
                  <a:pt x="3" y="117"/>
                </a:lnTo>
                <a:lnTo>
                  <a:pt x="3" y="1"/>
                </a:lnTo>
                <a:lnTo>
                  <a:pt x="3" y="117"/>
                </a:lnTo>
                <a:lnTo>
                  <a:pt x="4" y="117"/>
                </a:lnTo>
                <a:lnTo>
                  <a:pt x="4" y="0"/>
                </a:lnTo>
                <a:lnTo>
                  <a:pt x="4" y="118"/>
                </a:lnTo>
                <a:lnTo>
                  <a:pt x="4" y="0"/>
                </a:lnTo>
                <a:lnTo>
                  <a:pt x="5" y="0"/>
                </a:lnTo>
                <a:lnTo>
                  <a:pt x="5" y="118"/>
                </a:lnTo>
                <a:lnTo>
                  <a:pt x="5" y="0"/>
                </a:lnTo>
                <a:lnTo>
                  <a:pt x="6" y="0"/>
                </a:lnTo>
                <a:lnTo>
                  <a:pt x="6" y="118"/>
                </a:lnTo>
                <a:lnTo>
                  <a:pt x="6" y="0"/>
                </a:lnTo>
                <a:lnTo>
                  <a:pt x="6" y="118"/>
                </a:lnTo>
                <a:lnTo>
                  <a:pt x="8" y="118"/>
                </a:lnTo>
                <a:lnTo>
                  <a:pt x="8" y="0"/>
                </a:lnTo>
                <a:lnTo>
                  <a:pt x="9" y="0"/>
                </a:lnTo>
                <a:lnTo>
                  <a:pt x="9" y="118"/>
                </a:lnTo>
                <a:lnTo>
                  <a:pt x="9" y="117"/>
                </a:lnTo>
                <a:lnTo>
                  <a:pt x="9" y="0"/>
                </a:lnTo>
                <a:lnTo>
                  <a:pt x="9" y="1"/>
                </a:lnTo>
                <a:lnTo>
                  <a:pt x="9" y="117"/>
                </a:lnTo>
                <a:lnTo>
                  <a:pt x="10" y="117"/>
                </a:lnTo>
                <a:lnTo>
                  <a:pt x="10" y="1"/>
                </a:lnTo>
                <a:lnTo>
                  <a:pt x="10" y="3"/>
                </a:lnTo>
                <a:lnTo>
                  <a:pt x="10" y="117"/>
                </a:lnTo>
                <a:lnTo>
                  <a:pt x="10" y="116"/>
                </a:lnTo>
                <a:lnTo>
                  <a:pt x="10" y="3"/>
                </a:lnTo>
                <a:lnTo>
                  <a:pt x="10" y="116"/>
                </a:lnTo>
                <a:lnTo>
                  <a:pt x="11" y="116"/>
                </a:lnTo>
                <a:lnTo>
                  <a:pt x="11" y="4"/>
                </a:lnTo>
                <a:lnTo>
                  <a:pt x="11" y="114"/>
                </a:lnTo>
                <a:lnTo>
                  <a:pt x="11" y="4"/>
                </a:lnTo>
                <a:lnTo>
                  <a:pt x="11" y="5"/>
                </a:lnTo>
                <a:lnTo>
                  <a:pt x="11" y="114"/>
                </a:lnTo>
                <a:lnTo>
                  <a:pt x="11" y="113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3067050" y="2898775"/>
            <a:ext cx="25400" cy="4763"/>
          </a:xfrm>
          <a:custGeom>
            <a:avLst/>
            <a:gdLst>
              <a:gd name="T0" fmla="*/ 2275 w 67"/>
              <a:gd name="T1" fmla="*/ 2598 h 11"/>
              <a:gd name="T2" fmla="*/ 2275 w 67"/>
              <a:gd name="T3" fmla="*/ 0 h 11"/>
              <a:gd name="T4" fmla="*/ 23125 w 67"/>
              <a:gd name="T5" fmla="*/ 0 h 11"/>
              <a:gd name="T6" fmla="*/ 23504 w 67"/>
              <a:gd name="T7" fmla="*/ 0 h 11"/>
              <a:gd name="T8" fmla="*/ 1896 w 67"/>
              <a:gd name="T9" fmla="*/ 0 h 11"/>
              <a:gd name="T10" fmla="*/ 1896 w 67"/>
              <a:gd name="T11" fmla="*/ 0 h 11"/>
              <a:gd name="T12" fmla="*/ 23504 w 67"/>
              <a:gd name="T13" fmla="*/ 0 h 11"/>
              <a:gd name="T14" fmla="*/ 23884 w 67"/>
              <a:gd name="T15" fmla="*/ 0 h 11"/>
              <a:gd name="T16" fmla="*/ 1516 w 67"/>
              <a:gd name="T17" fmla="*/ 0 h 11"/>
              <a:gd name="T18" fmla="*/ 1516 w 67"/>
              <a:gd name="T19" fmla="*/ 0 h 11"/>
              <a:gd name="T20" fmla="*/ 23884 w 67"/>
              <a:gd name="T21" fmla="*/ 0 h 11"/>
              <a:gd name="T22" fmla="*/ 23884 w 67"/>
              <a:gd name="T23" fmla="*/ 0 h 11"/>
              <a:gd name="T24" fmla="*/ 1516 w 67"/>
              <a:gd name="T25" fmla="*/ 0 h 11"/>
              <a:gd name="T26" fmla="*/ 1137 w 67"/>
              <a:gd name="T27" fmla="*/ 433 h 11"/>
              <a:gd name="T28" fmla="*/ 24642 w 67"/>
              <a:gd name="T29" fmla="*/ 433 h 11"/>
              <a:gd name="T30" fmla="*/ 24642 w 67"/>
              <a:gd name="T31" fmla="*/ 433 h 11"/>
              <a:gd name="T32" fmla="*/ 1137 w 67"/>
              <a:gd name="T33" fmla="*/ 433 h 11"/>
              <a:gd name="T34" fmla="*/ 379 w 67"/>
              <a:gd name="T35" fmla="*/ 1299 h 11"/>
              <a:gd name="T36" fmla="*/ 24642 w 67"/>
              <a:gd name="T37" fmla="*/ 1299 h 11"/>
              <a:gd name="T38" fmla="*/ 25021 w 67"/>
              <a:gd name="T39" fmla="*/ 1299 h 11"/>
              <a:gd name="T40" fmla="*/ 379 w 67"/>
              <a:gd name="T41" fmla="*/ 1299 h 11"/>
              <a:gd name="T42" fmla="*/ 379 w 67"/>
              <a:gd name="T43" fmla="*/ 1299 h 11"/>
              <a:gd name="T44" fmla="*/ 25021 w 67"/>
              <a:gd name="T45" fmla="*/ 1299 h 11"/>
              <a:gd name="T46" fmla="*/ 25021 w 67"/>
              <a:gd name="T47" fmla="*/ 1732 h 11"/>
              <a:gd name="T48" fmla="*/ 379 w 67"/>
              <a:gd name="T49" fmla="*/ 1732 h 11"/>
              <a:gd name="T50" fmla="*/ 379 w 67"/>
              <a:gd name="T51" fmla="*/ 1732 h 11"/>
              <a:gd name="T52" fmla="*/ 25400 w 67"/>
              <a:gd name="T53" fmla="*/ 1732 h 11"/>
              <a:gd name="T54" fmla="*/ 25400 w 67"/>
              <a:gd name="T55" fmla="*/ 1732 h 11"/>
              <a:gd name="T56" fmla="*/ 0 w 67"/>
              <a:gd name="T57" fmla="*/ 1732 h 11"/>
              <a:gd name="T58" fmla="*/ 0 w 67"/>
              <a:gd name="T59" fmla="*/ 2165 h 11"/>
              <a:gd name="T60" fmla="*/ 25400 w 67"/>
              <a:gd name="T61" fmla="*/ 2165 h 11"/>
              <a:gd name="T62" fmla="*/ 25400 w 67"/>
              <a:gd name="T63" fmla="*/ 2598 h 11"/>
              <a:gd name="T64" fmla="*/ 0 w 67"/>
              <a:gd name="T65" fmla="*/ 2598 h 11"/>
              <a:gd name="T66" fmla="*/ 0 w 67"/>
              <a:gd name="T67" fmla="*/ 2598 h 11"/>
              <a:gd name="T68" fmla="*/ 25400 w 67"/>
              <a:gd name="T69" fmla="*/ 2598 h 11"/>
              <a:gd name="T70" fmla="*/ 25400 w 67"/>
              <a:gd name="T71" fmla="*/ 2598 h 11"/>
              <a:gd name="T72" fmla="*/ 0 w 67"/>
              <a:gd name="T73" fmla="*/ 2598 h 11"/>
              <a:gd name="T74" fmla="*/ 379 w 67"/>
              <a:gd name="T75" fmla="*/ 3464 h 11"/>
              <a:gd name="T76" fmla="*/ 25400 w 67"/>
              <a:gd name="T77" fmla="*/ 3464 h 11"/>
              <a:gd name="T78" fmla="*/ 25021 w 67"/>
              <a:gd name="T79" fmla="*/ 3464 h 11"/>
              <a:gd name="T80" fmla="*/ 379 w 67"/>
              <a:gd name="T81" fmla="*/ 3464 h 11"/>
              <a:gd name="T82" fmla="*/ 379 w 67"/>
              <a:gd name="T83" fmla="*/ 3897 h 11"/>
              <a:gd name="T84" fmla="*/ 25021 w 67"/>
              <a:gd name="T85" fmla="*/ 3897 h 11"/>
              <a:gd name="T86" fmla="*/ 25021 w 67"/>
              <a:gd name="T87" fmla="*/ 3897 h 11"/>
              <a:gd name="T88" fmla="*/ 379 w 67"/>
              <a:gd name="T89" fmla="*/ 3897 h 11"/>
              <a:gd name="T90" fmla="*/ 379 w 67"/>
              <a:gd name="T91" fmla="*/ 3897 h 11"/>
              <a:gd name="T92" fmla="*/ 24642 w 67"/>
              <a:gd name="T93" fmla="*/ 3897 h 11"/>
              <a:gd name="T94" fmla="*/ 24642 w 67"/>
              <a:gd name="T95" fmla="*/ 3897 h 11"/>
              <a:gd name="T96" fmla="*/ 1137 w 67"/>
              <a:gd name="T97" fmla="*/ 3897 h 11"/>
              <a:gd name="T98" fmla="*/ 1137 w 67"/>
              <a:gd name="T99" fmla="*/ 4330 h 11"/>
              <a:gd name="T100" fmla="*/ 24642 w 67"/>
              <a:gd name="T101" fmla="*/ 4330 h 11"/>
              <a:gd name="T102" fmla="*/ 23884 w 67"/>
              <a:gd name="T103" fmla="*/ 4330 h 11"/>
              <a:gd name="T104" fmla="*/ 1516 w 67"/>
              <a:gd name="T105" fmla="*/ 4330 h 11"/>
              <a:gd name="T106" fmla="*/ 1516 w 67"/>
              <a:gd name="T107" fmla="*/ 4763 h 11"/>
              <a:gd name="T108" fmla="*/ 23884 w 67"/>
              <a:gd name="T109" fmla="*/ 4763 h 11"/>
              <a:gd name="T110" fmla="*/ 23884 w 67"/>
              <a:gd name="T111" fmla="*/ 4763 h 11"/>
              <a:gd name="T112" fmla="*/ 1516 w 67"/>
              <a:gd name="T113" fmla="*/ 4763 h 11"/>
              <a:gd name="T114" fmla="*/ 1896 w 67"/>
              <a:gd name="T115" fmla="*/ 4763 h 11"/>
              <a:gd name="T116" fmla="*/ 23504 w 67"/>
              <a:gd name="T117" fmla="*/ 4763 h 11"/>
              <a:gd name="T118" fmla="*/ 23504 w 67"/>
              <a:gd name="T119" fmla="*/ 4763 h 11"/>
              <a:gd name="T120" fmla="*/ 1896 w 67"/>
              <a:gd name="T121" fmla="*/ 4763 h 11"/>
              <a:gd name="T122" fmla="*/ 2275 w 67"/>
              <a:gd name="T123" fmla="*/ 4763 h 11"/>
              <a:gd name="T124" fmla="*/ 23125 w 67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7" h="11">
                <a:moveTo>
                  <a:pt x="6" y="6"/>
                </a:moveTo>
                <a:lnTo>
                  <a:pt x="6" y="0"/>
                </a:lnTo>
                <a:lnTo>
                  <a:pt x="61" y="0"/>
                </a:lnTo>
                <a:lnTo>
                  <a:pt x="62" y="0"/>
                </a:lnTo>
                <a:lnTo>
                  <a:pt x="5" y="0"/>
                </a:lnTo>
                <a:lnTo>
                  <a:pt x="62" y="0"/>
                </a:lnTo>
                <a:lnTo>
                  <a:pt x="63" y="0"/>
                </a:lnTo>
                <a:lnTo>
                  <a:pt x="4" y="0"/>
                </a:lnTo>
                <a:lnTo>
                  <a:pt x="63" y="0"/>
                </a:lnTo>
                <a:lnTo>
                  <a:pt x="4" y="0"/>
                </a:lnTo>
                <a:lnTo>
                  <a:pt x="3" y="1"/>
                </a:lnTo>
                <a:lnTo>
                  <a:pt x="65" y="1"/>
                </a:lnTo>
                <a:lnTo>
                  <a:pt x="3" y="1"/>
                </a:lnTo>
                <a:lnTo>
                  <a:pt x="1" y="3"/>
                </a:lnTo>
                <a:lnTo>
                  <a:pt x="65" y="3"/>
                </a:lnTo>
                <a:lnTo>
                  <a:pt x="66" y="3"/>
                </a:lnTo>
                <a:lnTo>
                  <a:pt x="1" y="3"/>
                </a:lnTo>
                <a:lnTo>
                  <a:pt x="66" y="3"/>
                </a:lnTo>
                <a:lnTo>
                  <a:pt x="66" y="4"/>
                </a:lnTo>
                <a:lnTo>
                  <a:pt x="1" y="4"/>
                </a:lnTo>
                <a:lnTo>
                  <a:pt x="67" y="4"/>
                </a:lnTo>
                <a:lnTo>
                  <a:pt x="0" y="4"/>
                </a:lnTo>
                <a:lnTo>
                  <a:pt x="0" y="5"/>
                </a:lnTo>
                <a:lnTo>
                  <a:pt x="67" y="5"/>
                </a:lnTo>
                <a:lnTo>
                  <a:pt x="67" y="6"/>
                </a:lnTo>
                <a:lnTo>
                  <a:pt x="0" y="6"/>
                </a:lnTo>
                <a:lnTo>
                  <a:pt x="67" y="6"/>
                </a:lnTo>
                <a:lnTo>
                  <a:pt x="0" y="6"/>
                </a:lnTo>
                <a:lnTo>
                  <a:pt x="1" y="8"/>
                </a:lnTo>
                <a:lnTo>
                  <a:pt x="67" y="8"/>
                </a:lnTo>
                <a:lnTo>
                  <a:pt x="66" y="8"/>
                </a:lnTo>
                <a:lnTo>
                  <a:pt x="1" y="8"/>
                </a:lnTo>
                <a:lnTo>
                  <a:pt x="1" y="9"/>
                </a:lnTo>
                <a:lnTo>
                  <a:pt x="66" y="9"/>
                </a:lnTo>
                <a:lnTo>
                  <a:pt x="1" y="9"/>
                </a:lnTo>
                <a:lnTo>
                  <a:pt x="65" y="9"/>
                </a:lnTo>
                <a:lnTo>
                  <a:pt x="3" y="9"/>
                </a:lnTo>
                <a:lnTo>
                  <a:pt x="3" y="10"/>
                </a:lnTo>
                <a:lnTo>
                  <a:pt x="65" y="10"/>
                </a:lnTo>
                <a:lnTo>
                  <a:pt x="63" y="10"/>
                </a:lnTo>
                <a:lnTo>
                  <a:pt x="4" y="10"/>
                </a:lnTo>
                <a:lnTo>
                  <a:pt x="4" y="11"/>
                </a:lnTo>
                <a:lnTo>
                  <a:pt x="63" y="11"/>
                </a:lnTo>
                <a:lnTo>
                  <a:pt x="4" y="11"/>
                </a:lnTo>
                <a:lnTo>
                  <a:pt x="5" y="11"/>
                </a:lnTo>
                <a:lnTo>
                  <a:pt x="62" y="11"/>
                </a:lnTo>
                <a:lnTo>
                  <a:pt x="5" y="11"/>
                </a:lnTo>
                <a:lnTo>
                  <a:pt x="6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3087688" y="2878138"/>
            <a:ext cx="4762" cy="25400"/>
          </a:xfrm>
          <a:custGeom>
            <a:avLst/>
            <a:gdLst>
              <a:gd name="T0" fmla="*/ 2165 w 11"/>
              <a:gd name="T1" fmla="*/ 23416 h 64"/>
              <a:gd name="T2" fmla="*/ 0 w 11"/>
              <a:gd name="T3" fmla="*/ 23416 h 64"/>
              <a:gd name="T4" fmla="*/ 0 w 11"/>
              <a:gd name="T5" fmla="*/ 1984 h 64"/>
              <a:gd name="T6" fmla="*/ 0 w 11"/>
              <a:gd name="T7" fmla="*/ 1984 h 64"/>
              <a:gd name="T8" fmla="*/ 0 w 11"/>
              <a:gd name="T9" fmla="*/ 23416 h 64"/>
              <a:gd name="T10" fmla="*/ 0 w 11"/>
              <a:gd name="T11" fmla="*/ 23416 h 64"/>
              <a:gd name="T12" fmla="*/ 0 w 11"/>
              <a:gd name="T13" fmla="*/ 1588 h 64"/>
              <a:gd name="T14" fmla="*/ 0 w 11"/>
              <a:gd name="T15" fmla="*/ 1588 h 64"/>
              <a:gd name="T16" fmla="*/ 0 w 11"/>
              <a:gd name="T17" fmla="*/ 24209 h 64"/>
              <a:gd name="T18" fmla="*/ 0 w 11"/>
              <a:gd name="T19" fmla="*/ 24209 h 64"/>
              <a:gd name="T20" fmla="*/ 0 w 11"/>
              <a:gd name="T21" fmla="*/ 794 h 64"/>
              <a:gd name="T22" fmla="*/ 0 w 11"/>
              <a:gd name="T23" fmla="*/ 794 h 64"/>
              <a:gd name="T24" fmla="*/ 0 w 11"/>
              <a:gd name="T25" fmla="*/ 24606 h 64"/>
              <a:gd name="T26" fmla="*/ 0 w 11"/>
              <a:gd name="T27" fmla="*/ 24606 h 64"/>
              <a:gd name="T28" fmla="*/ 0 w 11"/>
              <a:gd name="T29" fmla="*/ 794 h 64"/>
              <a:gd name="T30" fmla="*/ 433 w 11"/>
              <a:gd name="T31" fmla="*/ 397 h 64"/>
              <a:gd name="T32" fmla="*/ 433 w 11"/>
              <a:gd name="T33" fmla="*/ 24606 h 64"/>
              <a:gd name="T34" fmla="*/ 433 w 11"/>
              <a:gd name="T35" fmla="*/ 24606 h 64"/>
              <a:gd name="T36" fmla="*/ 433 w 11"/>
              <a:gd name="T37" fmla="*/ 397 h 64"/>
              <a:gd name="T38" fmla="*/ 866 w 11"/>
              <a:gd name="T39" fmla="*/ 397 h 64"/>
              <a:gd name="T40" fmla="*/ 866 w 11"/>
              <a:gd name="T41" fmla="*/ 25003 h 64"/>
              <a:gd name="T42" fmla="*/ 866 w 11"/>
              <a:gd name="T43" fmla="*/ 25003 h 64"/>
              <a:gd name="T44" fmla="*/ 866 w 11"/>
              <a:gd name="T45" fmla="*/ 397 h 64"/>
              <a:gd name="T46" fmla="*/ 866 w 11"/>
              <a:gd name="T47" fmla="*/ 397 h 64"/>
              <a:gd name="T48" fmla="*/ 866 w 11"/>
              <a:gd name="T49" fmla="*/ 25400 h 64"/>
              <a:gd name="T50" fmla="*/ 1732 w 11"/>
              <a:gd name="T51" fmla="*/ 25400 h 64"/>
              <a:gd name="T52" fmla="*/ 1732 w 11"/>
              <a:gd name="T53" fmla="*/ 0 h 64"/>
              <a:gd name="T54" fmla="*/ 1732 w 11"/>
              <a:gd name="T55" fmla="*/ 0 h 64"/>
              <a:gd name="T56" fmla="*/ 1732 w 11"/>
              <a:gd name="T57" fmla="*/ 25400 h 64"/>
              <a:gd name="T58" fmla="*/ 2165 w 11"/>
              <a:gd name="T59" fmla="*/ 25400 h 64"/>
              <a:gd name="T60" fmla="*/ 2165 w 11"/>
              <a:gd name="T61" fmla="*/ 0 h 64"/>
              <a:gd name="T62" fmla="*/ 2165 w 11"/>
              <a:gd name="T63" fmla="*/ 0 h 64"/>
              <a:gd name="T64" fmla="*/ 2165 w 11"/>
              <a:gd name="T65" fmla="*/ 25400 h 64"/>
              <a:gd name="T66" fmla="*/ 2597 w 11"/>
              <a:gd name="T67" fmla="*/ 25400 h 64"/>
              <a:gd name="T68" fmla="*/ 2597 w 11"/>
              <a:gd name="T69" fmla="*/ 0 h 64"/>
              <a:gd name="T70" fmla="*/ 2597 w 11"/>
              <a:gd name="T71" fmla="*/ 0 h 64"/>
              <a:gd name="T72" fmla="*/ 2597 w 11"/>
              <a:gd name="T73" fmla="*/ 25400 h 64"/>
              <a:gd name="T74" fmla="*/ 3030 w 11"/>
              <a:gd name="T75" fmla="*/ 25400 h 64"/>
              <a:gd name="T76" fmla="*/ 3030 w 11"/>
              <a:gd name="T77" fmla="*/ 0 h 64"/>
              <a:gd name="T78" fmla="*/ 3030 w 11"/>
              <a:gd name="T79" fmla="*/ 397 h 64"/>
              <a:gd name="T80" fmla="*/ 3030 w 11"/>
              <a:gd name="T81" fmla="*/ 25400 h 64"/>
              <a:gd name="T82" fmla="*/ 3030 w 11"/>
              <a:gd name="T83" fmla="*/ 25003 h 64"/>
              <a:gd name="T84" fmla="*/ 3030 w 11"/>
              <a:gd name="T85" fmla="*/ 397 h 64"/>
              <a:gd name="T86" fmla="*/ 3896 w 11"/>
              <a:gd name="T87" fmla="*/ 397 h 64"/>
              <a:gd name="T88" fmla="*/ 3896 w 11"/>
              <a:gd name="T89" fmla="*/ 25003 h 64"/>
              <a:gd name="T90" fmla="*/ 3896 w 11"/>
              <a:gd name="T91" fmla="*/ 24606 h 64"/>
              <a:gd name="T92" fmla="*/ 3896 w 11"/>
              <a:gd name="T93" fmla="*/ 397 h 64"/>
              <a:gd name="T94" fmla="*/ 3896 w 11"/>
              <a:gd name="T95" fmla="*/ 397 h 64"/>
              <a:gd name="T96" fmla="*/ 3896 w 11"/>
              <a:gd name="T97" fmla="*/ 24606 h 64"/>
              <a:gd name="T98" fmla="*/ 4329 w 11"/>
              <a:gd name="T99" fmla="*/ 24606 h 64"/>
              <a:gd name="T100" fmla="*/ 4329 w 11"/>
              <a:gd name="T101" fmla="*/ 794 h 64"/>
              <a:gd name="T102" fmla="*/ 4329 w 11"/>
              <a:gd name="T103" fmla="*/ 794 h 64"/>
              <a:gd name="T104" fmla="*/ 4329 w 11"/>
              <a:gd name="T105" fmla="*/ 24606 h 64"/>
              <a:gd name="T106" fmla="*/ 4329 w 11"/>
              <a:gd name="T107" fmla="*/ 24209 h 64"/>
              <a:gd name="T108" fmla="*/ 4329 w 11"/>
              <a:gd name="T109" fmla="*/ 794 h 64"/>
              <a:gd name="T110" fmla="*/ 4762 w 11"/>
              <a:gd name="T111" fmla="*/ 1588 h 64"/>
              <a:gd name="T112" fmla="*/ 4762 w 11"/>
              <a:gd name="T113" fmla="*/ 24209 h 64"/>
              <a:gd name="T114" fmla="*/ 4762 w 11"/>
              <a:gd name="T115" fmla="*/ 23416 h 64"/>
              <a:gd name="T116" fmla="*/ 4762 w 11"/>
              <a:gd name="T117" fmla="*/ 1588 h 64"/>
              <a:gd name="T118" fmla="*/ 4762 w 11"/>
              <a:gd name="T119" fmla="*/ 1984 h 64"/>
              <a:gd name="T120" fmla="*/ 4762 w 11"/>
              <a:gd name="T121" fmla="*/ 23416 h 64"/>
              <a:gd name="T122" fmla="*/ 4762 w 11"/>
              <a:gd name="T123" fmla="*/ 23416 h 64"/>
              <a:gd name="T124" fmla="*/ 4762 w 11"/>
              <a:gd name="T125" fmla="*/ 1984 h 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64">
                <a:moveTo>
                  <a:pt x="5" y="59"/>
                </a:moveTo>
                <a:lnTo>
                  <a:pt x="0" y="59"/>
                </a:lnTo>
                <a:lnTo>
                  <a:pt x="0" y="5"/>
                </a:lnTo>
                <a:lnTo>
                  <a:pt x="0" y="59"/>
                </a:lnTo>
                <a:lnTo>
                  <a:pt x="0" y="4"/>
                </a:lnTo>
                <a:lnTo>
                  <a:pt x="0" y="61"/>
                </a:lnTo>
                <a:lnTo>
                  <a:pt x="0" y="2"/>
                </a:lnTo>
                <a:lnTo>
                  <a:pt x="0" y="62"/>
                </a:lnTo>
                <a:lnTo>
                  <a:pt x="0" y="2"/>
                </a:lnTo>
                <a:lnTo>
                  <a:pt x="1" y="1"/>
                </a:lnTo>
                <a:lnTo>
                  <a:pt x="1" y="62"/>
                </a:lnTo>
                <a:lnTo>
                  <a:pt x="1" y="1"/>
                </a:lnTo>
                <a:lnTo>
                  <a:pt x="2" y="1"/>
                </a:lnTo>
                <a:lnTo>
                  <a:pt x="2" y="63"/>
                </a:lnTo>
                <a:lnTo>
                  <a:pt x="2" y="1"/>
                </a:lnTo>
                <a:lnTo>
                  <a:pt x="2" y="64"/>
                </a:lnTo>
                <a:lnTo>
                  <a:pt x="4" y="64"/>
                </a:lnTo>
                <a:lnTo>
                  <a:pt x="4" y="0"/>
                </a:lnTo>
                <a:lnTo>
                  <a:pt x="4" y="64"/>
                </a:lnTo>
                <a:lnTo>
                  <a:pt x="5" y="64"/>
                </a:lnTo>
                <a:lnTo>
                  <a:pt x="5" y="0"/>
                </a:lnTo>
                <a:lnTo>
                  <a:pt x="5" y="64"/>
                </a:lnTo>
                <a:lnTo>
                  <a:pt x="6" y="64"/>
                </a:lnTo>
                <a:lnTo>
                  <a:pt x="6" y="0"/>
                </a:lnTo>
                <a:lnTo>
                  <a:pt x="6" y="64"/>
                </a:lnTo>
                <a:lnTo>
                  <a:pt x="7" y="64"/>
                </a:lnTo>
                <a:lnTo>
                  <a:pt x="7" y="0"/>
                </a:lnTo>
                <a:lnTo>
                  <a:pt x="7" y="1"/>
                </a:lnTo>
                <a:lnTo>
                  <a:pt x="7" y="64"/>
                </a:lnTo>
                <a:lnTo>
                  <a:pt x="7" y="63"/>
                </a:lnTo>
                <a:lnTo>
                  <a:pt x="7" y="1"/>
                </a:lnTo>
                <a:lnTo>
                  <a:pt x="9" y="1"/>
                </a:lnTo>
                <a:lnTo>
                  <a:pt x="9" y="63"/>
                </a:lnTo>
                <a:lnTo>
                  <a:pt x="9" y="62"/>
                </a:lnTo>
                <a:lnTo>
                  <a:pt x="9" y="1"/>
                </a:lnTo>
                <a:lnTo>
                  <a:pt x="9" y="62"/>
                </a:lnTo>
                <a:lnTo>
                  <a:pt x="10" y="62"/>
                </a:lnTo>
                <a:lnTo>
                  <a:pt x="10" y="2"/>
                </a:lnTo>
                <a:lnTo>
                  <a:pt x="10" y="62"/>
                </a:lnTo>
                <a:lnTo>
                  <a:pt x="10" y="61"/>
                </a:lnTo>
                <a:lnTo>
                  <a:pt x="10" y="2"/>
                </a:lnTo>
                <a:lnTo>
                  <a:pt x="11" y="4"/>
                </a:lnTo>
                <a:lnTo>
                  <a:pt x="11" y="61"/>
                </a:lnTo>
                <a:lnTo>
                  <a:pt x="11" y="59"/>
                </a:lnTo>
                <a:lnTo>
                  <a:pt x="11" y="4"/>
                </a:lnTo>
                <a:lnTo>
                  <a:pt x="11" y="5"/>
                </a:lnTo>
                <a:lnTo>
                  <a:pt x="11" y="59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3087688" y="2878138"/>
            <a:ext cx="22225" cy="4762"/>
          </a:xfrm>
          <a:custGeom>
            <a:avLst/>
            <a:gdLst>
              <a:gd name="T0" fmla="*/ 1684 w 66"/>
              <a:gd name="T1" fmla="*/ 2165 h 11"/>
              <a:gd name="T2" fmla="*/ 1684 w 66"/>
              <a:gd name="T3" fmla="*/ 0 h 11"/>
              <a:gd name="T4" fmla="*/ 20541 w 66"/>
              <a:gd name="T5" fmla="*/ 0 h 11"/>
              <a:gd name="T6" fmla="*/ 20541 w 66"/>
              <a:gd name="T7" fmla="*/ 0 h 11"/>
              <a:gd name="T8" fmla="*/ 1684 w 66"/>
              <a:gd name="T9" fmla="*/ 0 h 11"/>
              <a:gd name="T10" fmla="*/ 1347 w 66"/>
              <a:gd name="T11" fmla="*/ 0 h 11"/>
              <a:gd name="T12" fmla="*/ 20878 w 66"/>
              <a:gd name="T13" fmla="*/ 0 h 11"/>
              <a:gd name="T14" fmla="*/ 20878 w 66"/>
              <a:gd name="T15" fmla="*/ 0 h 11"/>
              <a:gd name="T16" fmla="*/ 1347 w 66"/>
              <a:gd name="T17" fmla="*/ 0 h 11"/>
              <a:gd name="T18" fmla="*/ 673 w 66"/>
              <a:gd name="T19" fmla="*/ 433 h 11"/>
              <a:gd name="T20" fmla="*/ 20878 w 66"/>
              <a:gd name="T21" fmla="*/ 433 h 11"/>
              <a:gd name="T22" fmla="*/ 21215 w 66"/>
              <a:gd name="T23" fmla="*/ 433 h 11"/>
              <a:gd name="T24" fmla="*/ 673 w 66"/>
              <a:gd name="T25" fmla="*/ 433 h 11"/>
              <a:gd name="T26" fmla="*/ 673 w 66"/>
              <a:gd name="T27" fmla="*/ 433 h 11"/>
              <a:gd name="T28" fmla="*/ 21888 w 66"/>
              <a:gd name="T29" fmla="*/ 433 h 11"/>
              <a:gd name="T30" fmla="*/ 21888 w 66"/>
              <a:gd name="T31" fmla="*/ 433 h 11"/>
              <a:gd name="T32" fmla="*/ 337 w 66"/>
              <a:gd name="T33" fmla="*/ 433 h 11"/>
              <a:gd name="T34" fmla="*/ 337 w 66"/>
              <a:gd name="T35" fmla="*/ 433 h 11"/>
              <a:gd name="T36" fmla="*/ 21888 w 66"/>
              <a:gd name="T37" fmla="*/ 433 h 11"/>
              <a:gd name="T38" fmla="*/ 21888 w 66"/>
              <a:gd name="T39" fmla="*/ 866 h 11"/>
              <a:gd name="T40" fmla="*/ 0 w 66"/>
              <a:gd name="T41" fmla="*/ 866 h 11"/>
              <a:gd name="T42" fmla="*/ 0 w 66"/>
              <a:gd name="T43" fmla="*/ 866 h 11"/>
              <a:gd name="T44" fmla="*/ 22225 w 66"/>
              <a:gd name="T45" fmla="*/ 866 h 11"/>
              <a:gd name="T46" fmla="*/ 22225 w 66"/>
              <a:gd name="T47" fmla="*/ 866 h 11"/>
              <a:gd name="T48" fmla="*/ 0 w 66"/>
              <a:gd name="T49" fmla="*/ 866 h 11"/>
              <a:gd name="T50" fmla="*/ 0 w 66"/>
              <a:gd name="T51" fmla="*/ 1732 h 11"/>
              <a:gd name="T52" fmla="*/ 22225 w 66"/>
              <a:gd name="T53" fmla="*/ 1732 h 11"/>
              <a:gd name="T54" fmla="*/ 22225 w 66"/>
              <a:gd name="T55" fmla="*/ 1732 h 11"/>
              <a:gd name="T56" fmla="*/ 0 w 66"/>
              <a:gd name="T57" fmla="*/ 1732 h 11"/>
              <a:gd name="T58" fmla="*/ 0 w 66"/>
              <a:gd name="T59" fmla="*/ 2165 h 11"/>
              <a:gd name="T60" fmla="*/ 22225 w 66"/>
              <a:gd name="T61" fmla="*/ 2165 h 11"/>
              <a:gd name="T62" fmla="*/ 22225 w 66"/>
              <a:gd name="T63" fmla="*/ 2165 h 11"/>
              <a:gd name="T64" fmla="*/ 0 w 66"/>
              <a:gd name="T65" fmla="*/ 2165 h 11"/>
              <a:gd name="T66" fmla="*/ 0 w 66"/>
              <a:gd name="T67" fmla="*/ 2597 h 11"/>
              <a:gd name="T68" fmla="*/ 22225 w 66"/>
              <a:gd name="T69" fmla="*/ 2597 h 11"/>
              <a:gd name="T70" fmla="*/ 22225 w 66"/>
              <a:gd name="T71" fmla="*/ 2597 h 11"/>
              <a:gd name="T72" fmla="*/ 0 w 66"/>
              <a:gd name="T73" fmla="*/ 2597 h 11"/>
              <a:gd name="T74" fmla="*/ 0 w 66"/>
              <a:gd name="T75" fmla="*/ 3030 h 11"/>
              <a:gd name="T76" fmla="*/ 22225 w 66"/>
              <a:gd name="T77" fmla="*/ 3030 h 11"/>
              <a:gd name="T78" fmla="*/ 22225 w 66"/>
              <a:gd name="T79" fmla="*/ 3030 h 11"/>
              <a:gd name="T80" fmla="*/ 0 w 66"/>
              <a:gd name="T81" fmla="*/ 3030 h 11"/>
              <a:gd name="T82" fmla="*/ 0 w 66"/>
              <a:gd name="T83" fmla="*/ 3030 h 11"/>
              <a:gd name="T84" fmla="*/ 22225 w 66"/>
              <a:gd name="T85" fmla="*/ 3030 h 11"/>
              <a:gd name="T86" fmla="*/ 21888 w 66"/>
              <a:gd name="T87" fmla="*/ 3896 h 11"/>
              <a:gd name="T88" fmla="*/ 0 w 66"/>
              <a:gd name="T89" fmla="*/ 3896 h 11"/>
              <a:gd name="T90" fmla="*/ 337 w 66"/>
              <a:gd name="T91" fmla="*/ 3896 h 11"/>
              <a:gd name="T92" fmla="*/ 21888 w 66"/>
              <a:gd name="T93" fmla="*/ 3896 h 11"/>
              <a:gd name="T94" fmla="*/ 21888 w 66"/>
              <a:gd name="T95" fmla="*/ 4329 h 11"/>
              <a:gd name="T96" fmla="*/ 337 w 66"/>
              <a:gd name="T97" fmla="*/ 4329 h 11"/>
              <a:gd name="T98" fmla="*/ 673 w 66"/>
              <a:gd name="T99" fmla="*/ 4329 h 11"/>
              <a:gd name="T100" fmla="*/ 21888 w 66"/>
              <a:gd name="T101" fmla="*/ 4329 h 11"/>
              <a:gd name="T102" fmla="*/ 21215 w 66"/>
              <a:gd name="T103" fmla="*/ 4329 h 11"/>
              <a:gd name="T104" fmla="*/ 673 w 66"/>
              <a:gd name="T105" fmla="*/ 4329 h 11"/>
              <a:gd name="T106" fmla="*/ 673 w 66"/>
              <a:gd name="T107" fmla="*/ 4329 h 11"/>
              <a:gd name="T108" fmla="*/ 20878 w 66"/>
              <a:gd name="T109" fmla="*/ 4329 h 11"/>
              <a:gd name="T110" fmla="*/ 20878 w 66"/>
              <a:gd name="T111" fmla="*/ 4762 h 11"/>
              <a:gd name="T112" fmla="*/ 1347 w 66"/>
              <a:gd name="T113" fmla="*/ 4762 h 11"/>
              <a:gd name="T114" fmla="*/ 1347 w 66"/>
              <a:gd name="T115" fmla="*/ 4762 h 11"/>
              <a:gd name="T116" fmla="*/ 20878 w 66"/>
              <a:gd name="T117" fmla="*/ 4762 h 11"/>
              <a:gd name="T118" fmla="*/ 20541 w 66"/>
              <a:gd name="T119" fmla="*/ 4762 h 11"/>
              <a:gd name="T120" fmla="*/ 1684 w 66"/>
              <a:gd name="T121" fmla="*/ 4762 h 11"/>
              <a:gd name="T122" fmla="*/ 1684 w 66"/>
              <a:gd name="T123" fmla="*/ 4762 h 11"/>
              <a:gd name="T124" fmla="*/ 20541 w 66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5" y="5"/>
                </a:moveTo>
                <a:lnTo>
                  <a:pt x="5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4" y="0"/>
                </a:lnTo>
                <a:lnTo>
                  <a:pt x="2" y="1"/>
                </a:lnTo>
                <a:lnTo>
                  <a:pt x="62" y="1"/>
                </a:lnTo>
                <a:lnTo>
                  <a:pt x="63" y="1"/>
                </a:lnTo>
                <a:lnTo>
                  <a:pt x="2" y="1"/>
                </a:lnTo>
                <a:lnTo>
                  <a:pt x="65" y="1"/>
                </a:lnTo>
                <a:lnTo>
                  <a:pt x="1" y="1"/>
                </a:lnTo>
                <a:lnTo>
                  <a:pt x="65" y="1"/>
                </a:lnTo>
                <a:lnTo>
                  <a:pt x="65" y="2"/>
                </a:lnTo>
                <a:lnTo>
                  <a:pt x="0" y="2"/>
                </a:lnTo>
                <a:lnTo>
                  <a:pt x="66" y="2"/>
                </a:lnTo>
                <a:lnTo>
                  <a:pt x="0" y="2"/>
                </a:lnTo>
                <a:lnTo>
                  <a:pt x="0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65" y="9"/>
                </a:lnTo>
                <a:lnTo>
                  <a:pt x="0" y="9"/>
                </a:lnTo>
                <a:lnTo>
                  <a:pt x="1" y="9"/>
                </a:lnTo>
                <a:lnTo>
                  <a:pt x="65" y="9"/>
                </a:lnTo>
                <a:lnTo>
                  <a:pt x="65" y="10"/>
                </a:lnTo>
                <a:lnTo>
                  <a:pt x="1" y="10"/>
                </a:lnTo>
                <a:lnTo>
                  <a:pt x="2" y="10"/>
                </a:lnTo>
                <a:lnTo>
                  <a:pt x="65" y="10"/>
                </a:lnTo>
                <a:lnTo>
                  <a:pt x="63" y="10"/>
                </a:lnTo>
                <a:lnTo>
                  <a:pt x="2" y="10"/>
                </a:lnTo>
                <a:lnTo>
                  <a:pt x="62" y="10"/>
                </a:lnTo>
                <a:lnTo>
                  <a:pt x="62" y="11"/>
                </a:lnTo>
                <a:lnTo>
                  <a:pt x="4" y="11"/>
                </a:lnTo>
                <a:lnTo>
                  <a:pt x="62" y="11"/>
                </a:lnTo>
                <a:lnTo>
                  <a:pt x="61" y="11"/>
                </a:lnTo>
                <a:lnTo>
                  <a:pt x="5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3106738" y="2863850"/>
            <a:ext cx="3175" cy="19050"/>
          </a:xfrm>
          <a:custGeom>
            <a:avLst/>
            <a:gdLst>
              <a:gd name="T0" fmla="*/ 1588 w 10"/>
              <a:gd name="T1" fmla="*/ 16618 h 47"/>
              <a:gd name="T2" fmla="*/ 0 w 10"/>
              <a:gd name="T3" fmla="*/ 16618 h 47"/>
              <a:gd name="T4" fmla="*/ 0 w 10"/>
              <a:gd name="T5" fmla="*/ 2027 h 47"/>
              <a:gd name="T6" fmla="*/ 0 w 10"/>
              <a:gd name="T7" fmla="*/ 2027 h 47"/>
              <a:gd name="T8" fmla="*/ 0 w 10"/>
              <a:gd name="T9" fmla="*/ 17023 h 47"/>
              <a:gd name="T10" fmla="*/ 0 w 10"/>
              <a:gd name="T11" fmla="*/ 17023 h 47"/>
              <a:gd name="T12" fmla="*/ 0 w 10"/>
              <a:gd name="T13" fmla="*/ 2027 h 47"/>
              <a:gd name="T14" fmla="*/ 0 w 10"/>
              <a:gd name="T15" fmla="*/ 1621 h 47"/>
              <a:gd name="T16" fmla="*/ 0 w 10"/>
              <a:gd name="T17" fmla="*/ 17429 h 47"/>
              <a:gd name="T18" fmla="*/ 0 w 10"/>
              <a:gd name="T19" fmla="*/ 17429 h 47"/>
              <a:gd name="T20" fmla="*/ 0 w 10"/>
              <a:gd name="T21" fmla="*/ 1216 h 47"/>
              <a:gd name="T22" fmla="*/ 0 w 10"/>
              <a:gd name="T23" fmla="*/ 1216 h 47"/>
              <a:gd name="T24" fmla="*/ 0 w 10"/>
              <a:gd name="T25" fmla="*/ 17429 h 47"/>
              <a:gd name="T26" fmla="*/ 0 w 10"/>
              <a:gd name="T27" fmla="*/ 18239 h 47"/>
              <a:gd name="T28" fmla="*/ 0 w 10"/>
              <a:gd name="T29" fmla="*/ 1216 h 47"/>
              <a:gd name="T30" fmla="*/ 318 w 10"/>
              <a:gd name="T31" fmla="*/ 811 h 47"/>
              <a:gd name="T32" fmla="*/ 318 w 10"/>
              <a:gd name="T33" fmla="*/ 18239 h 47"/>
              <a:gd name="T34" fmla="*/ 318 w 10"/>
              <a:gd name="T35" fmla="*/ 18645 h 47"/>
              <a:gd name="T36" fmla="*/ 318 w 10"/>
              <a:gd name="T37" fmla="*/ 811 h 47"/>
              <a:gd name="T38" fmla="*/ 318 w 10"/>
              <a:gd name="T39" fmla="*/ 811 h 47"/>
              <a:gd name="T40" fmla="*/ 318 w 10"/>
              <a:gd name="T41" fmla="*/ 18645 h 47"/>
              <a:gd name="T42" fmla="*/ 318 w 10"/>
              <a:gd name="T43" fmla="*/ 18645 h 47"/>
              <a:gd name="T44" fmla="*/ 318 w 10"/>
              <a:gd name="T45" fmla="*/ 811 h 47"/>
              <a:gd name="T46" fmla="*/ 635 w 10"/>
              <a:gd name="T47" fmla="*/ 0 h 47"/>
              <a:gd name="T48" fmla="*/ 635 w 10"/>
              <a:gd name="T49" fmla="*/ 18645 h 47"/>
              <a:gd name="T50" fmla="*/ 635 w 10"/>
              <a:gd name="T51" fmla="*/ 19050 h 47"/>
              <a:gd name="T52" fmla="*/ 635 w 10"/>
              <a:gd name="T53" fmla="*/ 0 h 47"/>
              <a:gd name="T54" fmla="*/ 953 w 10"/>
              <a:gd name="T55" fmla="*/ 0 h 47"/>
              <a:gd name="T56" fmla="*/ 953 w 10"/>
              <a:gd name="T57" fmla="*/ 19050 h 47"/>
              <a:gd name="T58" fmla="*/ 953 w 10"/>
              <a:gd name="T59" fmla="*/ 19050 h 47"/>
              <a:gd name="T60" fmla="*/ 953 w 10"/>
              <a:gd name="T61" fmla="*/ 0 h 47"/>
              <a:gd name="T62" fmla="*/ 1588 w 10"/>
              <a:gd name="T63" fmla="*/ 0 h 47"/>
              <a:gd name="T64" fmla="*/ 1588 w 10"/>
              <a:gd name="T65" fmla="*/ 19050 h 47"/>
              <a:gd name="T66" fmla="*/ 1588 w 10"/>
              <a:gd name="T67" fmla="*/ 19050 h 47"/>
              <a:gd name="T68" fmla="*/ 1588 w 10"/>
              <a:gd name="T69" fmla="*/ 0 h 47"/>
              <a:gd name="T70" fmla="*/ 1905 w 10"/>
              <a:gd name="T71" fmla="*/ 0 h 47"/>
              <a:gd name="T72" fmla="*/ 1905 w 10"/>
              <a:gd name="T73" fmla="*/ 19050 h 47"/>
              <a:gd name="T74" fmla="*/ 1905 w 10"/>
              <a:gd name="T75" fmla="*/ 19050 h 47"/>
              <a:gd name="T76" fmla="*/ 1905 w 10"/>
              <a:gd name="T77" fmla="*/ 0 h 47"/>
              <a:gd name="T78" fmla="*/ 1905 w 10"/>
              <a:gd name="T79" fmla="*/ 0 h 47"/>
              <a:gd name="T80" fmla="*/ 1905 w 10"/>
              <a:gd name="T81" fmla="*/ 18645 h 47"/>
              <a:gd name="T82" fmla="*/ 2223 w 10"/>
              <a:gd name="T83" fmla="*/ 18645 h 47"/>
              <a:gd name="T84" fmla="*/ 2223 w 10"/>
              <a:gd name="T85" fmla="*/ 811 h 47"/>
              <a:gd name="T86" fmla="*/ 2858 w 10"/>
              <a:gd name="T87" fmla="*/ 811 h 47"/>
              <a:gd name="T88" fmla="*/ 2858 w 10"/>
              <a:gd name="T89" fmla="*/ 18645 h 47"/>
              <a:gd name="T90" fmla="*/ 2858 w 10"/>
              <a:gd name="T91" fmla="*/ 18645 h 47"/>
              <a:gd name="T92" fmla="*/ 2858 w 10"/>
              <a:gd name="T93" fmla="*/ 811 h 47"/>
              <a:gd name="T94" fmla="*/ 2858 w 10"/>
              <a:gd name="T95" fmla="*/ 811 h 47"/>
              <a:gd name="T96" fmla="*/ 2858 w 10"/>
              <a:gd name="T97" fmla="*/ 18239 h 47"/>
              <a:gd name="T98" fmla="*/ 2858 w 10"/>
              <a:gd name="T99" fmla="*/ 18239 h 47"/>
              <a:gd name="T100" fmla="*/ 2858 w 10"/>
              <a:gd name="T101" fmla="*/ 1216 h 47"/>
              <a:gd name="T102" fmla="*/ 3175 w 10"/>
              <a:gd name="T103" fmla="*/ 1216 h 47"/>
              <a:gd name="T104" fmla="*/ 3175 w 10"/>
              <a:gd name="T105" fmla="*/ 17429 h 47"/>
              <a:gd name="T106" fmla="*/ 3175 w 10"/>
              <a:gd name="T107" fmla="*/ 17429 h 47"/>
              <a:gd name="T108" fmla="*/ 3175 w 10"/>
              <a:gd name="T109" fmla="*/ 1216 h 47"/>
              <a:gd name="T110" fmla="*/ 3175 w 10"/>
              <a:gd name="T111" fmla="*/ 1621 h 47"/>
              <a:gd name="T112" fmla="*/ 3175 w 10"/>
              <a:gd name="T113" fmla="*/ 17429 h 47"/>
              <a:gd name="T114" fmla="*/ 3175 w 10"/>
              <a:gd name="T115" fmla="*/ 17023 h 47"/>
              <a:gd name="T116" fmla="*/ 3175 w 10"/>
              <a:gd name="T117" fmla="*/ 2027 h 47"/>
              <a:gd name="T118" fmla="*/ 3175 w 10"/>
              <a:gd name="T119" fmla="*/ 2027 h 47"/>
              <a:gd name="T120" fmla="*/ 3175 w 10"/>
              <a:gd name="T121" fmla="*/ 17023 h 47"/>
              <a:gd name="T122" fmla="*/ 3175 w 10"/>
              <a:gd name="T123" fmla="*/ 16618 h 47"/>
              <a:gd name="T124" fmla="*/ 3175 w 10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7">
                <a:moveTo>
                  <a:pt x="5" y="41"/>
                </a:moveTo>
                <a:lnTo>
                  <a:pt x="0" y="41"/>
                </a:lnTo>
                <a:lnTo>
                  <a:pt x="0" y="5"/>
                </a:lnTo>
                <a:lnTo>
                  <a:pt x="0" y="42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0" y="3"/>
                </a:lnTo>
                <a:lnTo>
                  <a:pt x="0" y="43"/>
                </a:lnTo>
                <a:lnTo>
                  <a:pt x="0" y="45"/>
                </a:lnTo>
                <a:lnTo>
                  <a:pt x="0" y="3"/>
                </a:lnTo>
                <a:lnTo>
                  <a:pt x="1" y="2"/>
                </a:lnTo>
                <a:lnTo>
                  <a:pt x="1" y="45"/>
                </a:lnTo>
                <a:lnTo>
                  <a:pt x="1" y="46"/>
                </a:lnTo>
                <a:lnTo>
                  <a:pt x="1" y="2"/>
                </a:lnTo>
                <a:lnTo>
                  <a:pt x="1" y="46"/>
                </a:lnTo>
                <a:lnTo>
                  <a:pt x="1" y="2"/>
                </a:lnTo>
                <a:lnTo>
                  <a:pt x="2" y="0"/>
                </a:lnTo>
                <a:lnTo>
                  <a:pt x="2" y="46"/>
                </a:lnTo>
                <a:lnTo>
                  <a:pt x="2" y="47"/>
                </a:lnTo>
                <a:lnTo>
                  <a:pt x="2" y="0"/>
                </a:lnTo>
                <a:lnTo>
                  <a:pt x="3" y="0"/>
                </a:lnTo>
                <a:lnTo>
                  <a:pt x="3" y="47"/>
                </a:lnTo>
                <a:lnTo>
                  <a:pt x="3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0"/>
                </a:lnTo>
                <a:lnTo>
                  <a:pt x="6" y="46"/>
                </a:lnTo>
                <a:lnTo>
                  <a:pt x="7" y="46"/>
                </a:lnTo>
                <a:lnTo>
                  <a:pt x="7" y="2"/>
                </a:lnTo>
                <a:lnTo>
                  <a:pt x="9" y="2"/>
                </a:lnTo>
                <a:lnTo>
                  <a:pt x="9" y="46"/>
                </a:lnTo>
                <a:lnTo>
                  <a:pt x="9" y="2"/>
                </a:lnTo>
                <a:lnTo>
                  <a:pt x="9" y="45"/>
                </a:lnTo>
                <a:lnTo>
                  <a:pt x="9" y="3"/>
                </a:lnTo>
                <a:lnTo>
                  <a:pt x="10" y="3"/>
                </a:lnTo>
                <a:lnTo>
                  <a:pt x="10" y="43"/>
                </a:lnTo>
                <a:lnTo>
                  <a:pt x="10" y="3"/>
                </a:lnTo>
                <a:lnTo>
                  <a:pt x="10" y="4"/>
                </a:lnTo>
                <a:lnTo>
                  <a:pt x="10" y="43"/>
                </a:lnTo>
                <a:lnTo>
                  <a:pt x="10" y="42"/>
                </a:lnTo>
                <a:lnTo>
                  <a:pt x="10" y="5"/>
                </a:lnTo>
                <a:lnTo>
                  <a:pt x="10" y="42"/>
                </a:lnTo>
                <a:lnTo>
                  <a:pt x="10" y="41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3106738" y="2863850"/>
            <a:ext cx="12700" cy="4763"/>
          </a:xfrm>
          <a:custGeom>
            <a:avLst/>
            <a:gdLst>
              <a:gd name="T0" fmla="*/ 1671 w 38"/>
              <a:gd name="T1" fmla="*/ 1985 h 12"/>
              <a:gd name="T2" fmla="*/ 1671 w 38"/>
              <a:gd name="T3" fmla="*/ 0 h 12"/>
              <a:gd name="T4" fmla="*/ 11029 w 38"/>
              <a:gd name="T5" fmla="*/ 0 h 12"/>
              <a:gd name="T6" fmla="*/ 11029 w 38"/>
              <a:gd name="T7" fmla="*/ 0 h 12"/>
              <a:gd name="T8" fmla="*/ 1003 w 38"/>
              <a:gd name="T9" fmla="*/ 0 h 12"/>
              <a:gd name="T10" fmla="*/ 1003 w 38"/>
              <a:gd name="T11" fmla="*/ 0 h 12"/>
              <a:gd name="T12" fmla="*/ 11029 w 38"/>
              <a:gd name="T13" fmla="*/ 0 h 12"/>
              <a:gd name="T14" fmla="*/ 11363 w 38"/>
              <a:gd name="T15" fmla="*/ 0 h 12"/>
              <a:gd name="T16" fmla="*/ 668 w 38"/>
              <a:gd name="T17" fmla="*/ 0 h 12"/>
              <a:gd name="T18" fmla="*/ 668 w 38"/>
              <a:gd name="T19" fmla="*/ 0 h 12"/>
              <a:gd name="T20" fmla="*/ 11363 w 38"/>
              <a:gd name="T21" fmla="*/ 0 h 12"/>
              <a:gd name="T22" fmla="*/ 11363 w 38"/>
              <a:gd name="T23" fmla="*/ 794 h 12"/>
              <a:gd name="T24" fmla="*/ 334 w 38"/>
              <a:gd name="T25" fmla="*/ 794 h 12"/>
              <a:gd name="T26" fmla="*/ 334 w 38"/>
              <a:gd name="T27" fmla="*/ 794 h 12"/>
              <a:gd name="T28" fmla="*/ 11697 w 38"/>
              <a:gd name="T29" fmla="*/ 794 h 12"/>
              <a:gd name="T30" fmla="*/ 12032 w 38"/>
              <a:gd name="T31" fmla="*/ 794 h 12"/>
              <a:gd name="T32" fmla="*/ 334 w 38"/>
              <a:gd name="T33" fmla="*/ 794 h 12"/>
              <a:gd name="T34" fmla="*/ 334 w 38"/>
              <a:gd name="T35" fmla="*/ 794 h 12"/>
              <a:gd name="T36" fmla="*/ 12032 w 38"/>
              <a:gd name="T37" fmla="*/ 794 h 12"/>
              <a:gd name="T38" fmla="*/ 12032 w 38"/>
              <a:gd name="T39" fmla="*/ 1191 h 12"/>
              <a:gd name="T40" fmla="*/ 0 w 38"/>
              <a:gd name="T41" fmla="*/ 1191 h 12"/>
              <a:gd name="T42" fmla="*/ 0 w 38"/>
              <a:gd name="T43" fmla="*/ 1191 h 12"/>
              <a:gd name="T44" fmla="*/ 12032 w 38"/>
              <a:gd name="T45" fmla="*/ 1191 h 12"/>
              <a:gd name="T46" fmla="*/ 12032 w 38"/>
              <a:gd name="T47" fmla="*/ 1191 h 12"/>
              <a:gd name="T48" fmla="*/ 0 w 38"/>
              <a:gd name="T49" fmla="*/ 1191 h 12"/>
              <a:gd name="T50" fmla="*/ 0 w 38"/>
              <a:gd name="T51" fmla="*/ 1588 h 12"/>
              <a:gd name="T52" fmla="*/ 12700 w 38"/>
              <a:gd name="T53" fmla="*/ 1588 h 12"/>
              <a:gd name="T54" fmla="*/ 12700 w 38"/>
              <a:gd name="T55" fmla="*/ 1985 h 12"/>
              <a:gd name="T56" fmla="*/ 0 w 38"/>
              <a:gd name="T57" fmla="*/ 1985 h 12"/>
              <a:gd name="T58" fmla="*/ 0 w 38"/>
              <a:gd name="T59" fmla="*/ 1985 h 12"/>
              <a:gd name="T60" fmla="*/ 12700 w 38"/>
              <a:gd name="T61" fmla="*/ 1985 h 12"/>
              <a:gd name="T62" fmla="*/ 12700 w 38"/>
              <a:gd name="T63" fmla="*/ 1985 h 12"/>
              <a:gd name="T64" fmla="*/ 0 w 38"/>
              <a:gd name="T65" fmla="*/ 1985 h 12"/>
              <a:gd name="T66" fmla="*/ 0 w 38"/>
              <a:gd name="T67" fmla="*/ 2778 h 12"/>
              <a:gd name="T68" fmla="*/ 12700 w 38"/>
              <a:gd name="T69" fmla="*/ 2778 h 12"/>
              <a:gd name="T70" fmla="*/ 12700 w 38"/>
              <a:gd name="T71" fmla="*/ 2778 h 12"/>
              <a:gd name="T72" fmla="*/ 0 w 38"/>
              <a:gd name="T73" fmla="*/ 2778 h 12"/>
              <a:gd name="T74" fmla="*/ 0 w 38"/>
              <a:gd name="T75" fmla="*/ 2778 h 12"/>
              <a:gd name="T76" fmla="*/ 12700 w 38"/>
              <a:gd name="T77" fmla="*/ 2778 h 12"/>
              <a:gd name="T78" fmla="*/ 12032 w 38"/>
              <a:gd name="T79" fmla="*/ 3175 h 12"/>
              <a:gd name="T80" fmla="*/ 0 w 38"/>
              <a:gd name="T81" fmla="*/ 3175 h 12"/>
              <a:gd name="T82" fmla="*/ 0 w 38"/>
              <a:gd name="T83" fmla="*/ 3175 h 12"/>
              <a:gd name="T84" fmla="*/ 12032 w 38"/>
              <a:gd name="T85" fmla="*/ 3175 h 12"/>
              <a:gd name="T86" fmla="*/ 12032 w 38"/>
              <a:gd name="T87" fmla="*/ 3572 h 12"/>
              <a:gd name="T88" fmla="*/ 0 w 38"/>
              <a:gd name="T89" fmla="*/ 3572 h 12"/>
              <a:gd name="T90" fmla="*/ 334 w 38"/>
              <a:gd name="T91" fmla="*/ 3572 h 12"/>
              <a:gd name="T92" fmla="*/ 12032 w 38"/>
              <a:gd name="T93" fmla="*/ 3572 h 12"/>
              <a:gd name="T94" fmla="*/ 12032 w 38"/>
              <a:gd name="T95" fmla="*/ 3969 h 12"/>
              <a:gd name="T96" fmla="*/ 334 w 38"/>
              <a:gd name="T97" fmla="*/ 3969 h 12"/>
              <a:gd name="T98" fmla="*/ 334 w 38"/>
              <a:gd name="T99" fmla="*/ 3969 h 12"/>
              <a:gd name="T100" fmla="*/ 11697 w 38"/>
              <a:gd name="T101" fmla="*/ 3969 h 12"/>
              <a:gd name="T102" fmla="*/ 11363 w 38"/>
              <a:gd name="T103" fmla="*/ 3969 h 12"/>
              <a:gd name="T104" fmla="*/ 334 w 38"/>
              <a:gd name="T105" fmla="*/ 3969 h 12"/>
              <a:gd name="T106" fmla="*/ 668 w 38"/>
              <a:gd name="T107" fmla="*/ 3969 h 12"/>
              <a:gd name="T108" fmla="*/ 11363 w 38"/>
              <a:gd name="T109" fmla="*/ 3969 h 12"/>
              <a:gd name="T110" fmla="*/ 11363 w 38"/>
              <a:gd name="T111" fmla="*/ 3969 h 12"/>
              <a:gd name="T112" fmla="*/ 668 w 38"/>
              <a:gd name="T113" fmla="*/ 3969 h 12"/>
              <a:gd name="T114" fmla="*/ 1003 w 38"/>
              <a:gd name="T115" fmla="*/ 3969 h 12"/>
              <a:gd name="T116" fmla="*/ 11029 w 38"/>
              <a:gd name="T117" fmla="*/ 3969 h 12"/>
              <a:gd name="T118" fmla="*/ 11029 w 38"/>
              <a:gd name="T119" fmla="*/ 4763 h 12"/>
              <a:gd name="T120" fmla="*/ 1003 w 38"/>
              <a:gd name="T121" fmla="*/ 4763 h 12"/>
              <a:gd name="T122" fmla="*/ 1671 w 38"/>
              <a:gd name="T123" fmla="*/ 4763 h 12"/>
              <a:gd name="T124" fmla="*/ 11029 w 38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" y="0"/>
                </a:lnTo>
                <a:lnTo>
                  <a:pt x="33" y="0"/>
                </a:lnTo>
                <a:lnTo>
                  <a:pt x="34" y="0"/>
                </a:lnTo>
                <a:lnTo>
                  <a:pt x="2" y="0"/>
                </a:lnTo>
                <a:lnTo>
                  <a:pt x="34" y="0"/>
                </a:lnTo>
                <a:lnTo>
                  <a:pt x="34" y="2"/>
                </a:lnTo>
                <a:lnTo>
                  <a:pt x="1" y="2"/>
                </a:lnTo>
                <a:lnTo>
                  <a:pt x="35" y="2"/>
                </a:lnTo>
                <a:lnTo>
                  <a:pt x="36" y="2"/>
                </a:lnTo>
                <a:lnTo>
                  <a:pt x="1" y="2"/>
                </a:lnTo>
                <a:lnTo>
                  <a:pt x="36" y="2"/>
                </a:lnTo>
                <a:lnTo>
                  <a:pt x="36" y="3"/>
                </a:lnTo>
                <a:lnTo>
                  <a:pt x="0" y="3"/>
                </a:lnTo>
                <a:lnTo>
                  <a:pt x="36" y="3"/>
                </a:lnTo>
                <a:lnTo>
                  <a:pt x="0" y="3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6" y="8"/>
                </a:lnTo>
                <a:lnTo>
                  <a:pt x="0" y="8"/>
                </a:lnTo>
                <a:lnTo>
                  <a:pt x="36" y="8"/>
                </a:lnTo>
                <a:lnTo>
                  <a:pt x="36" y="9"/>
                </a:lnTo>
                <a:lnTo>
                  <a:pt x="0" y="9"/>
                </a:lnTo>
                <a:lnTo>
                  <a:pt x="1" y="9"/>
                </a:lnTo>
                <a:lnTo>
                  <a:pt x="36" y="9"/>
                </a:lnTo>
                <a:lnTo>
                  <a:pt x="36" y="10"/>
                </a:lnTo>
                <a:lnTo>
                  <a:pt x="1" y="10"/>
                </a:lnTo>
                <a:lnTo>
                  <a:pt x="35" y="10"/>
                </a:lnTo>
                <a:lnTo>
                  <a:pt x="34" y="10"/>
                </a:lnTo>
                <a:lnTo>
                  <a:pt x="1" y="10"/>
                </a:lnTo>
                <a:lnTo>
                  <a:pt x="2" y="10"/>
                </a:lnTo>
                <a:lnTo>
                  <a:pt x="34" y="10"/>
                </a:lnTo>
                <a:lnTo>
                  <a:pt x="2" y="10"/>
                </a:lnTo>
                <a:lnTo>
                  <a:pt x="3" y="10"/>
                </a:lnTo>
                <a:lnTo>
                  <a:pt x="33" y="10"/>
                </a:lnTo>
                <a:lnTo>
                  <a:pt x="33" y="12"/>
                </a:lnTo>
                <a:lnTo>
                  <a:pt x="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3117850" y="2855913"/>
            <a:ext cx="1588" cy="12700"/>
          </a:xfrm>
          <a:custGeom>
            <a:avLst/>
            <a:gdLst>
              <a:gd name="T0" fmla="*/ 926 w 12"/>
              <a:gd name="T1" fmla="*/ 9634 h 29"/>
              <a:gd name="T2" fmla="*/ 0 w 12"/>
              <a:gd name="T3" fmla="*/ 9634 h 29"/>
              <a:gd name="T4" fmla="*/ 0 w 12"/>
              <a:gd name="T5" fmla="*/ 2190 h 29"/>
              <a:gd name="T6" fmla="*/ 0 w 12"/>
              <a:gd name="T7" fmla="*/ 2190 h 29"/>
              <a:gd name="T8" fmla="*/ 0 w 12"/>
              <a:gd name="T9" fmla="*/ 10510 h 29"/>
              <a:gd name="T10" fmla="*/ 0 w 12"/>
              <a:gd name="T11" fmla="*/ 10510 h 29"/>
              <a:gd name="T12" fmla="*/ 0 w 12"/>
              <a:gd name="T13" fmla="*/ 1314 h 29"/>
              <a:gd name="T14" fmla="*/ 0 w 12"/>
              <a:gd name="T15" fmla="*/ 1314 h 29"/>
              <a:gd name="T16" fmla="*/ 0 w 12"/>
              <a:gd name="T17" fmla="*/ 10510 h 29"/>
              <a:gd name="T18" fmla="*/ 265 w 12"/>
              <a:gd name="T19" fmla="*/ 10948 h 29"/>
              <a:gd name="T20" fmla="*/ 265 w 12"/>
              <a:gd name="T21" fmla="*/ 876 h 29"/>
              <a:gd name="T22" fmla="*/ 265 w 12"/>
              <a:gd name="T23" fmla="*/ 876 h 29"/>
              <a:gd name="T24" fmla="*/ 265 w 12"/>
              <a:gd name="T25" fmla="*/ 10948 h 29"/>
              <a:gd name="T26" fmla="*/ 265 w 12"/>
              <a:gd name="T27" fmla="*/ 11386 h 29"/>
              <a:gd name="T28" fmla="*/ 265 w 12"/>
              <a:gd name="T29" fmla="*/ 876 h 29"/>
              <a:gd name="T30" fmla="*/ 265 w 12"/>
              <a:gd name="T31" fmla="*/ 438 h 29"/>
              <a:gd name="T32" fmla="*/ 265 w 12"/>
              <a:gd name="T33" fmla="*/ 11386 h 29"/>
              <a:gd name="T34" fmla="*/ 397 w 12"/>
              <a:gd name="T35" fmla="*/ 11824 h 29"/>
              <a:gd name="T36" fmla="*/ 397 w 12"/>
              <a:gd name="T37" fmla="*/ 438 h 29"/>
              <a:gd name="T38" fmla="*/ 397 w 12"/>
              <a:gd name="T39" fmla="*/ 438 h 29"/>
              <a:gd name="T40" fmla="*/ 397 w 12"/>
              <a:gd name="T41" fmla="*/ 11824 h 29"/>
              <a:gd name="T42" fmla="*/ 397 w 12"/>
              <a:gd name="T43" fmla="*/ 11824 h 29"/>
              <a:gd name="T44" fmla="*/ 397 w 12"/>
              <a:gd name="T45" fmla="*/ 438 h 29"/>
              <a:gd name="T46" fmla="*/ 397 w 12"/>
              <a:gd name="T47" fmla="*/ 0 h 29"/>
              <a:gd name="T48" fmla="*/ 397 w 12"/>
              <a:gd name="T49" fmla="*/ 11824 h 29"/>
              <a:gd name="T50" fmla="*/ 529 w 12"/>
              <a:gd name="T51" fmla="*/ 11824 h 29"/>
              <a:gd name="T52" fmla="*/ 529 w 12"/>
              <a:gd name="T53" fmla="*/ 0 h 29"/>
              <a:gd name="T54" fmla="*/ 662 w 12"/>
              <a:gd name="T55" fmla="*/ 0 h 29"/>
              <a:gd name="T56" fmla="*/ 662 w 12"/>
              <a:gd name="T57" fmla="*/ 11824 h 29"/>
              <a:gd name="T58" fmla="*/ 662 w 12"/>
              <a:gd name="T59" fmla="*/ 12700 h 29"/>
              <a:gd name="T60" fmla="*/ 662 w 12"/>
              <a:gd name="T61" fmla="*/ 0 h 29"/>
              <a:gd name="T62" fmla="*/ 926 w 12"/>
              <a:gd name="T63" fmla="*/ 0 h 29"/>
              <a:gd name="T64" fmla="*/ 926 w 12"/>
              <a:gd name="T65" fmla="*/ 12700 h 29"/>
              <a:gd name="T66" fmla="*/ 926 w 12"/>
              <a:gd name="T67" fmla="*/ 12700 h 29"/>
              <a:gd name="T68" fmla="*/ 926 w 12"/>
              <a:gd name="T69" fmla="*/ 0 h 29"/>
              <a:gd name="T70" fmla="*/ 926 w 12"/>
              <a:gd name="T71" fmla="*/ 0 h 29"/>
              <a:gd name="T72" fmla="*/ 926 w 12"/>
              <a:gd name="T73" fmla="*/ 11824 h 29"/>
              <a:gd name="T74" fmla="*/ 1059 w 12"/>
              <a:gd name="T75" fmla="*/ 11824 h 29"/>
              <a:gd name="T76" fmla="*/ 1059 w 12"/>
              <a:gd name="T77" fmla="*/ 0 h 29"/>
              <a:gd name="T78" fmla="*/ 1059 w 12"/>
              <a:gd name="T79" fmla="*/ 0 h 29"/>
              <a:gd name="T80" fmla="*/ 1059 w 12"/>
              <a:gd name="T81" fmla="*/ 11824 h 29"/>
              <a:gd name="T82" fmla="*/ 1059 w 12"/>
              <a:gd name="T83" fmla="*/ 11824 h 29"/>
              <a:gd name="T84" fmla="*/ 1059 w 12"/>
              <a:gd name="T85" fmla="*/ 438 h 29"/>
              <a:gd name="T86" fmla="*/ 1191 w 12"/>
              <a:gd name="T87" fmla="*/ 438 h 29"/>
              <a:gd name="T88" fmla="*/ 1191 w 12"/>
              <a:gd name="T89" fmla="*/ 11824 h 29"/>
              <a:gd name="T90" fmla="*/ 1323 w 12"/>
              <a:gd name="T91" fmla="*/ 11824 h 29"/>
              <a:gd name="T92" fmla="*/ 1323 w 12"/>
              <a:gd name="T93" fmla="*/ 438 h 29"/>
              <a:gd name="T94" fmla="*/ 1323 w 12"/>
              <a:gd name="T95" fmla="*/ 438 h 29"/>
              <a:gd name="T96" fmla="*/ 1323 w 12"/>
              <a:gd name="T97" fmla="*/ 11386 h 29"/>
              <a:gd name="T98" fmla="*/ 1323 w 12"/>
              <a:gd name="T99" fmla="*/ 11386 h 29"/>
              <a:gd name="T100" fmla="*/ 1323 w 12"/>
              <a:gd name="T101" fmla="*/ 876 h 29"/>
              <a:gd name="T102" fmla="*/ 1323 w 12"/>
              <a:gd name="T103" fmla="*/ 876 h 29"/>
              <a:gd name="T104" fmla="*/ 1323 w 12"/>
              <a:gd name="T105" fmla="*/ 10948 h 29"/>
              <a:gd name="T106" fmla="*/ 1323 w 12"/>
              <a:gd name="T107" fmla="*/ 10948 h 29"/>
              <a:gd name="T108" fmla="*/ 1323 w 12"/>
              <a:gd name="T109" fmla="*/ 876 h 29"/>
              <a:gd name="T110" fmla="*/ 1588 w 12"/>
              <a:gd name="T111" fmla="*/ 1314 h 29"/>
              <a:gd name="T112" fmla="*/ 1588 w 12"/>
              <a:gd name="T113" fmla="*/ 10510 h 29"/>
              <a:gd name="T114" fmla="*/ 1588 w 12"/>
              <a:gd name="T115" fmla="*/ 10510 h 29"/>
              <a:gd name="T116" fmla="*/ 1588 w 12"/>
              <a:gd name="T117" fmla="*/ 1314 h 29"/>
              <a:gd name="T118" fmla="*/ 1588 w 12"/>
              <a:gd name="T119" fmla="*/ 2190 h 29"/>
              <a:gd name="T120" fmla="*/ 1588 w 12"/>
              <a:gd name="T121" fmla="*/ 10510 h 29"/>
              <a:gd name="T122" fmla="*/ 1588 w 12"/>
              <a:gd name="T123" fmla="*/ 9634 h 29"/>
              <a:gd name="T124" fmla="*/ 1588 w 12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2" y="25"/>
                </a:lnTo>
                <a:lnTo>
                  <a:pt x="2" y="2"/>
                </a:lnTo>
                <a:lnTo>
                  <a:pt x="2" y="25"/>
                </a:lnTo>
                <a:lnTo>
                  <a:pt x="2" y="26"/>
                </a:lnTo>
                <a:lnTo>
                  <a:pt x="2" y="2"/>
                </a:lnTo>
                <a:lnTo>
                  <a:pt x="2" y="1"/>
                </a:lnTo>
                <a:lnTo>
                  <a:pt x="2" y="26"/>
                </a:lnTo>
                <a:lnTo>
                  <a:pt x="3" y="27"/>
                </a:lnTo>
                <a:lnTo>
                  <a:pt x="3" y="1"/>
                </a:lnTo>
                <a:lnTo>
                  <a:pt x="3" y="27"/>
                </a:lnTo>
                <a:lnTo>
                  <a:pt x="3" y="1"/>
                </a:lnTo>
                <a:lnTo>
                  <a:pt x="3" y="0"/>
                </a:lnTo>
                <a:lnTo>
                  <a:pt x="3" y="27"/>
                </a:lnTo>
                <a:lnTo>
                  <a:pt x="4" y="27"/>
                </a:lnTo>
                <a:lnTo>
                  <a:pt x="4" y="0"/>
                </a:lnTo>
                <a:lnTo>
                  <a:pt x="5" y="0"/>
                </a:lnTo>
                <a:lnTo>
                  <a:pt x="5" y="27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7" y="27"/>
                </a:lnTo>
                <a:lnTo>
                  <a:pt x="8" y="27"/>
                </a:lnTo>
                <a:lnTo>
                  <a:pt x="8" y="0"/>
                </a:lnTo>
                <a:lnTo>
                  <a:pt x="8" y="27"/>
                </a:lnTo>
                <a:lnTo>
                  <a:pt x="8" y="1"/>
                </a:lnTo>
                <a:lnTo>
                  <a:pt x="9" y="1"/>
                </a:lnTo>
                <a:lnTo>
                  <a:pt x="9" y="27"/>
                </a:lnTo>
                <a:lnTo>
                  <a:pt x="10" y="27"/>
                </a:lnTo>
                <a:lnTo>
                  <a:pt x="10" y="1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2" y="3"/>
                </a:lnTo>
                <a:lnTo>
                  <a:pt x="12" y="24"/>
                </a:lnTo>
                <a:lnTo>
                  <a:pt x="12" y="3"/>
                </a:lnTo>
                <a:lnTo>
                  <a:pt x="12" y="5"/>
                </a:lnTo>
                <a:lnTo>
                  <a:pt x="12" y="24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3117850" y="2855913"/>
            <a:ext cx="12700" cy="4762"/>
          </a:xfrm>
          <a:custGeom>
            <a:avLst/>
            <a:gdLst>
              <a:gd name="T0" fmla="*/ 2339 w 38"/>
              <a:gd name="T1" fmla="*/ 2165 h 11"/>
              <a:gd name="T2" fmla="*/ 2339 w 38"/>
              <a:gd name="T3" fmla="*/ 0 h 11"/>
              <a:gd name="T4" fmla="*/ 11029 w 38"/>
              <a:gd name="T5" fmla="*/ 0 h 11"/>
              <a:gd name="T6" fmla="*/ 11697 w 38"/>
              <a:gd name="T7" fmla="*/ 0 h 11"/>
              <a:gd name="T8" fmla="*/ 1671 w 38"/>
              <a:gd name="T9" fmla="*/ 0 h 11"/>
              <a:gd name="T10" fmla="*/ 1671 w 38"/>
              <a:gd name="T11" fmla="*/ 0 h 11"/>
              <a:gd name="T12" fmla="*/ 11697 w 38"/>
              <a:gd name="T13" fmla="*/ 0 h 11"/>
              <a:gd name="T14" fmla="*/ 11697 w 38"/>
              <a:gd name="T15" fmla="*/ 0 h 11"/>
              <a:gd name="T16" fmla="*/ 1337 w 38"/>
              <a:gd name="T17" fmla="*/ 0 h 11"/>
              <a:gd name="T18" fmla="*/ 1003 w 38"/>
              <a:gd name="T19" fmla="*/ 0 h 11"/>
              <a:gd name="T20" fmla="*/ 12032 w 38"/>
              <a:gd name="T21" fmla="*/ 0 h 11"/>
              <a:gd name="T22" fmla="*/ 12366 w 38"/>
              <a:gd name="T23" fmla="*/ 433 h 11"/>
              <a:gd name="T24" fmla="*/ 1003 w 38"/>
              <a:gd name="T25" fmla="*/ 433 h 11"/>
              <a:gd name="T26" fmla="*/ 1003 w 38"/>
              <a:gd name="T27" fmla="*/ 433 h 11"/>
              <a:gd name="T28" fmla="*/ 12366 w 38"/>
              <a:gd name="T29" fmla="*/ 433 h 11"/>
              <a:gd name="T30" fmla="*/ 12366 w 38"/>
              <a:gd name="T31" fmla="*/ 433 h 11"/>
              <a:gd name="T32" fmla="*/ 1003 w 38"/>
              <a:gd name="T33" fmla="*/ 433 h 11"/>
              <a:gd name="T34" fmla="*/ 668 w 38"/>
              <a:gd name="T35" fmla="*/ 433 h 11"/>
              <a:gd name="T36" fmla="*/ 12366 w 38"/>
              <a:gd name="T37" fmla="*/ 433 h 11"/>
              <a:gd name="T38" fmla="*/ 12700 w 38"/>
              <a:gd name="T39" fmla="*/ 866 h 11"/>
              <a:gd name="T40" fmla="*/ 668 w 38"/>
              <a:gd name="T41" fmla="*/ 866 h 11"/>
              <a:gd name="T42" fmla="*/ 668 w 38"/>
              <a:gd name="T43" fmla="*/ 866 h 11"/>
              <a:gd name="T44" fmla="*/ 12700 w 38"/>
              <a:gd name="T45" fmla="*/ 866 h 11"/>
              <a:gd name="T46" fmla="*/ 12700 w 38"/>
              <a:gd name="T47" fmla="*/ 866 h 11"/>
              <a:gd name="T48" fmla="*/ 668 w 38"/>
              <a:gd name="T49" fmla="*/ 866 h 11"/>
              <a:gd name="T50" fmla="*/ 0 w 38"/>
              <a:gd name="T51" fmla="*/ 1299 h 11"/>
              <a:gd name="T52" fmla="*/ 12700 w 38"/>
              <a:gd name="T53" fmla="*/ 1299 h 11"/>
              <a:gd name="T54" fmla="*/ 12700 w 38"/>
              <a:gd name="T55" fmla="*/ 1299 h 11"/>
              <a:gd name="T56" fmla="*/ 0 w 38"/>
              <a:gd name="T57" fmla="*/ 1299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165 h 11"/>
              <a:gd name="T64" fmla="*/ 0 w 38"/>
              <a:gd name="T65" fmla="*/ 2165 h 11"/>
              <a:gd name="T66" fmla="*/ 0 w 38"/>
              <a:gd name="T67" fmla="*/ 2597 h 11"/>
              <a:gd name="T68" fmla="*/ 12700 w 38"/>
              <a:gd name="T69" fmla="*/ 2597 h 11"/>
              <a:gd name="T70" fmla="*/ 12700 w 38"/>
              <a:gd name="T71" fmla="*/ 2597 h 11"/>
              <a:gd name="T72" fmla="*/ 0 w 38"/>
              <a:gd name="T73" fmla="*/ 2597 h 11"/>
              <a:gd name="T74" fmla="*/ 0 w 38"/>
              <a:gd name="T75" fmla="*/ 2597 h 11"/>
              <a:gd name="T76" fmla="*/ 12700 w 38"/>
              <a:gd name="T77" fmla="*/ 2597 h 11"/>
              <a:gd name="T78" fmla="*/ 12700 w 38"/>
              <a:gd name="T79" fmla="*/ 3030 h 11"/>
              <a:gd name="T80" fmla="*/ 668 w 38"/>
              <a:gd name="T81" fmla="*/ 3030 h 11"/>
              <a:gd name="T82" fmla="*/ 668 w 38"/>
              <a:gd name="T83" fmla="*/ 3030 h 11"/>
              <a:gd name="T84" fmla="*/ 12700 w 38"/>
              <a:gd name="T85" fmla="*/ 3030 h 11"/>
              <a:gd name="T86" fmla="*/ 12700 w 38"/>
              <a:gd name="T87" fmla="*/ 3030 h 11"/>
              <a:gd name="T88" fmla="*/ 668 w 38"/>
              <a:gd name="T89" fmla="*/ 3030 h 11"/>
              <a:gd name="T90" fmla="*/ 668 w 38"/>
              <a:gd name="T91" fmla="*/ 3463 h 11"/>
              <a:gd name="T92" fmla="*/ 12366 w 38"/>
              <a:gd name="T93" fmla="*/ 3463 h 11"/>
              <a:gd name="T94" fmla="*/ 12366 w 38"/>
              <a:gd name="T95" fmla="*/ 4329 h 11"/>
              <a:gd name="T96" fmla="*/ 1003 w 38"/>
              <a:gd name="T97" fmla="*/ 4329 h 11"/>
              <a:gd name="T98" fmla="*/ 1003 w 38"/>
              <a:gd name="T99" fmla="*/ 4329 h 11"/>
              <a:gd name="T100" fmla="*/ 12366 w 38"/>
              <a:gd name="T101" fmla="*/ 4329 h 11"/>
              <a:gd name="T102" fmla="*/ 12366 w 38"/>
              <a:gd name="T103" fmla="*/ 4329 h 11"/>
              <a:gd name="T104" fmla="*/ 1003 w 38"/>
              <a:gd name="T105" fmla="*/ 4329 h 11"/>
              <a:gd name="T106" fmla="*/ 1003 w 38"/>
              <a:gd name="T107" fmla="*/ 4329 h 11"/>
              <a:gd name="T108" fmla="*/ 12032 w 38"/>
              <a:gd name="T109" fmla="*/ 4329 h 11"/>
              <a:gd name="T110" fmla="*/ 11697 w 38"/>
              <a:gd name="T111" fmla="*/ 4329 h 11"/>
              <a:gd name="T112" fmla="*/ 1337 w 38"/>
              <a:gd name="T113" fmla="*/ 4329 h 11"/>
              <a:gd name="T114" fmla="*/ 1671 w 38"/>
              <a:gd name="T115" fmla="*/ 4329 h 11"/>
              <a:gd name="T116" fmla="*/ 11697 w 38"/>
              <a:gd name="T117" fmla="*/ 4329 h 11"/>
              <a:gd name="T118" fmla="*/ 11697 w 38"/>
              <a:gd name="T119" fmla="*/ 4329 h 11"/>
              <a:gd name="T120" fmla="*/ 1671 w 38"/>
              <a:gd name="T121" fmla="*/ 4329 h 11"/>
              <a:gd name="T122" fmla="*/ 2339 w 38"/>
              <a:gd name="T123" fmla="*/ 4762 h 11"/>
              <a:gd name="T124" fmla="*/ 11029 w 3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7" y="5"/>
                </a:moveTo>
                <a:lnTo>
                  <a:pt x="7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7" y="1"/>
                </a:lnTo>
                <a:lnTo>
                  <a:pt x="3" y="1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7" y="1"/>
                </a:lnTo>
                <a:lnTo>
                  <a:pt x="38" y="2"/>
                </a:lnTo>
                <a:lnTo>
                  <a:pt x="2" y="2"/>
                </a:lnTo>
                <a:lnTo>
                  <a:pt x="38" y="2"/>
                </a:lnTo>
                <a:lnTo>
                  <a:pt x="2" y="2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2" y="7"/>
                </a:lnTo>
                <a:lnTo>
                  <a:pt x="38" y="7"/>
                </a:lnTo>
                <a:lnTo>
                  <a:pt x="2" y="7"/>
                </a:lnTo>
                <a:lnTo>
                  <a:pt x="2" y="8"/>
                </a:lnTo>
                <a:lnTo>
                  <a:pt x="37" y="8"/>
                </a:lnTo>
                <a:lnTo>
                  <a:pt x="37" y="10"/>
                </a:lnTo>
                <a:lnTo>
                  <a:pt x="3" y="10"/>
                </a:lnTo>
                <a:lnTo>
                  <a:pt x="37" y="10"/>
                </a:lnTo>
                <a:lnTo>
                  <a:pt x="3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5" y="10"/>
                </a:lnTo>
                <a:lnTo>
                  <a:pt x="35" y="10"/>
                </a:lnTo>
                <a:lnTo>
                  <a:pt x="5" y="10"/>
                </a:lnTo>
                <a:lnTo>
                  <a:pt x="7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3127375" y="2806700"/>
            <a:ext cx="3175" cy="53975"/>
          </a:xfrm>
          <a:custGeom>
            <a:avLst/>
            <a:gdLst>
              <a:gd name="T0" fmla="*/ 1588 w 10"/>
              <a:gd name="T1" fmla="*/ 51611 h 137"/>
              <a:gd name="T2" fmla="*/ 0 w 10"/>
              <a:gd name="T3" fmla="*/ 51611 h 137"/>
              <a:gd name="T4" fmla="*/ 0 w 10"/>
              <a:gd name="T5" fmla="*/ 2364 h 137"/>
              <a:gd name="T6" fmla="*/ 0 w 10"/>
              <a:gd name="T7" fmla="*/ 1970 h 137"/>
              <a:gd name="T8" fmla="*/ 0 w 10"/>
              <a:gd name="T9" fmla="*/ 52005 h 137"/>
              <a:gd name="T10" fmla="*/ 0 w 10"/>
              <a:gd name="T11" fmla="*/ 52005 h 137"/>
              <a:gd name="T12" fmla="*/ 0 w 10"/>
              <a:gd name="T13" fmla="*/ 1970 h 137"/>
              <a:gd name="T14" fmla="*/ 0 w 10"/>
              <a:gd name="T15" fmla="*/ 1970 h 137"/>
              <a:gd name="T16" fmla="*/ 0 w 10"/>
              <a:gd name="T17" fmla="*/ 52005 h 137"/>
              <a:gd name="T18" fmla="*/ 0 w 10"/>
              <a:gd name="T19" fmla="*/ 52399 h 137"/>
              <a:gd name="T20" fmla="*/ 0 w 10"/>
              <a:gd name="T21" fmla="*/ 1576 h 137"/>
              <a:gd name="T22" fmla="*/ 0 w 10"/>
              <a:gd name="T23" fmla="*/ 788 h 137"/>
              <a:gd name="T24" fmla="*/ 0 w 10"/>
              <a:gd name="T25" fmla="*/ 52399 h 137"/>
              <a:gd name="T26" fmla="*/ 635 w 10"/>
              <a:gd name="T27" fmla="*/ 52399 h 137"/>
              <a:gd name="T28" fmla="*/ 635 w 10"/>
              <a:gd name="T29" fmla="*/ 788 h 137"/>
              <a:gd name="T30" fmla="*/ 635 w 10"/>
              <a:gd name="T31" fmla="*/ 788 h 137"/>
              <a:gd name="T32" fmla="*/ 635 w 10"/>
              <a:gd name="T33" fmla="*/ 52793 h 137"/>
              <a:gd name="T34" fmla="*/ 635 w 10"/>
              <a:gd name="T35" fmla="*/ 53581 h 137"/>
              <a:gd name="T36" fmla="*/ 635 w 10"/>
              <a:gd name="T37" fmla="*/ 394 h 137"/>
              <a:gd name="T38" fmla="*/ 953 w 10"/>
              <a:gd name="T39" fmla="*/ 394 h 137"/>
              <a:gd name="T40" fmla="*/ 953 w 10"/>
              <a:gd name="T41" fmla="*/ 53581 h 137"/>
              <a:gd name="T42" fmla="*/ 953 w 10"/>
              <a:gd name="T43" fmla="*/ 53581 h 137"/>
              <a:gd name="T44" fmla="*/ 953 w 10"/>
              <a:gd name="T45" fmla="*/ 394 h 137"/>
              <a:gd name="T46" fmla="*/ 1270 w 10"/>
              <a:gd name="T47" fmla="*/ 394 h 137"/>
              <a:gd name="T48" fmla="*/ 1270 w 10"/>
              <a:gd name="T49" fmla="*/ 53581 h 137"/>
              <a:gd name="T50" fmla="*/ 1270 w 10"/>
              <a:gd name="T51" fmla="*/ 53581 h 137"/>
              <a:gd name="T52" fmla="*/ 1270 w 10"/>
              <a:gd name="T53" fmla="*/ 394 h 137"/>
              <a:gd name="T54" fmla="*/ 1270 w 10"/>
              <a:gd name="T55" fmla="*/ 394 h 137"/>
              <a:gd name="T56" fmla="*/ 1270 w 10"/>
              <a:gd name="T57" fmla="*/ 53581 h 137"/>
              <a:gd name="T58" fmla="*/ 1588 w 10"/>
              <a:gd name="T59" fmla="*/ 53581 h 137"/>
              <a:gd name="T60" fmla="*/ 1588 w 10"/>
              <a:gd name="T61" fmla="*/ 394 h 137"/>
              <a:gd name="T62" fmla="*/ 1588 w 10"/>
              <a:gd name="T63" fmla="*/ 0 h 137"/>
              <a:gd name="T64" fmla="*/ 1588 w 10"/>
              <a:gd name="T65" fmla="*/ 53975 h 137"/>
              <a:gd name="T66" fmla="*/ 2223 w 10"/>
              <a:gd name="T67" fmla="*/ 53581 h 137"/>
              <a:gd name="T68" fmla="*/ 2223 w 10"/>
              <a:gd name="T69" fmla="*/ 394 h 137"/>
              <a:gd name="T70" fmla="*/ 2223 w 10"/>
              <a:gd name="T71" fmla="*/ 394 h 137"/>
              <a:gd name="T72" fmla="*/ 2223 w 10"/>
              <a:gd name="T73" fmla="*/ 53581 h 137"/>
              <a:gd name="T74" fmla="*/ 2223 w 10"/>
              <a:gd name="T75" fmla="*/ 53581 h 137"/>
              <a:gd name="T76" fmla="*/ 2223 w 10"/>
              <a:gd name="T77" fmla="*/ 394 h 137"/>
              <a:gd name="T78" fmla="*/ 2540 w 10"/>
              <a:gd name="T79" fmla="*/ 394 h 137"/>
              <a:gd name="T80" fmla="*/ 2540 w 10"/>
              <a:gd name="T81" fmla="*/ 53581 h 137"/>
              <a:gd name="T82" fmla="*/ 2858 w 10"/>
              <a:gd name="T83" fmla="*/ 53581 h 137"/>
              <a:gd name="T84" fmla="*/ 2858 w 10"/>
              <a:gd name="T85" fmla="*/ 394 h 137"/>
              <a:gd name="T86" fmla="*/ 2858 w 10"/>
              <a:gd name="T87" fmla="*/ 394 h 137"/>
              <a:gd name="T88" fmla="*/ 2858 w 10"/>
              <a:gd name="T89" fmla="*/ 53581 h 137"/>
              <a:gd name="T90" fmla="*/ 2858 w 10"/>
              <a:gd name="T91" fmla="*/ 53581 h 137"/>
              <a:gd name="T92" fmla="*/ 2858 w 10"/>
              <a:gd name="T93" fmla="*/ 394 h 137"/>
              <a:gd name="T94" fmla="*/ 2858 w 10"/>
              <a:gd name="T95" fmla="*/ 788 h 137"/>
              <a:gd name="T96" fmla="*/ 2858 w 10"/>
              <a:gd name="T97" fmla="*/ 52793 h 137"/>
              <a:gd name="T98" fmla="*/ 3175 w 10"/>
              <a:gd name="T99" fmla="*/ 52399 h 137"/>
              <a:gd name="T100" fmla="*/ 3175 w 10"/>
              <a:gd name="T101" fmla="*/ 788 h 137"/>
              <a:gd name="T102" fmla="*/ 3175 w 10"/>
              <a:gd name="T103" fmla="*/ 788 h 137"/>
              <a:gd name="T104" fmla="*/ 3175 w 10"/>
              <a:gd name="T105" fmla="*/ 52399 h 137"/>
              <a:gd name="T106" fmla="*/ 3175 w 10"/>
              <a:gd name="T107" fmla="*/ 52399 h 137"/>
              <a:gd name="T108" fmla="*/ 3175 w 10"/>
              <a:gd name="T109" fmla="*/ 1576 h 137"/>
              <a:gd name="T110" fmla="*/ 3175 w 10"/>
              <a:gd name="T111" fmla="*/ 1970 h 137"/>
              <a:gd name="T112" fmla="*/ 3175 w 10"/>
              <a:gd name="T113" fmla="*/ 52005 h 137"/>
              <a:gd name="T114" fmla="*/ 3175 w 10"/>
              <a:gd name="T115" fmla="*/ 52005 h 137"/>
              <a:gd name="T116" fmla="*/ 3175 w 10"/>
              <a:gd name="T117" fmla="*/ 1970 h 137"/>
              <a:gd name="T118" fmla="*/ 3175 w 10"/>
              <a:gd name="T119" fmla="*/ 1970 h 137"/>
              <a:gd name="T120" fmla="*/ 3175 w 10"/>
              <a:gd name="T121" fmla="*/ 52005 h 137"/>
              <a:gd name="T122" fmla="*/ 3175 w 10"/>
              <a:gd name="T123" fmla="*/ 51611 h 137"/>
              <a:gd name="T124" fmla="*/ 3175 w 10"/>
              <a:gd name="T125" fmla="*/ 2364 h 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137">
                <a:moveTo>
                  <a:pt x="5" y="131"/>
                </a:moveTo>
                <a:lnTo>
                  <a:pt x="0" y="131"/>
                </a:lnTo>
                <a:lnTo>
                  <a:pt x="0" y="6"/>
                </a:lnTo>
                <a:lnTo>
                  <a:pt x="0" y="5"/>
                </a:lnTo>
                <a:lnTo>
                  <a:pt x="0" y="132"/>
                </a:lnTo>
                <a:lnTo>
                  <a:pt x="0" y="5"/>
                </a:lnTo>
                <a:lnTo>
                  <a:pt x="0" y="132"/>
                </a:lnTo>
                <a:lnTo>
                  <a:pt x="0" y="133"/>
                </a:lnTo>
                <a:lnTo>
                  <a:pt x="0" y="4"/>
                </a:lnTo>
                <a:lnTo>
                  <a:pt x="0" y="2"/>
                </a:lnTo>
                <a:lnTo>
                  <a:pt x="0" y="133"/>
                </a:lnTo>
                <a:lnTo>
                  <a:pt x="2" y="133"/>
                </a:lnTo>
                <a:lnTo>
                  <a:pt x="2" y="2"/>
                </a:lnTo>
                <a:lnTo>
                  <a:pt x="2" y="134"/>
                </a:lnTo>
                <a:lnTo>
                  <a:pt x="2" y="136"/>
                </a:lnTo>
                <a:lnTo>
                  <a:pt x="2" y="1"/>
                </a:lnTo>
                <a:lnTo>
                  <a:pt x="3" y="1"/>
                </a:lnTo>
                <a:lnTo>
                  <a:pt x="3" y="136"/>
                </a:lnTo>
                <a:lnTo>
                  <a:pt x="3" y="1"/>
                </a:lnTo>
                <a:lnTo>
                  <a:pt x="4" y="1"/>
                </a:lnTo>
                <a:lnTo>
                  <a:pt x="4" y="136"/>
                </a:lnTo>
                <a:lnTo>
                  <a:pt x="4" y="1"/>
                </a:lnTo>
                <a:lnTo>
                  <a:pt x="4" y="136"/>
                </a:lnTo>
                <a:lnTo>
                  <a:pt x="5" y="136"/>
                </a:lnTo>
                <a:lnTo>
                  <a:pt x="5" y="1"/>
                </a:lnTo>
                <a:lnTo>
                  <a:pt x="5" y="0"/>
                </a:lnTo>
                <a:lnTo>
                  <a:pt x="5" y="137"/>
                </a:lnTo>
                <a:lnTo>
                  <a:pt x="7" y="136"/>
                </a:lnTo>
                <a:lnTo>
                  <a:pt x="7" y="1"/>
                </a:lnTo>
                <a:lnTo>
                  <a:pt x="7" y="136"/>
                </a:lnTo>
                <a:lnTo>
                  <a:pt x="7" y="1"/>
                </a:lnTo>
                <a:lnTo>
                  <a:pt x="8" y="1"/>
                </a:lnTo>
                <a:lnTo>
                  <a:pt x="8" y="136"/>
                </a:lnTo>
                <a:lnTo>
                  <a:pt x="9" y="136"/>
                </a:lnTo>
                <a:lnTo>
                  <a:pt x="9" y="1"/>
                </a:lnTo>
                <a:lnTo>
                  <a:pt x="9" y="136"/>
                </a:lnTo>
                <a:lnTo>
                  <a:pt x="9" y="1"/>
                </a:lnTo>
                <a:lnTo>
                  <a:pt x="9" y="2"/>
                </a:lnTo>
                <a:lnTo>
                  <a:pt x="9" y="134"/>
                </a:lnTo>
                <a:lnTo>
                  <a:pt x="10" y="133"/>
                </a:lnTo>
                <a:lnTo>
                  <a:pt x="10" y="2"/>
                </a:lnTo>
                <a:lnTo>
                  <a:pt x="10" y="133"/>
                </a:lnTo>
                <a:lnTo>
                  <a:pt x="10" y="4"/>
                </a:lnTo>
                <a:lnTo>
                  <a:pt x="10" y="5"/>
                </a:lnTo>
                <a:lnTo>
                  <a:pt x="10" y="132"/>
                </a:lnTo>
                <a:lnTo>
                  <a:pt x="10" y="5"/>
                </a:lnTo>
                <a:lnTo>
                  <a:pt x="10" y="132"/>
                </a:lnTo>
                <a:lnTo>
                  <a:pt x="10" y="131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3127375" y="2806700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029 w 38"/>
              <a:gd name="T7" fmla="*/ 433 h 11"/>
              <a:gd name="T8" fmla="*/ 1671 w 38"/>
              <a:gd name="T9" fmla="*/ 433 h 11"/>
              <a:gd name="T10" fmla="*/ 1337 w 38"/>
              <a:gd name="T11" fmla="*/ 433 h 11"/>
              <a:gd name="T12" fmla="*/ 11697 w 38"/>
              <a:gd name="T13" fmla="*/ 433 h 11"/>
              <a:gd name="T14" fmla="*/ 12032 w 38"/>
              <a:gd name="T15" fmla="*/ 433 h 11"/>
              <a:gd name="T16" fmla="*/ 1337 w 38"/>
              <a:gd name="T17" fmla="*/ 433 h 11"/>
              <a:gd name="T18" fmla="*/ 1337 w 38"/>
              <a:gd name="T19" fmla="*/ 433 h 11"/>
              <a:gd name="T20" fmla="*/ 12032 w 38"/>
              <a:gd name="T21" fmla="*/ 433 h 11"/>
              <a:gd name="T22" fmla="*/ 12032 w 38"/>
              <a:gd name="T23" fmla="*/ 433 h 11"/>
              <a:gd name="T24" fmla="*/ 1003 w 38"/>
              <a:gd name="T25" fmla="*/ 433 h 11"/>
              <a:gd name="T26" fmla="*/ 1003 w 38"/>
              <a:gd name="T27" fmla="*/ 433 h 11"/>
              <a:gd name="T28" fmla="*/ 12366 w 38"/>
              <a:gd name="T29" fmla="*/ 433 h 11"/>
              <a:gd name="T30" fmla="*/ 12366 w 38"/>
              <a:gd name="T31" fmla="*/ 433 h 11"/>
              <a:gd name="T32" fmla="*/ 668 w 38"/>
              <a:gd name="T33" fmla="*/ 433 h 11"/>
              <a:gd name="T34" fmla="*/ 668 w 38"/>
              <a:gd name="T35" fmla="*/ 866 h 11"/>
              <a:gd name="T36" fmla="*/ 12366 w 38"/>
              <a:gd name="T37" fmla="*/ 866 h 11"/>
              <a:gd name="T38" fmla="*/ 12366 w 38"/>
              <a:gd name="T39" fmla="*/ 866 h 11"/>
              <a:gd name="T40" fmla="*/ 668 w 38"/>
              <a:gd name="T41" fmla="*/ 866 h 11"/>
              <a:gd name="T42" fmla="*/ 0 w 38"/>
              <a:gd name="T43" fmla="*/ 866 h 11"/>
              <a:gd name="T44" fmla="*/ 12700 w 38"/>
              <a:gd name="T45" fmla="*/ 866 h 11"/>
              <a:gd name="T46" fmla="*/ 12700 w 38"/>
              <a:gd name="T47" fmla="*/ 1732 h 11"/>
              <a:gd name="T48" fmla="*/ 0 w 38"/>
              <a:gd name="T49" fmla="*/ 1732 h 11"/>
              <a:gd name="T50" fmla="*/ 0 w 38"/>
              <a:gd name="T51" fmla="*/ 2165 h 11"/>
              <a:gd name="T52" fmla="*/ 12700 w 38"/>
              <a:gd name="T53" fmla="*/ 2165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3464 h 11"/>
              <a:gd name="T72" fmla="*/ 0 w 38"/>
              <a:gd name="T73" fmla="*/ 3464 h 11"/>
              <a:gd name="T74" fmla="*/ 0 w 38"/>
              <a:gd name="T75" fmla="*/ 3464 h 11"/>
              <a:gd name="T76" fmla="*/ 12700 w 38"/>
              <a:gd name="T77" fmla="*/ 3464 h 11"/>
              <a:gd name="T78" fmla="*/ 12700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2700 w 38"/>
              <a:gd name="T85" fmla="*/ 3897 h 11"/>
              <a:gd name="T86" fmla="*/ 12366 w 38"/>
              <a:gd name="T87" fmla="*/ 3897 h 11"/>
              <a:gd name="T88" fmla="*/ 668 w 38"/>
              <a:gd name="T89" fmla="*/ 3897 h 11"/>
              <a:gd name="T90" fmla="*/ 668 w 38"/>
              <a:gd name="T91" fmla="*/ 4330 h 11"/>
              <a:gd name="T92" fmla="*/ 12366 w 38"/>
              <a:gd name="T93" fmla="*/ 4330 h 11"/>
              <a:gd name="T94" fmla="*/ 12366 w 38"/>
              <a:gd name="T95" fmla="*/ 4330 h 11"/>
              <a:gd name="T96" fmla="*/ 668 w 38"/>
              <a:gd name="T97" fmla="*/ 4330 h 11"/>
              <a:gd name="T98" fmla="*/ 1003 w 38"/>
              <a:gd name="T99" fmla="*/ 4330 h 11"/>
              <a:gd name="T100" fmla="*/ 12366 w 38"/>
              <a:gd name="T101" fmla="*/ 4330 h 11"/>
              <a:gd name="T102" fmla="*/ 12032 w 38"/>
              <a:gd name="T103" fmla="*/ 4330 h 11"/>
              <a:gd name="T104" fmla="*/ 1003 w 38"/>
              <a:gd name="T105" fmla="*/ 4330 h 11"/>
              <a:gd name="T106" fmla="*/ 1337 w 38"/>
              <a:gd name="T107" fmla="*/ 4763 h 11"/>
              <a:gd name="T108" fmla="*/ 12032 w 38"/>
              <a:gd name="T109" fmla="*/ 4763 h 11"/>
              <a:gd name="T110" fmla="*/ 12032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697 w 38"/>
              <a:gd name="T117" fmla="*/ 4763 h 11"/>
              <a:gd name="T118" fmla="*/ 11029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33" y="1"/>
                </a:lnTo>
                <a:lnTo>
                  <a:pt x="5" y="1"/>
                </a:lnTo>
                <a:lnTo>
                  <a:pt x="4" y="1"/>
                </a:lnTo>
                <a:lnTo>
                  <a:pt x="35" y="1"/>
                </a:lnTo>
                <a:lnTo>
                  <a:pt x="36" y="1"/>
                </a:lnTo>
                <a:lnTo>
                  <a:pt x="4" y="1"/>
                </a:lnTo>
                <a:lnTo>
                  <a:pt x="36" y="1"/>
                </a:lnTo>
                <a:lnTo>
                  <a:pt x="3" y="1"/>
                </a:lnTo>
                <a:lnTo>
                  <a:pt x="37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1"/>
                </a:lnTo>
                <a:lnTo>
                  <a:pt x="36" y="11"/>
                </a:lnTo>
                <a:lnTo>
                  <a:pt x="4" y="11"/>
                </a:lnTo>
                <a:lnTo>
                  <a:pt x="35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3136900" y="2800350"/>
            <a:ext cx="3175" cy="11113"/>
          </a:xfrm>
          <a:custGeom>
            <a:avLst/>
            <a:gdLst>
              <a:gd name="T0" fmla="*/ 1588 w 10"/>
              <a:gd name="T1" fmla="*/ 9197 h 29"/>
              <a:gd name="T2" fmla="*/ 0 w 10"/>
              <a:gd name="T3" fmla="*/ 9197 h 29"/>
              <a:gd name="T4" fmla="*/ 0 w 10"/>
              <a:gd name="T5" fmla="*/ 2299 h 29"/>
              <a:gd name="T6" fmla="*/ 0 w 10"/>
              <a:gd name="T7" fmla="*/ 1916 h 29"/>
              <a:gd name="T8" fmla="*/ 0 w 10"/>
              <a:gd name="T9" fmla="*/ 9197 h 29"/>
              <a:gd name="T10" fmla="*/ 0 w 10"/>
              <a:gd name="T11" fmla="*/ 9963 h 29"/>
              <a:gd name="T12" fmla="*/ 0 w 10"/>
              <a:gd name="T13" fmla="*/ 1916 h 29"/>
              <a:gd name="T14" fmla="*/ 0 w 10"/>
              <a:gd name="T15" fmla="*/ 1916 h 29"/>
              <a:gd name="T16" fmla="*/ 0 w 10"/>
              <a:gd name="T17" fmla="*/ 9963 h 29"/>
              <a:gd name="T18" fmla="*/ 0 w 10"/>
              <a:gd name="T19" fmla="*/ 10347 h 29"/>
              <a:gd name="T20" fmla="*/ 0 w 10"/>
              <a:gd name="T21" fmla="*/ 1533 h 29"/>
              <a:gd name="T22" fmla="*/ 0 w 10"/>
              <a:gd name="T23" fmla="*/ 1150 h 29"/>
              <a:gd name="T24" fmla="*/ 0 w 10"/>
              <a:gd name="T25" fmla="*/ 10347 h 29"/>
              <a:gd name="T26" fmla="*/ 0 w 10"/>
              <a:gd name="T27" fmla="*/ 10347 h 29"/>
              <a:gd name="T28" fmla="*/ 0 w 10"/>
              <a:gd name="T29" fmla="*/ 1150 h 29"/>
              <a:gd name="T30" fmla="*/ 318 w 10"/>
              <a:gd name="T31" fmla="*/ 1150 h 29"/>
              <a:gd name="T32" fmla="*/ 318 w 10"/>
              <a:gd name="T33" fmla="*/ 10730 h 29"/>
              <a:gd name="T34" fmla="*/ 318 w 10"/>
              <a:gd name="T35" fmla="*/ 10730 h 29"/>
              <a:gd name="T36" fmla="*/ 318 w 10"/>
              <a:gd name="T37" fmla="*/ 383 h 29"/>
              <a:gd name="T38" fmla="*/ 318 w 10"/>
              <a:gd name="T39" fmla="*/ 383 h 29"/>
              <a:gd name="T40" fmla="*/ 318 w 10"/>
              <a:gd name="T41" fmla="*/ 10730 h 29"/>
              <a:gd name="T42" fmla="*/ 953 w 10"/>
              <a:gd name="T43" fmla="*/ 10730 h 29"/>
              <a:gd name="T44" fmla="*/ 953 w 10"/>
              <a:gd name="T45" fmla="*/ 383 h 29"/>
              <a:gd name="T46" fmla="*/ 953 w 10"/>
              <a:gd name="T47" fmla="*/ 383 h 29"/>
              <a:gd name="T48" fmla="*/ 953 w 10"/>
              <a:gd name="T49" fmla="*/ 11113 h 29"/>
              <a:gd name="T50" fmla="*/ 1270 w 10"/>
              <a:gd name="T51" fmla="*/ 11113 h 29"/>
              <a:gd name="T52" fmla="*/ 1270 w 10"/>
              <a:gd name="T53" fmla="*/ 383 h 29"/>
              <a:gd name="T54" fmla="*/ 1270 w 10"/>
              <a:gd name="T55" fmla="*/ 383 h 29"/>
              <a:gd name="T56" fmla="*/ 1270 w 10"/>
              <a:gd name="T57" fmla="*/ 11113 h 29"/>
              <a:gd name="T58" fmla="*/ 1588 w 10"/>
              <a:gd name="T59" fmla="*/ 11113 h 29"/>
              <a:gd name="T60" fmla="*/ 1588 w 10"/>
              <a:gd name="T61" fmla="*/ 0 h 29"/>
              <a:gd name="T62" fmla="*/ 1588 w 10"/>
              <a:gd name="T63" fmla="*/ 0 h 29"/>
              <a:gd name="T64" fmla="*/ 1588 w 10"/>
              <a:gd name="T65" fmla="*/ 11113 h 29"/>
              <a:gd name="T66" fmla="*/ 1588 w 10"/>
              <a:gd name="T67" fmla="*/ 11113 h 29"/>
              <a:gd name="T68" fmla="*/ 1588 w 10"/>
              <a:gd name="T69" fmla="*/ 0 h 29"/>
              <a:gd name="T70" fmla="*/ 2223 w 10"/>
              <a:gd name="T71" fmla="*/ 383 h 29"/>
              <a:gd name="T72" fmla="*/ 2223 w 10"/>
              <a:gd name="T73" fmla="*/ 11113 h 29"/>
              <a:gd name="T74" fmla="*/ 2540 w 10"/>
              <a:gd name="T75" fmla="*/ 11113 h 29"/>
              <a:gd name="T76" fmla="*/ 2540 w 10"/>
              <a:gd name="T77" fmla="*/ 383 h 29"/>
              <a:gd name="T78" fmla="*/ 2540 w 10"/>
              <a:gd name="T79" fmla="*/ 383 h 29"/>
              <a:gd name="T80" fmla="*/ 2540 w 10"/>
              <a:gd name="T81" fmla="*/ 11113 h 29"/>
              <a:gd name="T82" fmla="*/ 2540 w 10"/>
              <a:gd name="T83" fmla="*/ 10730 h 29"/>
              <a:gd name="T84" fmla="*/ 2540 w 10"/>
              <a:gd name="T85" fmla="*/ 383 h 29"/>
              <a:gd name="T86" fmla="*/ 2858 w 10"/>
              <a:gd name="T87" fmla="*/ 383 h 29"/>
              <a:gd name="T88" fmla="*/ 2858 w 10"/>
              <a:gd name="T89" fmla="*/ 10730 h 29"/>
              <a:gd name="T90" fmla="*/ 2858 w 10"/>
              <a:gd name="T91" fmla="*/ 10730 h 29"/>
              <a:gd name="T92" fmla="*/ 2858 w 10"/>
              <a:gd name="T93" fmla="*/ 383 h 29"/>
              <a:gd name="T94" fmla="*/ 2858 w 10"/>
              <a:gd name="T95" fmla="*/ 1150 h 29"/>
              <a:gd name="T96" fmla="*/ 2858 w 10"/>
              <a:gd name="T97" fmla="*/ 10730 h 29"/>
              <a:gd name="T98" fmla="*/ 2858 w 10"/>
              <a:gd name="T99" fmla="*/ 10347 h 29"/>
              <a:gd name="T100" fmla="*/ 2858 w 10"/>
              <a:gd name="T101" fmla="*/ 1150 h 29"/>
              <a:gd name="T102" fmla="*/ 3175 w 10"/>
              <a:gd name="T103" fmla="*/ 1150 h 29"/>
              <a:gd name="T104" fmla="*/ 3175 w 10"/>
              <a:gd name="T105" fmla="*/ 10347 h 29"/>
              <a:gd name="T106" fmla="*/ 3175 w 10"/>
              <a:gd name="T107" fmla="*/ 10347 h 29"/>
              <a:gd name="T108" fmla="*/ 3175 w 10"/>
              <a:gd name="T109" fmla="*/ 1533 h 29"/>
              <a:gd name="T110" fmla="*/ 3175 w 10"/>
              <a:gd name="T111" fmla="*/ 1916 h 29"/>
              <a:gd name="T112" fmla="*/ 3175 w 10"/>
              <a:gd name="T113" fmla="*/ 9963 h 29"/>
              <a:gd name="T114" fmla="*/ 3175 w 10"/>
              <a:gd name="T115" fmla="*/ 9963 h 29"/>
              <a:gd name="T116" fmla="*/ 3175 w 10"/>
              <a:gd name="T117" fmla="*/ 1916 h 29"/>
              <a:gd name="T118" fmla="*/ 3175 w 10"/>
              <a:gd name="T119" fmla="*/ 1916 h 29"/>
              <a:gd name="T120" fmla="*/ 3175 w 10"/>
              <a:gd name="T121" fmla="*/ 9197 h 29"/>
              <a:gd name="T122" fmla="*/ 3175 w 10"/>
              <a:gd name="T123" fmla="*/ 9197 h 29"/>
              <a:gd name="T124" fmla="*/ 3175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0" y="3"/>
                </a:lnTo>
                <a:lnTo>
                  <a:pt x="0" y="27"/>
                </a:lnTo>
                <a:lnTo>
                  <a:pt x="0" y="3"/>
                </a:lnTo>
                <a:lnTo>
                  <a:pt x="1" y="3"/>
                </a:lnTo>
                <a:lnTo>
                  <a:pt x="1" y="28"/>
                </a:lnTo>
                <a:lnTo>
                  <a:pt x="1" y="1"/>
                </a:lnTo>
                <a:lnTo>
                  <a:pt x="1" y="28"/>
                </a:lnTo>
                <a:lnTo>
                  <a:pt x="3" y="28"/>
                </a:lnTo>
                <a:lnTo>
                  <a:pt x="3" y="1"/>
                </a:lnTo>
                <a:lnTo>
                  <a:pt x="3" y="29"/>
                </a:lnTo>
                <a:lnTo>
                  <a:pt x="4" y="29"/>
                </a:lnTo>
                <a:lnTo>
                  <a:pt x="4" y="1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1"/>
                </a:lnTo>
                <a:lnTo>
                  <a:pt x="7" y="29"/>
                </a:lnTo>
                <a:lnTo>
                  <a:pt x="8" y="29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0" y="3"/>
                </a:lnTo>
                <a:lnTo>
                  <a:pt x="10" y="27"/>
                </a:lnTo>
                <a:lnTo>
                  <a:pt x="10" y="4"/>
                </a:lnTo>
                <a:lnTo>
                  <a:pt x="10" y="5"/>
                </a:lnTo>
                <a:lnTo>
                  <a:pt x="10" y="26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3136900" y="2800350"/>
            <a:ext cx="22225" cy="3175"/>
          </a:xfrm>
          <a:custGeom>
            <a:avLst/>
            <a:gdLst>
              <a:gd name="T0" fmla="*/ 1684 w 66"/>
              <a:gd name="T1" fmla="*/ 1588 h 12"/>
              <a:gd name="T2" fmla="*/ 1684 w 66"/>
              <a:gd name="T3" fmla="*/ 0 h 12"/>
              <a:gd name="T4" fmla="*/ 20205 w 66"/>
              <a:gd name="T5" fmla="*/ 0 h 12"/>
              <a:gd name="T6" fmla="*/ 20541 w 66"/>
              <a:gd name="T7" fmla="*/ 0 h 12"/>
              <a:gd name="T8" fmla="*/ 1684 w 66"/>
              <a:gd name="T9" fmla="*/ 0 h 12"/>
              <a:gd name="T10" fmla="*/ 1347 w 66"/>
              <a:gd name="T11" fmla="*/ 265 h 12"/>
              <a:gd name="T12" fmla="*/ 20878 w 66"/>
              <a:gd name="T13" fmla="*/ 265 h 12"/>
              <a:gd name="T14" fmla="*/ 20878 w 66"/>
              <a:gd name="T15" fmla="*/ 265 h 12"/>
              <a:gd name="T16" fmla="*/ 1347 w 66"/>
              <a:gd name="T17" fmla="*/ 265 h 12"/>
              <a:gd name="T18" fmla="*/ 1010 w 66"/>
              <a:gd name="T19" fmla="*/ 265 h 12"/>
              <a:gd name="T20" fmla="*/ 20878 w 66"/>
              <a:gd name="T21" fmla="*/ 265 h 12"/>
              <a:gd name="T22" fmla="*/ 21552 w 66"/>
              <a:gd name="T23" fmla="*/ 265 h 12"/>
              <a:gd name="T24" fmla="*/ 1010 w 66"/>
              <a:gd name="T25" fmla="*/ 265 h 12"/>
              <a:gd name="T26" fmla="*/ 337 w 66"/>
              <a:gd name="T27" fmla="*/ 265 h 12"/>
              <a:gd name="T28" fmla="*/ 21552 w 66"/>
              <a:gd name="T29" fmla="*/ 265 h 12"/>
              <a:gd name="T30" fmla="*/ 21552 w 66"/>
              <a:gd name="T31" fmla="*/ 265 h 12"/>
              <a:gd name="T32" fmla="*/ 337 w 66"/>
              <a:gd name="T33" fmla="*/ 265 h 12"/>
              <a:gd name="T34" fmla="*/ 337 w 66"/>
              <a:gd name="T35" fmla="*/ 794 h 12"/>
              <a:gd name="T36" fmla="*/ 21888 w 66"/>
              <a:gd name="T37" fmla="*/ 794 h 12"/>
              <a:gd name="T38" fmla="*/ 21888 w 66"/>
              <a:gd name="T39" fmla="*/ 794 h 12"/>
              <a:gd name="T40" fmla="*/ 0 w 66"/>
              <a:gd name="T41" fmla="*/ 794 h 12"/>
              <a:gd name="T42" fmla="*/ 0 w 66"/>
              <a:gd name="T43" fmla="*/ 794 h 12"/>
              <a:gd name="T44" fmla="*/ 22225 w 66"/>
              <a:gd name="T45" fmla="*/ 794 h 12"/>
              <a:gd name="T46" fmla="*/ 22225 w 66"/>
              <a:gd name="T47" fmla="*/ 1058 h 12"/>
              <a:gd name="T48" fmla="*/ 0 w 66"/>
              <a:gd name="T49" fmla="*/ 1058 h 12"/>
              <a:gd name="T50" fmla="*/ 0 w 66"/>
              <a:gd name="T51" fmla="*/ 1323 h 12"/>
              <a:gd name="T52" fmla="*/ 22225 w 66"/>
              <a:gd name="T53" fmla="*/ 1323 h 12"/>
              <a:gd name="T54" fmla="*/ 22225 w 66"/>
              <a:gd name="T55" fmla="*/ 1323 h 12"/>
              <a:gd name="T56" fmla="*/ 0 w 66"/>
              <a:gd name="T57" fmla="*/ 1323 h 12"/>
              <a:gd name="T58" fmla="*/ 0 w 66"/>
              <a:gd name="T59" fmla="*/ 1323 h 12"/>
              <a:gd name="T60" fmla="*/ 22225 w 66"/>
              <a:gd name="T61" fmla="*/ 1323 h 12"/>
              <a:gd name="T62" fmla="*/ 22225 w 66"/>
              <a:gd name="T63" fmla="*/ 1588 h 12"/>
              <a:gd name="T64" fmla="*/ 0 w 66"/>
              <a:gd name="T65" fmla="*/ 1588 h 12"/>
              <a:gd name="T66" fmla="*/ 0 w 66"/>
              <a:gd name="T67" fmla="*/ 1588 h 12"/>
              <a:gd name="T68" fmla="*/ 22225 w 66"/>
              <a:gd name="T69" fmla="*/ 1588 h 12"/>
              <a:gd name="T70" fmla="*/ 22225 w 66"/>
              <a:gd name="T71" fmla="*/ 1588 h 12"/>
              <a:gd name="T72" fmla="*/ 0 w 66"/>
              <a:gd name="T73" fmla="*/ 1588 h 12"/>
              <a:gd name="T74" fmla="*/ 0 w 66"/>
              <a:gd name="T75" fmla="*/ 2117 h 12"/>
              <a:gd name="T76" fmla="*/ 22225 w 66"/>
              <a:gd name="T77" fmla="*/ 2117 h 12"/>
              <a:gd name="T78" fmla="*/ 22225 w 66"/>
              <a:gd name="T79" fmla="*/ 2381 h 12"/>
              <a:gd name="T80" fmla="*/ 0 w 66"/>
              <a:gd name="T81" fmla="*/ 2381 h 12"/>
              <a:gd name="T82" fmla="*/ 0 w 66"/>
              <a:gd name="T83" fmla="*/ 2381 h 12"/>
              <a:gd name="T84" fmla="*/ 22225 w 66"/>
              <a:gd name="T85" fmla="*/ 2381 h 12"/>
              <a:gd name="T86" fmla="*/ 21888 w 66"/>
              <a:gd name="T87" fmla="*/ 2381 h 12"/>
              <a:gd name="T88" fmla="*/ 0 w 66"/>
              <a:gd name="T89" fmla="*/ 2381 h 12"/>
              <a:gd name="T90" fmla="*/ 337 w 66"/>
              <a:gd name="T91" fmla="*/ 2646 h 12"/>
              <a:gd name="T92" fmla="*/ 21888 w 66"/>
              <a:gd name="T93" fmla="*/ 2646 h 12"/>
              <a:gd name="T94" fmla="*/ 21552 w 66"/>
              <a:gd name="T95" fmla="*/ 2646 h 12"/>
              <a:gd name="T96" fmla="*/ 337 w 66"/>
              <a:gd name="T97" fmla="*/ 2646 h 12"/>
              <a:gd name="T98" fmla="*/ 337 w 66"/>
              <a:gd name="T99" fmla="*/ 2646 h 12"/>
              <a:gd name="T100" fmla="*/ 21552 w 66"/>
              <a:gd name="T101" fmla="*/ 2646 h 12"/>
              <a:gd name="T102" fmla="*/ 21552 w 66"/>
              <a:gd name="T103" fmla="*/ 2646 h 12"/>
              <a:gd name="T104" fmla="*/ 1010 w 66"/>
              <a:gd name="T105" fmla="*/ 2646 h 12"/>
              <a:gd name="T106" fmla="*/ 1010 w 66"/>
              <a:gd name="T107" fmla="*/ 3175 h 12"/>
              <a:gd name="T108" fmla="*/ 20878 w 66"/>
              <a:gd name="T109" fmla="*/ 3175 h 12"/>
              <a:gd name="T110" fmla="*/ 20878 w 66"/>
              <a:gd name="T111" fmla="*/ 3175 h 12"/>
              <a:gd name="T112" fmla="*/ 1347 w 66"/>
              <a:gd name="T113" fmla="*/ 3175 h 12"/>
              <a:gd name="T114" fmla="*/ 1347 w 66"/>
              <a:gd name="T115" fmla="*/ 3175 h 12"/>
              <a:gd name="T116" fmla="*/ 20878 w 66"/>
              <a:gd name="T117" fmla="*/ 3175 h 12"/>
              <a:gd name="T118" fmla="*/ 20541 w 66"/>
              <a:gd name="T119" fmla="*/ 3175 h 12"/>
              <a:gd name="T120" fmla="*/ 1684 w 66"/>
              <a:gd name="T121" fmla="*/ 3175 h 12"/>
              <a:gd name="T122" fmla="*/ 1684 w 66"/>
              <a:gd name="T123" fmla="*/ 3175 h 12"/>
              <a:gd name="T124" fmla="*/ 20205 w 66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6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5" y="0"/>
                </a:lnTo>
                <a:lnTo>
                  <a:pt x="4" y="1"/>
                </a:lnTo>
                <a:lnTo>
                  <a:pt x="62" y="1"/>
                </a:lnTo>
                <a:lnTo>
                  <a:pt x="4" y="1"/>
                </a:lnTo>
                <a:lnTo>
                  <a:pt x="3" y="1"/>
                </a:lnTo>
                <a:lnTo>
                  <a:pt x="62" y="1"/>
                </a:lnTo>
                <a:lnTo>
                  <a:pt x="64" y="1"/>
                </a:lnTo>
                <a:lnTo>
                  <a:pt x="3" y="1"/>
                </a:lnTo>
                <a:lnTo>
                  <a:pt x="1" y="1"/>
                </a:lnTo>
                <a:lnTo>
                  <a:pt x="64" y="1"/>
                </a:lnTo>
                <a:lnTo>
                  <a:pt x="1" y="1"/>
                </a:lnTo>
                <a:lnTo>
                  <a:pt x="1" y="3"/>
                </a:lnTo>
                <a:lnTo>
                  <a:pt x="65" y="3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0" y="9"/>
                </a:lnTo>
                <a:lnTo>
                  <a:pt x="66" y="9"/>
                </a:lnTo>
                <a:lnTo>
                  <a:pt x="65" y="9"/>
                </a:lnTo>
                <a:lnTo>
                  <a:pt x="0" y="9"/>
                </a:lnTo>
                <a:lnTo>
                  <a:pt x="1" y="10"/>
                </a:lnTo>
                <a:lnTo>
                  <a:pt x="65" y="10"/>
                </a:lnTo>
                <a:lnTo>
                  <a:pt x="64" y="10"/>
                </a:lnTo>
                <a:lnTo>
                  <a:pt x="1" y="10"/>
                </a:lnTo>
                <a:lnTo>
                  <a:pt x="64" y="10"/>
                </a:lnTo>
                <a:lnTo>
                  <a:pt x="3" y="10"/>
                </a:lnTo>
                <a:lnTo>
                  <a:pt x="3" y="12"/>
                </a:lnTo>
                <a:lnTo>
                  <a:pt x="62" y="12"/>
                </a:lnTo>
                <a:lnTo>
                  <a:pt x="4" y="12"/>
                </a:lnTo>
                <a:lnTo>
                  <a:pt x="62" y="12"/>
                </a:lnTo>
                <a:lnTo>
                  <a:pt x="61" y="12"/>
                </a:lnTo>
                <a:lnTo>
                  <a:pt x="5" y="12"/>
                </a:lnTo>
                <a:lnTo>
                  <a:pt x="6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3155950" y="2792413"/>
            <a:ext cx="3175" cy="11112"/>
          </a:xfrm>
          <a:custGeom>
            <a:avLst/>
            <a:gdLst>
              <a:gd name="T0" fmla="*/ 1443 w 11"/>
              <a:gd name="T1" fmla="*/ 8890 h 30"/>
              <a:gd name="T2" fmla="*/ 0 w 11"/>
              <a:gd name="T3" fmla="*/ 8890 h 30"/>
              <a:gd name="T4" fmla="*/ 0 w 11"/>
              <a:gd name="T5" fmla="*/ 2593 h 30"/>
              <a:gd name="T6" fmla="*/ 0 w 11"/>
              <a:gd name="T7" fmla="*/ 1852 h 30"/>
              <a:gd name="T8" fmla="*/ 0 w 11"/>
              <a:gd name="T9" fmla="*/ 8890 h 30"/>
              <a:gd name="T10" fmla="*/ 0 w 11"/>
              <a:gd name="T11" fmla="*/ 8890 h 30"/>
              <a:gd name="T12" fmla="*/ 0 w 11"/>
              <a:gd name="T13" fmla="*/ 1852 h 30"/>
              <a:gd name="T14" fmla="*/ 0 w 11"/>
              <a:gd name="T15" fmla="*/ 1482 h 30"/>
              <a:gd name="T16" fmla="*/ 0 w 11"/>
              <a:gd name="T17" fmla="*/ 9630 h 30"/>
              <a:gd name="T18" fmla="*/ 0 w 11"/>
              <a:gd name="T19" fmla="*/ 10001 h 30"/>
              <a:gd name="T20" fmla="*/ 0 w 11"/>
              <a:gd name="T21" fmla="*/ 1482 h 30"/>
              <a:gd name="T22" fmla="*/ 289 w 11"/>
              <a:gd name="T23" fmla="*/ 1482 h 30"/>
              <a:gd name="T24" fmla="*/ 289 w 11"/>
              <a:gd name="T25" fmla="*/ 10001 h 30"/>
              <a:gd name="T26" fmla="*/ 289 w 11"/>
              <a:gd name="T27" fmla="*/ 10001 h 30"/>
              <a:gd name="T28" fmla="*/ 289 w 11"/>
              <a:gd name="T29" fmla="*/ 1111 h 30"/>
              <a:gd name="T30" fmla="*/ 289 w 11"/>
              <a:gd name="T31" fmla="*/ 1111 h 30"/>
              <a:gd name="T32" fmla="*/ 289 w 11"/>
              <a:gd name="T33" fmla="*/ 10371 h 30"/>
              <a:gd name="T34" fmla="*/ 577 w 11"/>
              <a:gd name="T35" fmla="*/ 10371 h 30"/>
              <a:gd name="T36" fmla="*/ 577 w 11"/>
              <a:gd name="T37" fmla="*/ 741 h 30"/>
              <a:gd name="T38" fmla="*/ 577 w 11"/>
              <a:gd name="T39" fmla="*/ 741 h 30"/>
              <a:gd name="T40" fmla="*/ 577 w 11"/>
              <a:gd name="T41" fmla="*/ 10371 h 30"/>
              <a:gd name="T42" fmla="*/ 577 w 11"/>
              <a:gd name="T43" fmla="*/ 10371 h 30"/>
              <a:gd name="T44" fmla="*/ 577 w 11"/>
              <a:gd name="T45" fmla="*/ 741 h 30"/>
              <a:gd name="T46" fmla="*/ 1155 w 11"/>
              <a:gd name="T47" fmla="*/ 741 h 30"/>
              <a:gd name="T48" fmla="*/ 1155 w 11"/>
              <a:gd name="T49" fmla="*/ 11112 h 30"/>
              <a:gd name="T50" fmla="*/ 1155 w 11"/>
              <a:gd name="T51" fmla="*/ 11112 h 30"/>
              <a:gd name="T52" fmla="*/ 1155 w 11"/>
              <a:gd name="T53" fmla="*/ 741 h 30"/>
              <a:gd name="T54" fmla="*/ 1155 w 11"/>
              <a:gd name="T55" fmla="*/ 0 h 30"/>
              <a:gd name="T56" fmla="*/ 1155 w 11"/>
              <a:gd name="T57" fmla="*/ 11112 h 30"/>
              <a:gd name="T58" fmla="*/ 1443 w 11"/>
              <a:gd name="T59" fmla="*/ 11112 h 30"/>
              <a:gd name="T60" fmla="*/ 1443 w 11"/>
              <a:gd name="T61" fmla="*/ 0 h 30"/>
              <a:gd name="T62" fmla="*/ 1443 w 11"/>
              <a:gd name="T63" fmla="*/ 0 h 30"/>
              <a:gd name="T64" fmla="*/ 1443 w 11"/>
              <a:gd name="T65" fmla="*/ 11112 h 30"/>
              <a:gd name="T66" fmla="*/ 1732 w 11"/>
              <a:gd name="T67" fmla="*/ 11112 h 30"/>
              <a:gd name="T68" fmla="*/ 1732 w 11"/>
              <a:gd name="T69" fmla="*/ 0 h 30"/>
              <a:gd name="T70" fmla="*/ 2020 w 11"/>
              <a:gd name="T71" fmla="*/ 0 h 30"/>
              <a:gd name="T72" fmla="*/ 2020 w 11"/>
              <a:gd name="T73" fmla="*/ 11112 h 30"/>
              <a:gd name="T74" fmla="*/ 2020 w 11"/>
              <a:gd name="T75" fmla="*/ 11112 h 30"/>
              <a:gd name="T76" fmla="*/ 2020 w 11"/>
              <a:gd name="T77" fmla="*/ 741 h 30"/>
              <a:gd name="T78" fmla="*/ 2020 w 11"/>
              <a:gd name="T79" fmla="*/ 741 h 30"/>
              <a:gd name="T80" fmla="*/ 2020 w 11"/>
              <a:gd name="T81" fmla="*/ 11112 h 30"/>
              <a:gd name="T82" fmla="*/ 2598 w 11"/>
              <a:gd name="T83" fmla="*/ 10371 h 30"/>
              <a:gd name="T84" fmla="*/ 2598 w 11"/>
              <a:gd name="T85" fmla="*/ 741 h 30"/>
              <a:gd name="T86" fmla="*/ 2598 w 11"/>
              <a:gd name="T87" fmla="*/ 741 h 30"/>
              <a:gd name="T88" fmla="*/ 2598 w 11"/>
              <a:gd name="T89" fmla="*/ 10371 h 30"/>
              <a:gd name="T90" fmla="*/ 2598 w 11"/>
              <a:gd name="T91" fmla="*/ 10371 h 30"/>
              <a:gd name="T92" fmla="*/ 2598 w 11"/>
              <a:gd name="T93" fmla="*/ 741 h 30"/>
              <a:gd name="T94" fmla="*/ 2886 w 11"/>
              <a:gd name="T95" fmla="*/ 1111 h 30"/>
              <a:gd name="T96" fmla="*/ 2886 w 11"/>
              <a:gd name="T97" fmla="*/ 10371 h 30"/>
              <a:gd name="T98" fmla="*/ 2886 w 11"/>
              <a:gd name="T99" fmla="*/ 10001 h 30"/>
              <a:gd name="T100" fmla="*/ 2886 w 11"/>
              <a:gd name="T101" fmla="*/ 1111 h 30"/>
              <a:gd name="T102" fmla="*/ 3175 w 11"/>
              <a:gd name="T103" fmla="*/ 1482 h 30"/>
              <a:gd name="T104" fmla="*/ 3175 w 11"/>
              <a:gd name="T105" fmla="*/ 10001 h 30"/>
              <a:gd name="T106" fmla="*/ 3175 w 11"/>
              <a:gd name="T107" fmla="*/ 10001 h 30"/>
              <a:gd name="T108" fmla="*/ 3175 w 11"/>
              <a:gd name="T109" fmla="*/ 1482 h 30"/>
              <a:gd name="T110" fmla="*/ 3175 w 11"/>
              <a:gd name="T111" fmla="*/ 1482 h 30"/>
              <a:gd name="T112" fmla="*/ 3175 w 11"/>
              <a:gd name="T113" fmla="*/ 9630 h 30"/>
              <a:gd name="T114" fmla="*/ 3175 w 11"/>
              <a:gd name="T115" fmla="*/ 8890 h 30"/>
              <a:gd name="T116" fmla="*/ 3175 w 11"/>
              <a:gd name="T117" fmla="*/ 1852 h 30"/>
              <a:gd name="T118" fmla="*/ 3175 w 11"/>
              <a:gd name="T119" fmla="*/ 1852 h 30"/>
              <a:gd name="T120" fmla="*/ 3175 w 11"/>
              <a:gd name="T121" fmla="*/ 8890 h 30"/>
              <a:gd name="T122" fmla="*/ 3175 w 11"/>
              <a:gd name="T123" fmla="*/ 8890 h 30"/>
              <a:gd name="T124" fmla="*/ 3175 w 11"/>
              <a:gd name="T125" fmla="*/ 259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0" y="27"/>
                </a:lnTo>
                <a:lnTo>
                  <a:pt x="0" y="4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4" y="2"/>
                </a:lnTo>
                <a:lnTo>
                  <a:pt x="4" y="30"/>
                </a:lnTo>
                <a:lnTo>
                  <a:pt x="4" y="2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6" y="30"/>
                </a:lnTo>
                <a:lnTo>
                  <a:pt x="6" y="0"/>
                </a:lnTo>
                <a:lnTo>
                  <a:pt x="7" y="0"/>
                </a:lnTo>
                <a:lnTo>
                  <a:pt x="7" y="30"/>
                </a:lnTo>
                <a:lnTo>
                  <a:pt x="7" y="2"/>
                </a:lnTo>
                <a:lnTo>
                  <a:pt x="7" y="30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1" y="26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3155950" y="2792413"/>
            <a:ext cx="23813" cy="4762"/>
          </a:xfrm>
          <a:custGeom>
            <a:avLst/>
            <a:gdLst>
              <a:gd name="T0" fmla="*/ 1804 w 66"/>
              <a:gd name="T1" fmla="*/ 2778 h 12"/>
              <a:gd name="T2" fmla="*/ 1804 w 66"/>
              <a:gd name="T3" fmla="*/ 0 h 12"/>
              <a:gd name="T4" fmla="*/ 22009 w 66"/>
              <a:gd name="T5" fmla="*/ 0 h 12"/>
              <a:gd name="T6" fmla="*/ 22370 w 66"/>
              <a:gd name="T7" fmla="*/ 0 h 12"/>
              <a:gd name="T8" fmla="*/ 1804 w 66"/>
              <a:gd name="T9" fmla="*/ 0 h 12"/>
              <a:gd name="T10" fmla="*/ 1443 w 66"/>
              <a:gd name="T11" fmla="*/ 0 h 12"/>
              <a:gd name="T12" fmla="*/ 22370 w 66"/>
              <a:gd name="T13" fmla="*/ 0 h 12"/>
              <a:gd name="T14" fmla="*/ 22370 w 66"/>
              <a:gd name="T15" fmla="*/ 794 h 12"/>
              <a:gd name="T16" fmla="*/ 1443 w 66"/>
              <a:gd name="T17" fmla="*/ 794 h 12"/>
              <a:gd name="T18" fmla="*/ 1443 w 66"/>
              <a:gd name="T19" fmla="*/ 794 h 12"/>
              <a:gd name="T20" fmla="*/ 22731 w 66"/>
              <a:gd name="T21" fmla="*/ 794 h 12"/>
              <a:gd name="T22" fmla="*/ 22731 w 66"/>
              <a:gd name="T23" fmla="*/ 794 h 12"/>
              <a:gd name="T24" fmla="*/ 722 w 66"/>
              <a:gd name="T25" fmla="*/ 794 h 12"/>
              <a:gd name="T26" fmla="*/ 722 w 66"/>
              <a:gd name="T27" fmla="*/ 794 h 12"/>
              <a:gd name="T28" fmla="*/ 22731 w 66"/>
              <a:gd name="T29" fmla="*/ 794 h 12"/>
              <a:gd name="T30" fmla="*/ 23091 w 66"/>
              <a:gd name="T31" fmla="*/ 794 h 12"/>
              <a:gd name="T32" fmla="*/ 722 w 66"/>
              <a:gd name="T33" fmla="*/ 794 h 12"/>
              <a:gd name="T34" fmla="*/ 361 w 66"/>
              <a:gd name="T35" fmla="*/ 1191 h 12"/>
              <a:gd name="T36" fmla="*/ 23091 w 66"/>
              <a:gd name="T37" fmla="*/ 1191 h 12"/>
              <a:gd name="T38" fmla="*/ 23813 w 66"/>
              <a:gd name="T39" fmla="*/ 1191 h 12"/>
              <a:gd name="T40" fmla="*/ 361 w 66"/>
              <a:gd name="T41" fmla="*/ 1191 h 12"/>
              <a:gd name="T42" fmla="*/ 361 w 66"/>
              <a:gd name="T43" fmla="*/ 1587 h 12"/>
              <a:gd name="T44" fmla="*/ 23813 w 66"/>
              <a:gd name="T45" fmla="*/ 1587 h 12"/>
              <a:gd name="T46" fmla="*/ 23813 w 66"/>
              <a:gd name="T47" fmla="*/ 1587 h 12"/>
              <a:gd name="T48" fmla="*/ 0 w 66"/>
              <a:gd name="T49" fmla="*/ 1587 h 12"/>
              <a:gd name="T50" fmla="*/ 0 w 66"/>
              <a:gd name="T51" fmla="*/ 1587 h 12"/>
              <a:gd name="T52" fmla="*/ 23813 w 66"/>
              <a:gd name="T53" fmla="*/ 1587 h 12"/>
              <a:gd name="T54" fmla="*/ 23813 w 66"/>
              <a:gd name="T55" fmla="*/ 1984 h 12"/>
              <a:gd name="T56" fmla="*/ 0 w 66"/>
              <a:gd name="T57" fmla="*/ 1984 h 12"/>
              <a:gd name="T58" fmla="*/ 0 w 66"/>
              <a:gd name="T59" fmla="*/ 1984 h 12"/>
              <a:gd name="T60" fmla="*/ 23813 w 66"/>
              <a:gd name="T61" fmla="*/ 1984 h 12"/>
              <a:gd name="T62" fmla="*/ 23813 w 66"/>
              <a:gd name="T63" fmla="*/ 2778 h 12"/>
              <a:gd name="T64" fmla="*/ 0 w 66"/>
              <a:gd name="T65" fmla="*/ 2778 h 12"/>
              <a:gd name="T66" fmla="*/ 0 w 66"/>
              <a:gd name="T67" fmla="*/ 2778 h 12"/>
              <a:gd name="T68" fmla="*/ 23813 w 66"/>
              <a:gd name="T69" fmla="*/ 2778 h 12"/>
              <a:gd name="T70" fmla="*/ 23813 w 66"/>
              <a:gd name="T71" fmla="*/ 2778 h 12"/>
              <a:gd name="T72" fmla="*/ 0 w 66"/>
              <a:gd name="T73" fmla="*/ 2778 h 12"/>
              <a:gd name="T74" fmla="*/ 0 w 66"/>
              <a:gd name="T75" fmla="*/ 3175 h 12"/>
              <a:gd name="T76" fmla="*/ 23813 w 66"/>
              <a:gd name="T77" fmla="*/ 3175 h 12"/>
              <a:gd name="T78" fmla="*/ 23813 w 66"/>
              <a:gd name="T79" fmla="*/ 3572 h 12"/>
              <a:gd name="T80" fmla="*/ 0 w 66"/>
              <a:gd name="T81" fmla="*/ 3572 h 12"/>
              <a:gd name="T82" fmla="*/ 361 w 66"/>
              <a:gd name="T83" fmla="*/ 3572 h 12"/>
              <a:gd name="T84" fmla="*/ 23813 w 66"/>
              <a:gd name="T85" fmla="*/ 3572 h 12"/>
              <a:gd name="T86" fmla="*/ 23813 w 66"/>
              <a:gd name="T87" fmla="*/ 3572 h 12"/>
              <a:gd name="T88" fmla="*/ 361 w 66"/>
              <a:gd name="T89" fmla="*/ 3572 h 12"/>
              <a:gd name="T90" fmla="*/ 361 w 66"/>
              <a:gd name="T91" fmla="*/ 4365 h 12"/>
              <a:gd name="T92" fmla="*/ 23091 w 66"/>
              <a:gd name="T93" fmla="*/ 4365 h 12"/>
              <a:gd name="T94" fmla="*/ 23091 w 66"/>
              <a:gd name="T95" fmla="*/ 4365 h 12"/>
              <a:gd name="T96" fmla="*/ 722 w 66"/>
              <a:gd name="T97" fmla="*/ 4365 h 12"/>
              <a:gd name="T98" fmla="*/ 722 w 66"/>
              <a:gd name="T99" fmla="*/ 4365 h 12"/>
              <a:gd name="T100" fmla="*/ 22731 w 66"/>
              <a:gd name="T101" fmla="*/ 4365 h 12"/>
              <a:gd name="T102" fmla="*/ 22731 w 66"/>
              <a:gd name="T103" fmla="*/ 4365 h 12"/>
              <a:gd name="T104" fmla="*/ 722 w 66"/>
              <a:gd name="T105" fmla="*/ 4365 h 12"/>
              <a:gd name="T106" fmla="*/ 1443 w 66"/>
              <a:gd name="T107" fmla="*/ 4762 h 12"/>
              <a:gd name="T108" fmla="*/ 22731 w 66"/>
              <a:gd name="T109" fmla="*/ 4762 h 12"/>
              <a:gd name="T110" fmla="*/ 22370 w 66"/>
              <a:gd name="T111" fmla="*/ 4762 h 12"/>
              <a:gd name="T112" fmla="*/ 1443 w 66"/>
              <a:gd name="T113" fmla="*/ 4762 h 12"/>
              <a:gd name="T114" fmla="*/ 1443 w 66"/>
              <a:gd name="T115" fmla="*/ 4762 h 12"/>
              <a:gd name="T116" fmla="*/ 22370 w 66"/>
              <a:gd name="T117" fmla="*/ 4762 h 12"/>
              <a:gd name="T118" fmla="*/ 22370 w 66"/>
              <a:gd name="T119" fmla="*/ 4762 h 12"/>
              <a:gd name="T120" fmla="*/ 1804 w 66"/>
              <a:gd name="T121" fmla="*/ 4762 h 12"/>
              <a:gd name="T122" fmla="*/ 1804 w 66"/>
              <a:gd name="T123" fmla="*/ 4762 h 12"/>
              <a:gd name="T124" fmla="*/ 22009 w 66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2">
                <a:moveTo>
                  <a:pt x="5" y="7"/>
                </a:moveTo>
                <a:lnTo>
                  <a:pt x="5" y="0"/>
                </a:lnTo>
                <a:lnTo>
                  <a:pt x="61" y="0"/>
                </a:lnTo>
                <a:lnTo>
                  <a:pt x="62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62" y="2"/>
                </a:lnTo>
                <a:lnTo>
                  <a:pt x="4" y="2"/>
                </a:lnTo>
                <a:lnTo>
                  <a:pt x="63" y="2"/>
                </a:lnTo>
                <a:lnTo>
                  <a:pt x="2" y="2"/>
                </a:lnTo>
                <a:lnTo>
                  <a:pt x="63" y="2"/>
                </a:lnTo>
                <a:lnTo>
                  <a:pt x="64" y="2"/>
                </a:lnTo>
                <a:lnTo>
                  <a:pt x="2" y="2"/>
                </a:lnTo>
                <a:lnTo>
                  <a:pt x="1" y="3"/>
                </a:lnTo>
                <a:lnTo>
                  <a:pt x="64" y="3"/>
                </a:lnTo>
                <a:lnTo>
                  <a:pt x="66" y="3"/>
                </a:lnTo>
                <a:lnTo>
                  <a:pt x="1" y="3"/>
                </a:lnTo>
                <a:lnTo>
                  <a:pt x="1" y="4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7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0" y="9"/>
                </a:lnTo>
                <a:lnTo>
                  <a:pt x="1" y="9"/>
                </a:lnTo>
                <a:lnTo>
                  <a:pt x="66" y="9"/>
                </a:lnTo>
                <a:lnTo>
                  <a:pt x="1" y="9"/>
                </a:lnTo>
                <a:lnTo>
                  <a:pt x="1" y="11"/>
                </a:lnTo>
                <a:lnTo>
                  <a:pt x="64" y="11"/>
                </a:lnTo>
                <a:lnTo>
                  <a:pt x="2" y="11"/>
                </a:lnTo>
                <a:lnTo>
                  <a:pt x="63" y="11"/>
                </a:lnTo>
                <a:lnTo>
                  <a:pt x="2" y="11"/>
                </a:lnTo>
                <a:lnTo>
                  <a:pt x="4" y="12"/>
                </a:lnTo>
                <a:lnTo>
                  <a:pt x="63" y="12"/>
                </a:lnTo>
                <a:lnTo>
                  <a:pt x="62" y="12"/>
                </a:lnTo>
                <a:lnTo>
                  <a:pt x="4" y="12"/>
                </a:lnTo>
                <a:lnTo>
                  <a:pt x="62" y="12"/>
                </a:lnTo>
                <a:lnTo>
                  <a:pt x="5" y="12"/>
                </a:lnTo>
                <a:lnTo>
                  <a:pt x="61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3175000" y="2786063"/>
            <a:ext cx="4763" cy="11112"/>
          </a:xfrm>
          <a:custGeom>
            <a:avLst/>
            <a:gdLst>
              <a:gd name="T0" fmla="*/ 2778 w 12"/>
              <a:gd name="T1" fmla="*/ 9196 h 29"/>
              <a:gd name="T2" fmla="*/ 0 w 12"/>
              <a:gd name="T3" fmla="*/ 9196 h 29"/>
              <a:gd name="T4" fmla="*/ 0 w 12"/>
              <a:gd name="T5" fmla="*/ 2299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196 h 29"/>
              <a:gd name="T12" fmla="*/ 0 w 12"/>
              <a:gd name="T13" fmla="*/ 1916 h 29"/>
              <a:gd name="T14" fmla="*/ 794 w 12"/>
              <a:gd name="T15" fmla="*/ 1150 h 29"/>
              <a:gd name="T16" fmla="*/ 794 w 12"/>
              <a:gd name="T17" fmla="*/ 9579 h 29"/>
              <a:gd name="T18" fmla="*/ 794 w 12"/>
              <a:gd name="T19" fmla="*/ 9962 h 29"/>
              <a:gd name="T20" fmla="*/ 794 w 12"/>
              <a:gd name="T21" fmla="*/ 1150 h 29"/>
              <a:gd name="T22" fmla="*/ 794 w 12"/>
              <a:gd name="T23" fmla="*/ 1150 h 29"/>
              <a:gd name="T24" fmla="*/ 794 w 12"/>
              <a:gd name="T25" fmla="*/ 9962 h 29"/>
              <a:gd name="T26" fmla="*/ 1191 w 12"/>
              <a:gd name="T27" fmla="*/ 9962 h 29"/>
              <a:gd name="T28" fmla="*/ 1191 w 12"/>
              <a:gd name="T29" fmla="*/ 766 h 29"/>
              <a:gd name="T30" fmla="*/ 1191 w 12"/>
              <a:gd name="T31" fmla="*/ 766 h 29"/>
              <a:gd name="T32" fmla="*/ 1191 w 12"/>
              <a:gd name="T33" fmla="*/ 10729 h 29"/>
              <a:gd name="T34" fmla="*/ 1191 w 12"/>
              <a:gd name="T35" fmla="*/ 10729 h 29"/>
              <a:gd name="T36" fmla="*/ 1191 w 12"/>
              <a:gd name="T37" fmla="*/ 383 h 29"/>
              <a:gd name="T38" fmla="*/ 1191 w 12"/>
              <a:gd name="T39" fmla="*/ 383 h 29"/>
              <a:gd name="T40" fmla="*/ 1191 w 12"/>
              <a:gd name="T41" fmla="*/ 10729 h 29"/>
              <a:gd name="T42" fmla="*/ 1588 w 12"/>
              <a:gd name="T43" fmla="*/ 10729 h 29"/>
              <a:gd name="T44" fmla="*/ 1588 w 12"/>
              <a:gd name="T45" fmla="*/ 383 h 29"/>
              <a:gd name="T46" fmla="*/ 1588 w 12"/>
              <a:gd name="T47" fmla="*/ 383 h 29"/>
              <a:gd name="T48" fmla="*/ 1588 w 12"/>
              <a:gd name="T49" fmla="*/ 11112 h 29"/>
              <a:gd name="T50" fmla="*/ 1588 w 12"/>
              <a:gd name="T51" fmla="*/ 11112 h 29"/>
              <a:gd name="T52" fmla="*/ 1588 w 12"/>
              <a:gd name="T53" fmla="*/ 0 h 29"/>
              <a:gd name="T54" fmla="*/ 1985 w 12"/>
              <a:gd name="T55" fmla="*/ 0 h 29"/>
              <a:gd name="T56" fmla="*/ 1985 w 12"/>
              <a:gd name="T57" fmla="*/ 11112 h 29"/>
              <a:gd name="T58" fmla="*/ 2778 w 12"/>
              <a:gd name="T59" fmla="*/ 11112 h 29"/>
              <a:gd name="T60" fmla="*/ 2778 w 12"/>
              <a:gd name="T61" fmla="*/ 0 h 29"/>
              <a:gd name="T62" fmla="*/ 2778 w 12"/>
              <a:gd name="T63" fmla="*/ 0 h 29"/>
              <a:gd name="T64" fmla="*/ 2778 w 12"/>
              <a:gd name="T65" fmla="*/ 11112 h 29"/>
              <a:gd name="T66" fmla="*/ 3175 w 12"/>
              <a:gd name="T67" fmla="*/ 11112 h 29"/>
              <a:gd name="T68" fmla="*/ 3175 w 12"/>
              <a:gd name="T69" fmla="*/ 0 h 29"/>
              <a:gd name="T70" fmla="*/ 3175 w 12"/>
              <a:gd name="T71" fmla="*/ 0 h 29"/>
              <a:gd name="T72" fmla="*/ 3175 w 12"/>
              <a:gd name="T73" fmla="*/ 11112 h 29"/>
              <a:gd name="T74" fmla="*/ 3175 w 12"/>
              <a:gd name="T75" fmla="*/ 11112 h 29"/>
              <a:gd name="T76" fmla="*/ 3175 w 12"/>
              <a:gd name="T77" fmla="*/ 0 h 29"/>
              <a:gd name="T78" fmla="*/ 3572 w 12"/>
              <a:gd name="T79" fmla="*/ 383 h 29"/>
              <a:gd name="T80" fmla="*/ 3572 w 12"/>
              <a:gd name="T81" fmla="*/ 11112 h 29"/>
              <a:gd name="T82" fmla="*/ 3572 w 12"/>
              <a:gd name="T83" fmla="*/ 10729 h 29"/>
              <a:gd name="T84" fmla="*/ 3572 w 12"/>
              <a:gd name="T85" fmla="*/ 383 h 29"/>
              <a:gd name="T86" fmla="*/ 3572 w 12"/>
              <a:gd name="T87" fmla="*/ 383 h 29"/>
              <a:gd name="T88" fmla="*/ 3572 w 12"/>
              <a:gd name="T89" fmla="*/ 10729 h 29"/>
              <a:gd name="T90" fmla="*/ 3969 w 12"/>
              <a:gd name="T91" fmla="*/ 10729 h 29"/>
              <a:gd name="T92" fmla="*/ 3969 w 12"/>
              <a:gd name="T93" fmla="*/ 383 h 29"/>
              <a:gd name="T94" fmla="*/ 3969 w 12"/>
              <a:gd name="T95" fmla="*/ 766 h 29"/>
              <a:gd name="T96" fmla="*/ 3969 w 12"/>
              <a:gd name="T97" fmla="*/ 10729 h 29"/>
              <a:gd name="T98" fmla="*/ 4763 w 12"/>
              <a:gd name="T99" fmla="*/ 9962 h 29"/>
              <a:gd name="T100" fmla="*/ 4763 w 12"/>
              <a:gd name="T101" fmla="*/ 766 h 29"/>
              <a:gd name="T102" fmla="*/ 4763 w 12"/>
              <a:gd name="T103" fmla="*/ 1150 h 29"/>
              <a:gd name="T104" fmla="*/ 4763 w 12"/>
              <a:gd name="T105" fmla="*/ 9962 h 29"/>
              <a:gd name="T106" fmla="*/ 4763 w 12"/>
              <a:gd name="T107" fmla="*/ 9962 h 29"/>
              <a:gd name="T108" fmla="*/ 4763 w 12"/>
              <a:gd name="T109" fmla="*/ 1150 h 29"/>
              <a:gd name="T110" fmla="*/ 4763 w 12"/>
              <a:gd name="T111" fmla="*/ 1150 h 29"/>
              <a:gd name="T112" fmla="*/ 4763 w 12"/>
              <a:gd name="T113" fmla="*/ 9579 h 29"/>
              <a:gd name="T114" fmla="*/ 4763 w 12"/>
              <a:gd name="T115" fmla="*/ 9196 h 29"/>
              <a:gd name="T116" fmla="*/ 4763 w 12"/>
              <a:gd name="T117" fmla="*/ 1916 h 29"/>
              <a:gd name="T118" fmla="*/ 4763 w 12"/>
              <a:gd name="T119" fmla="*/ 1916 h 29"/>
              <a:gd name="T120" fmla="*/ 4763 w 12"/>
              <a:gd name="T121" fmla="*/ 9196 h 29"/>
              <a:gd name="T122" fmla="*/ 4763 w 12"/>
              <a:gd name="T123" fmla="*/ 9196 h 29"/>
              <a:gd name="T124" fmla="*/ 4763 w 12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2" y="3"/>
                </a:lnTo>
                <a:lnTo>
                  <a:pt x="2" y="25"/>
                </a:lnTo>
                <a:lnTo>
                  <a:pt x="2" y="26"/>
                </a:lnTo>
                <a:lnTo>
                  <a:pt x="2" y="3"/>
                </a:lnTo>
                <a:lnTo>
                  <a:pt x="2" y="26"/>
                </a:lnTo>
                <a:lnTo>
                  <a:pt x="3" y="26"/>
                </a:lnTo>
                <a:lnTo>
                  <a:pt x="3" y="2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8" y="0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2"/>
                </a:lnTo>
                <a:lnTo>
                  <a:pt x="10" y="28"/>
                </a:lnTo>
                <a:lnTo>
                  <a:pt x="12" y="26"/>
                </a:lnTo>
                <a:lnTo>
                  <a:pt x="12" y="2"/>
                </a:lnTo>
                <a:lnTo>
                  <a:pt x="12" y="3"/>
                </a:lnTo>
                <a:lnTo>
                  <a:pt x="12" y="26"/>
                </a:lnTo>
                <a:lnTo>
                  <a:pt x="12" y="3"/>
                </a:lnTo>
                <a:lnTo>
                  <a:pt x="12" y="25"/>
                </a:lnTo>
                <a:lnTo>
                  <a:pt x="12" y="24"/>
                </a:lnTo>
                <a:lnTo>
                  <a:pt x="12" y="5"/>
                </a:lnTo>
                <a:lnTo>
                  <a:pt x="12" y="24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3175000" y="2786063"/>
            <a:ext cx="23813" cy="4762"/>
          </a:xfrm>
          <a:custGeom>
            <a:avLst/>
            <a:gdLst>
              <a:gd name="T0" fmla="*/ 2451 w 68"/>
              <a:gd name="T1" fmla="*/ 2597 h 11"/>
              <a:gd name="T2" fmla="*/ 2451 w 68"/>
              <a:gd name="T3" fmla="*/ 0 h 11"/>
              <a:gd name="T4" fmla="*/ 21712 w 68"/>
              <a:gd name="T5" fmla="*/ 0 h 11"/>
              <a:gd name="T6" fmla="*/ 21712 w 68"/>
              <a:gd name="T7" fmla="*/ 0 h 11"/>
              <a:gd name="T8" fmla="*/ 2451 w 68"/>
              <a:gd name="T9" fmla="*/ 0 h 11"/>
              <a:gd name="T10" fmla="*/ 1751 w 68"/>
              <a:gd name="T11" fmla="*/ 0 h 11"/>
              <a:gd name="T12" fmla="*/ 21712 w 68"/>
              <a:gd name="T13" fmla="*/ 0 h 11"/>
              <a:gd name="T14" fmla="*/ 22412 w 68"/>
              <a:gd name="T15" fmla="*/ 0 h 11"/>
              <a:gd name="T16" fmla="*/ 1401 w 68"/>
              <a:gd name="T17" fmla="*/ 0 h 11"/>
              <a:gd name="T18" fmla="*/ 1401 w 68"/>
              <a:gd name="T19" fmla="*/ 433 h 11"/>
              <a:gd name="T20" fmla="*/ 22762 w 68"/>
              <a:gd name="T21" fmla="*/ 433 h 11"/>
              <a:gd name="T22" fmla="*/ 22762 w 68"/>
              <a:gd name="T23" fmla="*/ 433 h 11"/>
              <a:gd name="T24" fmla="*/ 1401 w 68"/>
              <a:gd name="T25" fmla="*/ 433 h 11"/>
              <a:gd name="T26" fmla="*/ 1051 w 68"/>
              <a:gd name="T27" fmla="*/ 433 h 11"/>
              <a:gd name="T28" fmla="*/ 22762 w 68"/>
              <a:gd name="T29" fmla="*/ 433 h 11"/>
              <a:gd name="T30" fmla="*/ 23113 w 68"/>
              <a:gd name="T31" fmla="*/ 433 h 11"/>
              <a:gd name="T32" fmla="*/ 1051 w 68"/>
              <a:gd name="T33" fmla="*/ 433 h 11"/>
              <a:gd name="T34" fmla="*/ 1051 w 68"/>
              <a:gd name="T35" fmla="*/ 866 h 11"/>
              <a:gd name="T36" fmla="*/ 23113 w 68"/>
              <a:gd name="T37" fmla="*/ 866 h 11"/>
              <a:gd name="T38" fmla="*/ 23113 w 68"/>
              <a:gd name="T39" fmla="*/ 866 h 11"/>
              <a:gd name="T40" fmla="*/ 1051 w 68"/>
              <a:gd name="T41" fmla="*/ 866 h 11"/>
              <a:gd name="T42" fmla="*/ 700 w 68"/>
              <a:gd name="T43" fmla="*/ 1299 h 11"/>
              <a:gd name="T44" fmla="*/ 23113 w 68"/>
              <a:gd name="T45" fmla="*/ 1299 h 11"/>
              <a:gd name="T46" fmla="*/ 23113 w 68"/>
              <a:gd name="T47" fmla="*/ 1299 h 11"/>
              <a:gd name="T48" fmla="*/ 700 w 68"/>
              <a:gd name="T49" fmla="*/ 1299 h 11"/>
              <a:gd name="T50" fmla="*/ 700 w 68"/>
              <a:gd name="T51" fmla="*/ 1299 h 11"/>
              <a:gd name="T52" fmla="*/ 23813 w 68"/>
              <a:gd name="T53" fmla="*/ 1299 h 11"/>
              <a:gd name="T54" fmla="*/ 23813 w 68"/>
              <a:gd name="T55" fmla="*/ 2165 h 11"/>
              <a:gd name="T56" fmla="*/ 0 w 68"/>
              <a:gd name="T57" fmla="*/ 2165 h 11"/>
              <a:gd name="T58" fmla="*/ 0 w 68"/>
              <a:gd name="T59" fmla="*/ 2165 h 11"/>
              <a:gd name="T60" fmla="*/ 23813 w 68"/>
              <a:gd name="T61" fmla="*/ 2165 h 11"/>
              <a:gd name="T62" fmla="*/ 23813 w 68"/>
              <a:gd name="T63" fmla="*/ 2597 h 11"/>
              <a:gd name="T64" fmla="*/ 0 w 68"/>
              <a:gd name="T65" fmla="*/ 2597 h 11"/>
              <a:gd name="T66" fmla="*/ 0 w 68"/>
              <a:gd name="T67" fmla="*/ 2597 h 11"/>
              <a:gd name="T68" fmla="*/ 23813 w 68"/>
              <a:gd name="T69" fmla="*/ 2597 h 11"/>
              <a:gd name="T70" fmla="*/ 23813 w 68"/>
              <a:gd name="T71" fmla="*/ 2597 h 11"/>
              <a:gd name="T72" fmla="*/ 0 w 68"/>
              <a:gd name="T73" fmla="*/ 2597 h 11"/>
              <a:gd name="T74" fmla="*/ 700 w 68"/>
              <a:gd name="T75" fmla="*/ 3030 h 11"/>
              <a:gd name="T76" fmla="*/ 23813 w 68"/>
              <a:gd name="T77" fmla="*/ 3030 h 11"/>
              <a:gd name="T78" fmla="*/ 23113 w 68"/>
              <a:gd name="T79" fmla="*/ 3896 h 11"/>
              <a:gd name="T80" fmla="*/ 700 w 68"/>
              <a:gd name="T81" fmla="*/ 3896 h 11"/>
              <a:gd name="T82" fmla="*/ 700 w 68"/>
              <a:gd name="T83" fmla="*/ 3896 h 11"/>
              <a:gd name="T84" fmla="*/ 23113 w 68"/>
              <a:gd name="T85" fmla="*/ 3896 h 11"/>
              <a:gd name="T86" fmla="*/ 23113 w 68"/>
              <a:gd name="T87" fmla="*/ 3896 h 11"/>
              <a:gd name="T88" fmla="*/ 1051 w 68"/>
              <a:gd name="T89" fmla="*/ 3896 h 11"/>
              <a:gd name="T90" fmla="*/ 1051 w 68"/>
              <a:gd name="T91" fmla="*/ 4329 h 11"/>
              <a:gd name="T92" fmla="*/ 23113 w 68"/>
              <a:gd name="T93" fmla="*/ 4329 h 11"/>
              <a:gd name="T94" fmla="*/ 23113 w 68"/>
              <a:gd name="T95" fmla="*/ 4329 h 11"/>
              <a:gd name="T96" fmla="*/ 1051 w 68"/>
              <a:gd name="T97" fmla="*/ 4329 h 11"/>
              <a:gd name="T98" fmla="*/ 1051 w 68"/>
              <a:gd name="T99" fmla="*/ 4329 h 11"/>
              <a:gd name="T100" fmla="*/ 22762 w 68"/>
              <a:gd name="T101" fmla="*/ 4329 h 11"/>
              <a:gd name="T102" fmla="*/ 22762 w 68"/>
              <a:gd name="T103" fmla="*/ 4329 h 11"/>
              <a:gd name="T104" fmla="*/ 1401 w 68"/>
              <a:gd name="T105" fmla="*/ 4329 h 11"/>
              <a:gd name="T106" fmla="*/ 1401 w 68"/>
              <a:gd name="T107" fmla="*/ 4329 h 11"/>
              <a:gd name="T108" fmla="*/ 22762 w 68"/>
              <a:gd name="T109" fmla="*/ 4329 h 11"/>
              <a:gd name="T110" fmla="*/ 22412 w 68"/>
              <a:gd name="T111" fmla="*/ 4762 h 11"/>
              <a:gd name="T112" fmla="*/ 1401 w 68"/>
              <a:gd name="T113" fmla="*/ 4762 h 11"/>
              <a:gd name="T114" fmla="*/ 1751 w 68"/>
              <a:gd name="T115" fmla="*/ 4762 h 11"/>
              <a:gd name="T116" fmla="*/ 21712 w 68"/>
              <a:gd name="T117" fmla="*/ 4762 h 11"/>
              <a:gd name="T118" fmla="*/ 21712 w 68"/>
              <a:gd name="T119" fmla="*/ 4762 h 11"/>
              <a:gd name="T120" fmla="*/ 2451 w 68"/>
              <a:gd name="T121" fmla="*/ 4762 h 11"/>
              <a:gd name="T122" fmla="*/ 2451 w 68"/>
              <a:gd name="T123" fmla="*/ 4762 h 11"/>
              <a:gd name="T124" fmla="*/ 21712 w 6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8" h="11">
                <a:moveTo>
                  <a:pt x="7" y="6"/>
                </a:moveTo>
                <a:lnTo>
                  <a:pt x="7" y="0"/>
                </a:lnTo>
                <a:lnTo>
                  <a:pt x="62" y="0"/>
                </a:lnTo>
                <a:lnTo>
                  <a:pt x="7" y="0"/>
                </a:lnTo>
                <a:lnTo>
                  <a:pt x="5" y="0"/>
                </a:lnTo>
                <a:lnTo>
                  <a:pt x="62" y="0"/>
                </a:lnTo>
                <a:lnTo>
                  <a:pt x="64" y="0"/>
                </a:lnTo>
                <a:lnTo>
                  <a:pt x="4" y="0"/>
                </a:lnTo>
                <a:lnTo>
                  <a:pt x="4" y="1"/>
                </a:lnTo>
                <a:lnTo>
                  <a:pt x="65" y="1"/>
                </a:lnTo>
                <a:lnTo>
                  <a:pt x="4" y="1"/>
                </a:lnTo>
                <a:lnTo>
                  <a:pt x="3" y="1"/>
                </a:lnTo>
                <a:lnTo>
                  <a:pt x="65" y="1"/>
                </a:lnTo>
                <a:lnTo>
                  <a:pt x="66" y="1"/>
                </a:lnTo>
                <a:lnTo>
                  <a:pt x="3" y="1"/>
                </a:lnTo>
                <a:lnTo>
                  <a:pt x="3" y="2"/>
                </a:lnTo>
                <a:lnTo>
                  <a:pt x="66" y="2"/>
                </a:lnTo>
                <a:lnTo>
                  <a:pt x="3" y="2"/>
                </a:lnTo>
                <a:lnTo>
                  <a:pt x="2" y="3"/>
                </a:lnTo>
                <a:lnTo>
                  <a:pt x="66" y="3"/>
                </a:lnTo>
                <a:lnTo>
                  <a:pt x="2" y="3"/>
                </a:lnTo>
                <a:lnTo>
                  <a:pt x="68" y="3"/>
                </a:lnTo>
                <a:lnTo>
                  <a:pt x="68" y="5"/>
                </a:lnTo>
                <a:lnTo>
                  <a:pt x="0" y="5"/>
                </a:lnTo>
                <a:lnTo>
                  <a:pt x="68" y="5"/>
                </a:lnTo>
                <a:lnTo>
                  <a:pt x="68" y="6"/>
                </a:lnTo>
                <a:lnTo>
                  <a:pt x="0" y="6"/>
                </a:lnTo>
                <a:lnTo>
                  <a:pt x="68" y="6"/>
                </a:lnTo>
                <a:lnTo>
                  <a:pt x="0" y="6"/>
                </a:lnTo>
                <a:lnTo>
                  <a:pt x="2" y="7"/>
                </a:lnTo>
                <a:lnTo>
                  <a:pt x="68" y="7"/>
                </a:lnTo>
                <a:lnTo>
                  <a:pt x="66" y="9"/>
                </a:lnTo>
                <a:lnTo>
                  <a:pt x="2" y="9"/>
                </a:lnTo>
                <a:lnTo>
                  <a:pt x="66" y="9"/>
                </a:lnTo>
                <a:lnTo>
                  <a:pt x="3" y="9"/>
                </a:lnTo>
                <a:lnTo>
                  <a:pt x="3" y="10"/>
                </a:lnTo>
                <a:lnTo>
                  <a:pt x="66" y="10"/>
                </a:lnTo>
                <a:lnTo>
                  <a:pt x="3" y="10"/>
                </a:lnTo>
                <a:lnTo>
                  <a:pt x="65" y="10"/>
                </a:lnTo>
                <a:lnTo>
                  <a:pt x="4" y="10"/>
                </a:lnTo>
                <a:lnTo>
                  <a:pt x="65" y="10"/>
                </a:lnTo>
                <a:lnTo>
                  <a:pt x="64" y="11"/>
                </a:lnTo>
                <a:lnTo>
                  <a:pt x="4" y="11"/>
                </a:lnTo>
                <a:lnTo>
                  <a:pt x="5" y="11"/>
                </a:lnTo>
                <a:lnTo>
                  <a:pt x="62" y="11"/>
                </a:lnTo>
                <a:lnTo>
                  <a:pt x="7" y="11"/>
                </a:lnTo>
                <a:lnTo>
                  <a:pt x="6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3194050" y="2771775"/>
            <a:ext cx="4763" cy="19050"/>
          </a:xfrm>
          <a:custGeom>
            <a:avLst/>
            <a:gdLst>
              <a:gd name="T0" fmla="*/ 2382 w 12"/>
              <a:gd name="T1" fmla="*/ 17023 h 47"/>
              <a:gd name="T2" fmla="*/ 0 w 12"/>
              <a:gd name="T3" fmla="*/ 17023 h 47"/>
              <a:gd name="T4" fmla="*/ 0 w 12"/>
              <a:gd name="T5" fmla="*/ 2027 h 47"/>
              <a:gd name="T6" fmla="*/ 0 w 12"/>
              <a:gd name="T7" fmla="*/ 2027 h 47"/>
              <a:gd name="T8" fmla="*/ 0 w 12"/>
              <a:gd name="T9" fmla="*/ 17023 h 47"/>
              <a:gd name="T10" fmla="*/ 0 w 12"/>
              <a:gd name="T11" fmla="*/ 17023 h 47"/>
              <a:gd name="T12" fmla="*/ 0 w 12"/>
              <a:gd name="T13" fmla="*/ 2027 h 47"/>
              <a:gd name="T14" fmla="*/ 0 w 12"/>
              <a:gd name="T15" fmla="*/ 1621 h 47"/>
              <a:gd name="T16" fmla="*/ 0 w 12"/>
              <a:gd name="T17" fmla="*/ 17429 h 47"/>
              <a:gd name="T18" fmla="*/ 397 w 12"/>
              <a:gd name="T19" fmla="*/ 18239 h 47"/>
              <a:gd name="T20" fmla="*/ 397 w 12"/>
              <a:gd name="T21" fmla="*/ 1621 h 47"/>
              <a:gd name="T22" fmla="*/ 397 w 12"/>
              <a:gd name="T23" fmla="*/ 1621 h 47"/>
              <a:gd name="T24" fmla="*/ 397 w 12"/>
              <a:gd name="T25" fmla="*/ 18239 h 47"/>
              <a:gd name="T26" fmla="*/ 397 w 12"/>
              <a:gd name="T27" fmla="*/ 18239 h 47"/>
              <a:gd name="T28" fmla="*/ 397 w 12"/>
              <a:gd name="T29" fmla="*/ 1216 h 47"/>
              <a:gd name="T30" fmla="*/ 397 w 12"/>
              <a:gd name="T31" fmla="*/ 405 h 47"/>
              <a:gd name="T32" fmla="*/ 397 w 12"/>
              <a:gd name="T33" fmla="*/ 18645 h 47"/>
              <a:gd name="T34" fmla="*/ 1191 w 12"/>
              <a:gd name="T35" fmla="*/ 18645 h 47"/>
              <a:gd name="T36" fmla="*/ 1191 w 12"/>
              <a:gd name="T37" fmla="*/ 405 h 47"/>
              <a:gd name="T38" fmla="*/ 1191 w 12"/>
              <a:gd name="T39" fmla="*/ 405 h 47"/>
              <a:gd name="T40" fmla="*/ 1191 w 12"/>
              <a:gd name="T41" fmla="*/ 18645 h 47"/>
              <a:gd name="T42" fmla="*/ 1191 w 12"/>
              <a:gd name="T43" fmla="*/ 18645 h 47"/>
              <a:gd name="T44" fmla="*/ 1191 w 12"/>
              <a:gd name="T45" fmla="*/ 405 h 47"/>
              <a:gd name="T46" fmla="*/ 1191 w 12"/>
              <a:gd name="T47" fmla="*/ 0 h 47"/>
              <a:gd name="T48" fmla="*/ 1191 w 12"/>
              <a:gd name="T49" fmla="*/ 18645 h 47"/>
              <a:gd name="T50" fmla="*/ 1588 w 12"/>
              <a:gd name="T51" fmla="*/ 19050 h 47"/>
              <a:gd name="T52" fmla="*/ 1588 w 12"/>
              <a:gd name="T53" fmla="*/ 0 h 47"/>
              <a:gd name="T54" fmla="*/ 1985 w 12"/>
              <a:gd name="T55" fmla="*/ 0 h 47"/>
              <a:gd name="T56" fmla="*/ 1985 w 12"/>
              <a:gd name="T57" fmla="*/ 19050 h 47"/>
              <a:gd name="T58" fmla="*/ 1985 w 12"/>
              <a:gd name="T59" fmla="*/ 19050 h 47"/>
              <a:gd name="T60" fmla="*/ 1985 w 12"/>
              <a:gd name="T61" fmla="*/ 0 h 47"/>
              <a:gd name="T62" fmla="*/ 2382 w 12"/>
              <a:gd name="T63" fmla="*/ 0 h 47"/>
              <a:gd name="T64" fmla="*/ 2382 w 12"/>
              <a:gd name="T65" fmla="*/ 19050 h 47"/>
              <a:gd name="T66" fmla="*/ 2382 w 12"/>
              <a:gd name="T67" fmla="*/ 19050 h 47"/>
              <a:gd name="T68" fmla="*/ 2382 w 12"/>
              <a:gd name="T69" fmla="*/ 0 h 47"/>
              <a:gd name="T70" fmla="*/ 2382 w 12"/>
              <a:gd name="T71" fmla="*/ 0 h 47"/>
              <a:gd name="T72" fmla="*/ 2382 w 12"/>
              <a:gd name="T73" fmla="*/ 19050 h 47"/>
              <a:gd name="T74" fmla="*/ 3175 w 12"/>
              <a:gd name="T75" fmla="*/ 19050 h 47"/>
              <a:gd name="T76" fmla="*/ 3175 w 12"/>
              <a:gd name="T77" fmla="*/ 0 h 47"/>
              <a:gd name="T78" fmla="*/ 3572 w 12"/>
              <a:gd name="T79" fmla="*/ 0 h 47"/>
              <a:gd name="T80" fmla="*/ 3572 w 12"/>
              <a:gd name="T81" fmla="*/ 18645 h 47"/>
              <a:gd name="T82" fmla="*/ 3572 w 12"/>
              <a:gd name="T83" fmla="*/ 18645 h 47"/>
              <a:gd name="T84" fmla="*/ 3572 w 12"/>
              <a:gd name="T85" fmla="*/ 405 h 47"/>
              <a:gd name="T86" fmla="*/ 3572 w 12"/>
              <a:gd name="T87" fmla="*/ 405 h 47"/>
              <a:gd name="T88" fmla="*/ 3572 w 12"/>
              <a:gd name="T89" fmla="*/ 18645 h 47"/>
              <a:gd name="T90" fmla="*/ 3969 w 12"/>
              <a:gd name="T91" fmla="*/ 18645 h 47"/>
              <a:gd name="T92" fmla="*/ 3969 w 12"/>
              <a:gd name="T93" fmla="*/ 405 h 47"/>
              <a:gd name="T94" fmla="*/ 3969 w 12"/>
              <a:gd name="T95" fmla="*/ 405 h 47"/>
              <a:gd name="T96" fmla="*/ 3969 w 12"/>
              <a:gd name="T97" fmla="*/ 18645 h 47"/>
              <a:gd name="T98" fmla="*/ 3969 w 12"/>
              <a:gd name="T99" fmla="*/ 18239 h 47"/>
              <a:gd name="T100" fmla="*/ 3969 w 12"/>
              <a:gd name="T101" fmla="*/ 1216 h 47"/>
              <a:gd name="T102" fmla="*/ 3969 w 12"/>
              <a:gd name="T103" fmla="*/ 1621 h 47"/>
              <a:gd name="T104" fmla="*/ 3969 w 12"/>
              <a:gd name="T105" fmla="*/ 18239 h 47"/>
              <a:gd name="T106" fmla="*/ 3969 w 12"/>
              <a:gd name="T107" fmla="*/ 18239 h 47"/>
              <a:gd name="T108" fmla="*/ 3969 w 12"/>
              <a:gd name="T109" fmla="*/ 1621 h 47"/>
              <a:gd name="T110" fmla="*/ 4763 w 12"/>
              <a:gd name="T111" fmla="*/ 1621 h 47"/>
              <a:gd name="T112" fmla="*/ 4763 w 12"/>
              <a:gd name="T113" fmla="*/ 17429 h 47"/>
              <a:gd name="T114" fmla="*/ 4763 w 12"/>
              <a:gd name="T115" fmla="*/ 17023 h 47"/>
              <a:gd name="T116" fmla="*/ 4763 w 12"/>
              <a:gd name="T117" fmla="*/ 2027 h 47"/>
              <a:gd name="T118" fmla="*/ 4763 w 12"/>
              <a:gd name="T119" fmla="*/ 2027 h 47"/>
              <a:gd name="T120" fmla="*/ 4763 w 12"/>
              <a:gd name="T121" fmla="*/ 17023 h 47"/>
              <a:gd name="T122" fmla="*/ 4763 w 12"/>
              <a:gd name="T123" fmla="*/ 17023 h 47"/>
              <a:gd name="T124" fmla="*/ 4763 w 12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6" y="42"/>
                </a:moveTo>
                <a:lnTo>
                  <a:pt x="0" y="42"/>
                </a:lnTo>
                <a:lnTo>
                  <a:pt x="0" y="5"/>
                </a:lnTo>
                <a:lnTo>
                  <a:pt x="0" y="42"/>
                </a:lnTo>
                <a:lnTo>
                  <a:pt x="0" y="5"/>
                </a:lnTo>
                <a:lnTo>
                  <a:pt x="0" y="4"/>
                </a:lnTo>
                <a:lnTo>
                  <a:pt x="0" y="43"/>
                </a:lnTo>
                <a:lnTo>
                  <a:pt x="1" y="45"/>
                </a:lnTo>
                <a:lnTo>
                  <a:pt x="1" y="4"/>
                </a:lnTo>
                <a:lnTo>
                  <a:pt x="1" y="45"/>
                </a:lnTo>
                <a:lnTo>
                  <a:pt x="1" y="3"/>
                </a:lnTo>
                <a:lnTo>
                  <a:pt x="1" y="1"/>
                </a:lnTo>
                <a:lnTo>
                  <a:pt x="1" y="46"/>
                </a:lnTo>
                <a:lnTo>
                  <a:pt x="3" y="46"/>
                </a:lnTo>
                <a:lnTo>
                  <a:pt x="3" y="1"/>
                </a:lnTo>
                <a:lnTo>
                  <a:pt x="3" y="46"/>
                </a:lnTo>
                <a:lnTo>
                  <a:pt x="3" y="1"/>
                </a:lnTo>
                <a:lnTo>
                  <a:pt x="3" y="0"/>
                </a:lnTo>
                <a:lnTo>
                  <a:pt x="3" y="46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0"/>
                </a:lnTo>
                <a:lnTo>
                  <a:pt x="6" y="47"/>
                </a:lnTo>
                <a:lnTo>
                  <a:pt x="8" y="47"/>
                </a:lnTo>
                <a:lnTo>
                  <a:pt x="8" y="0"/>
                </a:lnTo>
                <a:lnTo>
                  <a:pt x="9" y="0"/>
                </a:lnTo>
                <a:lnTo>
                  <a:pt x="9" y="46"/>
                </a:lnTo>
                <a:lnTo>
                  <a:pt x="9" y="1"/>
                </a:lnTo>
                <a:lnTo>
                  <a:pt x="9" y="46"/>
                </a:lnTo>
                <a:lnTo>
                  <a:pt x="10" y="46"/>
                </a:lnTo>
                <a:lnTo>
                  <a:pt x="10" y="1"/>
                </a:lnTo>
                <a:lnTo>
                  <a:pt x="10" y="46"/>
                </a:lnTo>
                <a:lnTo>
                  <a:pt x="10" y="45"/>
                </a:lnTo>
                <a:lnTo>
                  <a:pt x="10" y="3"/>
                </a:lnTo>
                <a:lnTo>
                  <a:pt x="10" y="4"/>
                </a:lnTo>
                <a:lnTo>
                  <a:pt x="10" y="45"/>
                </a:lnTo>
                <a:lnTo>
                  <a:pt x="10" y="4"/>
                </a:lnTo>
                <a:lnTo>
                  <a:pt x="12" y="4"/>
                </a:lnTo>
                <a:lnTo>
                  <a:pt x="12" y="43"/>
                </a:lnTo>
                <a:lnTo>
                  <a:pt x="12" y="42"/>
                </a:lnTo>
                <a:lnTo>
                  <a:pt x="12" y="5"/>
                </a:lnTo>
                <a:lnTo>
                  <a:pt x="12" y="4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3194050" y="2771775"/>
            <a:ext cx="111125" cy="4763"/>
          </a:xfrm>
          <a:custGeom>
            <a:avLst/>
            <a:gdLst>
              <a:gd name="T0" fmla="*/ 2117 w 315"/>
              <a:gd name="T1" fmla="*/ 1985 h 12"/>
              <a:gd name="T2" fmla="*/ 2117 w 315"/>
              <a:gd name="T3" fmla="*/ 0 h 12"/>
              <a:gd name="T4" fmla="*/ 109361 w 315"/>
              <a:gd name="T5" fmla="*/ 0 h 12"/>
              <a:gd name="T6" fmla="*/ 109361 w 315"/>
              <a:gd name="T7" fmla="*/ 0 h 12"/>
              <a:gd name="T8" fmla="*/ 1764 w 315"/>
              <a:gd name="T9" fmla="*/ 0 h 12"/>
              <a:gd name="T10" fmla="*/ 1764 w 315"/>
              <a:gd name="T11" fmla="*/ 0 h 12"/>
              <a:gd name="T12" fmla="*/ 109714 w 315"/>
              <a:gd name="T13" fmla="*/ 0 h 12"/>
              <a:gd name="T14" fmla="*/ 109714 w 315"/>
              <a:gd name="T15" fmla="*/ 0 h 12"/>
              <a:gd name="T16" fmla="*/ 1411 w 315"/>
              <a:gd name="T17" fmla="*/ 0 h 12"/>
              <a:gd name="T18" fmla="*/ 1058 w 315"/>
              <a:gd name="T19" fmla="*/ 0 h 12"/>
              <a:gd name="T20" fmla="*/ 110067 w 315"/>
              <a:gd name="T21" fmla="*/ 0 h 12"/>
              <a:gd name="T22" fmla="*/ 110067 w 315"/>
              <a:gd name="T23" fmla="*/ 397 h 12"/>
              <a:gd name="T24" fmla="*/ 1058 w 315"/>
              <a:gd name="T25" fmla="*/ 397 h 12"/>
              <a:gd name="T26" fmla="*/ 1058 w 315"/>
              <a:gd name="T27" fmla="*/ 397 h 12"/>
              <a:gd name="T28" fmla="*/ 110067 w 315"/>
              <a:gd name="T29" fmla="*/ 397 h 12"/>
              <a:gd name="T30" fmla="*/ 110772 w 315"/>
              <a:gd name="T31" fmla="*/ 397 h 12"/>
              <a:gd name="T32" fmla="*/ 1058 w 315"/>
              <a:gd name="T33" fmla="*/ 397 h 12"/>
              <a:gd name="T34" fmla="*/ 353 w 315"/>
              <a:gd name="T35" fmla="*/ 397 h 12"/>
              <a:gd name="T36" fmla="*/ 110772 w 315"/>
              <a:gd name="T37" fmla="*/ 397 h 12"/>
              <a:gd name="T38" fmla="*/ 110772 w 315"/>
              <a:gd name="T39" fmla="*/ 1191 h 12"/>
              <a:gd name="T40" fmla="*/ 353 w 315"/>
              <a:gd name="T41" fmla="*/ 1191 h 12"/>
              <a:gd name="T42" fmla="*/ 353 w 315"/>
              <a:gd name="T43" fmla="*/ 1588 h 12"/>
              <a:gd name="T44" fmla="*/ 110772 w 315"/>
              <a:gd name="T45" fmla="*/ 1588 h 12"/>
              <a:gd name="T46" fmla="*/ 110772 w 315"/>
              <a:gd name="T47" fmla="*/ 1588 h 12"/>
              <a:gd name="T48" fmla="*/ 353 w 315"/>
              <a:gd name="T49" fmla="*/ 1588 h 12"/>
              <a:gd name="T50" fmla="*/ 0 w 315"/>
              <a:gd name="T51" fmla="*/ 1588 h 12"/>
              <a:gd name="T52" fmla="*/ 111125 w 315"/>
              <a:gd name="T53" fmla="*/ 1588 h 12"/>
              <a:gd name="T54" fmla="*/ 111125 w 315"/>
              <a:gd name="T55" fmla="*/ 1985 h 12"/>
              <a:gd name="T56" fmla="*/ 0 w 315"/>
              <a:gd name="T57" fmla="*/ 1985 h 12"/>
              <a:gd name="T58" fmla="*/ 0 w 315"/>
              <a:gd name="T59" fmla="*/ 1985 h 12"/>
              <a:gd name="T60" fmla="*/ 111125 w 315"/>
              <a:gd name="T61" fmla="*/ 1985 h 12"/>
              <a:gd name="T62" fmla="*/ 111125 w 315"/>
              <a:gd name="T63" fmla="*/ 1985 h 12"/>
              <a:gd name="T64" fmla="*/ 0 w 315"/>
              <a:gd name="T65" fmla="*/ 1985 h 12"/>
              <a:gd name="T66" fmla="*/ 0 w 315"/>
              <a:gd name="T67" fmla="*/ 2382 h 12"/>
              <a:gd name="T68" fmla="*/ 111125 w 315"/>
              <a:gd name="T69" fmla="*/ 2382 h 12"/>
              <a:gd name="T70" fmla="*/ 111125 w 315"/>
              <a:gd name="T71" fmla="*/ 3175 h 12"/>
              <a:gd name="T72" fmla="*/ 0 w 315"/>
              <a:gd name="T73" fmla="*/ 3175 h 12"/>
              <a:gd name="T74" fmla="*/ 0 w 315"/>
              <a:gd name="T75" fmla="*/ 3175 h 12"/>
              <a:gd name="T76" fmla="*/ 111125 w 315"/>
              <a:gd name="T77" fmla="*/ 3175 h 12"/>
              <a:gd name="T78" fmla="*/ 110772 w 315"/>
              <a:gd name="T79" fmla="*/ 3175 h 12"/>
              <a:gd name="T80" fmla="*/ 353 w 315"/>
              <a:gd name="T81" fmla="*/ 3175 h 12"/>
              <a:gd name="T82" fmla="*/ 353 w 315"/>
              <a:gd name="T83" fmla="*/ 3572 h 12"/>
              <a:gd name="T84" fmla="*/ 110772 w 315"/>
              <a:gd name="T85" fmla="*/ 3572 h 12"/>
              <a:gd name="T86" fmla="*/ 110772 w 315"/>
              <a:gd name="T87" fmla="*/ 3572 h 12"/>
              <a:gd name="T88" fmla="*/ 353 w 315"/>
              <a:gd name="T89" fmla="*/ 3572 h 12"/>
              <a:gd name="T90" fmla="*/ 353 w 315"/>
              <a:gd name="T91" fmla="*/ 3572 h 12"/>
              <a:gd name="T92" fmla="*/ 110772 w 315"/>
              <a:gd name="T93" fmla="*/ 3572 h 12"/>
              <a:gd name="T94" fmla="*/ 110772 w 315"/>
              <a:gd name="T95" fmla="*/ 3969 h 12"/>
              <a:gd name="T96" fmla="*/ 1058 w 315"/>
              <a:gd name="T97" fmla="*/ 3969 h 12"/>
              <a:gd name="T98" fmla="*/ 1058 w 315"/>
              <a:gd name="T99" fmla="*/ 3969 h 12"/>
              <a:gd name="T100" fmla="*/ 110067 w 315"/>
              <a:gd name="T101" fmla="*/ 3969 h 12"/>
              <a:gd name="T102" fmla="*/ 110067 w 315"/>
              <a:gd name="T103" fmla="*/ 3969 h 12"/>
              <a:gd name="T104" fmla="*/ 1058 w 315"/>
              <a:gd name="T105" fmla="*/ 3969 h 12"/>
              <a:gd name="T106" fmla="*/ 1058 w 315"/>
              <a:gd name="T107" fmla="*/ 3969 h 12"/>
              <a:gd name="T108" fmla="*/ 110067 w 315"/>
              <a:gd name="T109" fmla="*/ 3969 h 12"/>
              <a:gd name="T110" fmla="*/ 109714 w 315"/>
              <a:gd name="T111" fmla="*/ 3969 h 12"/>
              <a:gd name="T112" fmla="*/ 1411 w 315"/>
              <a:gd name="T113" fmla="*/ 3969 h 12"/>
              <a:gd name="T114" fmla="*/ 1764 w 315"/>
              <a:gd name="T115" fmla="*/ 4763 h 12"/>
              <a:gd name="T116" fmla="*/ 109714 w 315"/>
              <a:gd name="T117" fmla="*/ 4763 h 12"/>
              <a:gd name="T118" fmla="*/ 109361 w 315"/>
              <a:gd name="T119" fmla="*/ 4763 h 12"/>
              <a:gd name="T120" fmla="*/ 1764 w 315"/>
              <a:gd name="T121" fmla="*/ 4763 h 12"/>
              <a:gd name="T122" fmla="*/ 2117 w 315"/>
              <a:gd name="T123" fmla="*/ 4763 h 12"/>
              <a:gd name="T124" fmla="*/ 109361 w 315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15" h="12">
                <a:moveTo>
                  <a:pt x="6" y="5"/>
                </a:moveTo>
                <a:lnTo>
                  <a:pt x="6" y="0"/>
                </a:lnTo>
                <a:lnTo>
                  <a:pt x="310" y="0"/>
                </a:lnTo>
                <a:lnTo>
                  <a:pt x="5" y="0"/>
                </a:lnTo>
                <a:lnTo>
                  <a:pt x="311" y="0"/>
                </a:lnTo>
                <a:lnTo>
                  <a:pt x="4" y="0"/>
                </a:lnTo>
                <a:lnTo>
                  <a:pt x="3" y="0"/>
                </a:lnTo>
                <a:lnTo>
                  <a:pt x="312" y="0"/>
                </a:lnTo>
                <a:lnTo>
                  <a:pt x="312" y="1"/>
                </a:lnTo>
                <a:lnTo>
                  <a:pt x="3" y="1"/>
                </a:lnTo>
                <a:lnTo>
                  <a:pt x="312" y="1"/>
                </a:lnTo>
                <a:lnTo>
                  <a:pt x="314" y="1"/>
                </a:lnTo>
                <a:lnTo>
                  <a:pt x="3" y="1"/>
                </a:lnTo>
                <a:lnTo>
                  <a:pt x="1" y="1"/>
                </a:lnTo>
                <a:lnTo>
                  <a:pt x="314" y="1"/>
                </a:lnTo>
                <a:lnTo>
                  <a:pt x="314" y="3"/>
                </a:lnTo>
                <a:lnTo>
                  <a:pt x="1" y="3"/>
                </a:lnTo>
                <a:lnTo>
                  <a:pt x="1" y="4"/>
                </a:lnTo>
                <a:lnTo>
                  <a:pt x="314" y="4"/>
                </a:lnTo>
                <a:lnTo>
                  <a:pt x="1" y="4"/>
                </a:lnTo>
                <a:lnTo>
                  <a:pt x="0" y="4"/>
                </a:lnTo>
                <a:lnTo>
                  <a:pt x="315" y="4"/>
                </a:lnTo>
                <a:lnTo>
                  <a:pt x="315" y="5"/>
                </a:lnTo>
                <a:lnTo>
                  <a:pt x="0" y="5"/>
                </a:lnTo>
                <a:lnTo>
                  <a:pt x="315" y="5"/>
                </a:lnTo>
                <a:lnTo>
                  <a:pt x="0" y="5"/>
                </a:lnTo>
                <a:lnTo>
                  <a:pt x="0" y="6"/>
                </a:lnTo>
                <a:lnTo>
                  <a:pt x="315" y="6"/>
                </a:lnTo>
                <a:lnTo>
                  <a:pt x="315" y="8"/>
                </a:lnTo>
                <a:lnTo>
                  <a:pt x="0" y="8"/>
                </a:lnTo>
                <a:lnTo>
                  <a:pt x="315" y="8"/>
                </a:lnTo>
                <a:lnTo>
                  <a:pt x="314" y="8"/>
                </a:lnTo>
                <a:lnTo>
                  <a:pt x="1" y="8"/>
                </a:lnTo>
                <a:lnTo>
                  <a:pt x="1" y="9"/>
                </a:lnTo>
                <a:lnTo>
                  <a:pt x="314" y="9"/>
                </a:lnTo>
                <a:lnTo>
                  <a:pt x="1" y="9"/>
                </a:lnTo>
                <a:lnTo>
                  <a:pt x="314" y="9"/>
                </a:lnTo>
                <a:lnTo>
                  <a:pt x="314" y="10"/>
                </a:lnTo>
                <a:lnTo>
                  <a:pt x="3" y="10"/>
                </a:lnTo>
                <a:lnTo>
                  <a:pt x="312" y="10"/>
                </a:lnTo>
                <a:lnTo>
                  <a:pt x="3" y="10"/>
                </a:lnTo>
                <a:lnTo>
                  <a:pt x="312" y="10"/>
                </a:lnTo>
                <a:lnTo>
                  <a:pt x="311" y="10"/>
                </a:lnTo>
                <a:lnTo>
                  <a:pt x="4" y="10"/>
                </a:lnTo>
                <a:lnTo>
                  <a:pt x="5" y="12"/>
                </a:lnTo>
                <a:lnTo>
                  <a:pt x="311" y="12"/>
                </a:lnTo>
                <a:lnTo>
                  <a:pt x="310" y="12"/>
                </a:lnTo>
                <a:lnTo>
                  <a:pt x="5" y="12"/>
                </a:lnTo>
                <a:lnTo>
                  <a:pt x="6" y="12"/>
                </a:lnTo>
                <a:lnTo>
                  <a:pt x="310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3302000" y="2763838"/>
            <a:ext cx="3175" cy="12700"/>
          </a:xfrm>
          <a:custGeom>
            <a:avLst/>
            <a:gdLst>
              <a:gd name="T0" fmla="*/ 1852 w 12"/>
              <a:gd name="T1" fmla="*/ 9737 h 30"/>
              <a:gd name="T2" fmla="*/ 0 w 12"/>
              <a:gd name="T3" fmla="*/ 9737 h 30"/>
              <a:gd name="T4" fmla="*/ 0 w 12"/>
              <a:gd name="T5" fmla="*/ 2117 h 30"/>
              <a:gd name="T6" fmla="*/ 0 w 12"/>
              <a:gd name="T7" fmla="*/ 2117 h 30"/>
              <a:gd name="T8" fmla="*/ 0 w 12"/>
              <a:gd name="T9" fmla="*/ 10160 h 30"/>
              <a:gd name="T10" fmla="*/ 0 w 12"/>
              <a:gd name="T11" fmla="*/ 11007 h 30"/>
              <a:gd name="T12" fmla="*/ 0 w 12"/>
              <a:gd name="T13" fmla="*/ 2117 h 30"/>
              <a:gd name="T14" fmla="*/ 0 w 12"/>
              <a:gd name="T15" fmla="*/ 1693 h 30"/>
              <a:gd name="T16" fmla="*/ 0 w 12"/>
              <a:gd name="T17" fmla="*/ 11007 h 30"/>
              <a:gd name="T18" fmla="*/ 529 w 12"/>
              <a:gd name="T19" fmla="*/ 11007 h 30"/>
              <a:gd name="T20" fmla="*/ 529 w 12"/>
              <a:gd name="T21" fmla="*/ 1693 h 30"/>
              <a:gd name="T22" fmla="*/ 529 w 12"/>
              <a:gd name="T23" fmla="*/ 1270 h 30"/>
              <a:gd name="T24" fmla="*/ 529 w 12"/>
              <a:gd name="T25" fmla="*/ 11430 h 30"/>
              <a:gd name="T26" fmla="*/ 794 w 12"/>
              <a:gd name="T27" fmla="*/ 11430 h 30"/>
              <a:gd name="T28" fmla="*/ 794 w 12"/>
              <a:gd name="T29" fmla="*/ 1270 h 30"/>
              <a:gd name="T30" fmla="*/ 794 w 12"/>
              <a:gd name="T31" fmla="*/ 847 h 30"/>
              <a:gd name="T32" fmla="*/ 794 w 12"/>
              <a:gd name="T33" fmla="*/ 11430 h 30"/>
              <a:gd name="T34" fmla="*/ 794 w 12"/>
              <a:gd name="T35" fmla="*/ 11853 h 30"/>
              <a:gd name="T36" fmla="*/ 794 w 12"/>
              <a:gd name="T37" fmla="*/ 847 h 30"/>
              <a:gd name="T38" fmla="*/ 794 w 12"/>
              <a:gd name="T39" fmla="*/ 847 h 30"/>
              <a:gd name="T40" fmla="*/ 794 w 12"/>
              <a:gd name="T41" fmla="*/ 11853 h 30"/>
              <a:gd name="T42" fmla="*/ 1058 w 12"/>
              <a:gd name="T43" fmla="*/ 11853 h 30"/>
              <a:gd name="T44" fmla="*/ 1058 w 12"/>
              <a:gd name="T45" fmla="*/ 847 h 30"/>
              <a:gd name="T46" fmla="*/ 1058 w 12"/>
              <a:gd name="T47" fmla="*/ 0 h 30"/>
              <a:gd name="T48" fmla="*/ 1058 w 12"/>
              <a:gd name="T49" fmla="*/ 11853 h 30"/>
              <a:gd name="T50" fmla="*/ 1058 w 12"/>
              <a:gd name="T51" fmla="*/ 11853 h 30"/>
              <a:gd name="T52" fmla="*/ 1058 w 12"/>
              <a:gd name="T53" fmla="*/ 0 h 30"/>
              <a:gd name="T54" fmla="*/ 1323 w 12"/>
              <a:gd name="T55" fmla="*/ 0 h 30"/>
              <a:gd name="T56" fmla="*/ 1323 w 12"/>
              <a:gd name="T57" fmla="*/ 12700 h 30"/>
              <a:gd name="T58" fmla="*/ 1323 w 12"/>
              <a:gd name="T59" fmla="*/ 12700 h 30"/>
              <a:gd name="T60" fmla="*/ 1323 w 12"/>
              <a:gd name="T61" fmla="*/ 0 h 30"/>
              <a:gd name="T62" fmla="*/ 1852 w 12"/>
              <a:gd name="T63" fmla="*/ 0 h 30"/>
              <a:gd name="T64" fmla="*/ 1852 w 12"/>
              <a:gd name="T65" fmla="*/ 12700 h 30"/>
              <a:gd name="T66" fmla="*/ 1852 w 12"/>
              <a:gd name="T67" fmla="*/ 12700 h 30"/>
              <a:gd name="T68" fmla="*/ 1852 w 12"/>
              <a:gd name="T69" fmla="*/ 0 h 30"/>
              <a:gd name="T70" fmla="*/ 2117 w 12"/>
              <a:gd name="T71" fmla="*/ 0 h 30"/>
              <a:gd name="T72" fmla="*/ 2117 w 12"/>
              <a:gd name="T73" fmla="*/ 12700 h 30"/>
              <a:gd name="T74" fmla="*/ 2117 w 12"/>
              <a:gd name="T75" fmla="*/ 11853 h 30"/>
              <a:gd name="T76" fmla="*/ 2117 w 12"/>
              <a:gd name="T77" fmla="*/ 0 h 30"/>
              <a:gd name="T78" fmla="*/ 2381 w 12"/>
              <a:gd name="T79" fmla="*/ 0 h 30"/>
              <a:gd name="T80" fmla="*/ 2381 w 12"/>
              <a:gd name="T81" fmla="*/ 11853 h 30"/>
              <a:gd name="T82" fmla="*/ 2381 w 12"/>
              <a:gd name="T83" fmla="*/ 11853 h 30"/>
              <a:gd name="T84" fmla="*/ 2381 w 12"/>
              <a:gd name="T85" fmla="*/ 847 h 30"/>
              <a:gd name="T86" fmla="*/ 2381 w 12"/>
              <a:gd name="T87" fmla="*/ 847 h 30"/>
              <a:gd name="T88" fmla="*/ 2381 w 12"/>
              <a:gd name="T89" fmla="*/ 11853 h 30"/>
              <a:gd name="T90" fmla="*/ 2910 w 12"/>
              <a:gd name="T91" fmla="*/ 11853 h 30"/>
              <a:gd name="T92" fmla="*/ 2910 w 12"/>
              <a:gd name="T93" fmla="*/ 847 h 30"/>
              <a:gd name="T94" fmla="*/ 2910 w 12"/>
              <a:gd name="T95" fmla="*/ 847 h 30"/>
              <a:gd name="T96" fmla="*/ 2910 w 12"/>
              <a:gd name="T97" fmla="*/ 11430 h 30"/>
              <a:gd name="T98" fmla="*/ 2910 w 12"/>
              <a:gd name="T99" fmla="*/ 11430 h 30"/>
              <a:gd name="T100" fmla="*/ 2910 w 12"/>
              <a:gd name="T101" fmla="*/ 1270 h 30"/>
              <a:gd name="T102" fmla="*/ 2910 w 12"/>
              <a:gd name="T103" fmla="*/ 1270 h 30"/>
              <a:gd name="T104" fmla="*/ 2910 w 12"/>
              <a:gd name="T105" fmla="*/ 11430 h 30"/>
              <a:gd name="T106" fmla="*/ 2910 w 12"/>
              <a:gd name="T107" fmla="*/ 11007 h 30"/>
              <a:gd name="T108" fmla="*/ 2910 w 12"/>
              <a:gd name="T109" fmla="*/ 1693 h 30"/>
              <a:gd name="T110" fmla="*/ 3175 w 12"/>
              <a:gd name="T111" fmla="*/ 1693 h 30"/>
              <a:gd name="T112" fmla="*/ 3175 w 12"/>
              <a:gd name="T113" fmla="*/ 11007 h 30"/>
              <a:gd name="T114" fmla="*/ 3175 w 12"/>
              <a:gd name="T115" fmla="*/ 11007 h 30"/>
              <a:gd name="T116" fmla="*/ 3175 w 12"/>
              <a:gd name="T117" fmla="*/ 2117 h 30"/>
              <a:gd name="T118" fmla="*/ 3175 w 12"/>
              <a:gd name="T119" fmla="*/ 2117 h 30"/>
              <a:gd name="T120" fmla="*/ 3175 w 12"/>
              <a:gd name="T121" fmla="*/ 10160 h 30"/>
              <a:gd name="T122" fmla="*/ 3175 w 12"/>
              <a:gd name="T123" fmla="*/ 9737 h 30"/>
              <a:gd name="T124" fmla="*/ 3175 w 12"/>
              <a:gd name="T125" fmla="*/ 2117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0">
                <a:moveTo>
                  <a:pt x="7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2" y="26"/>
                </a:lnTo>
                <a:lnTo>
                  <a:pt x="2" y="4"/>
                </a:lnTo>
                <a:lnTo>
                  <a:pt x="2" y="3"/>
                </a:lnTo>
                <a:lnTo>
                  <a:pt x="2" y="27"/>
                </a:lnTo>
                <a:lnTo>
                  <a:pt x="3" y="27"/>
                </a:lnTo>
                <a:lnTo>
                  <a:pt x="3" y="3"/>
                </a:lnTo>
                <a:lnTo>
                  <a:pt x="3" y="2"/>
                </a:lnTo>
                <a:lnTo>
                  <a:pt x="3" y="27"/>
                </a:lnTo>
                <a:lnTo>
                  <a:pt x="3" y="28"/>
                </a:lnTo>
                <a:lnTo>
                  <a:pt x="3" y="2"/>
                </a:lnTo>
                <a:lnTo>
                  <a:pt x="3" y="28"/>
                </a:lnTo>
                <a:lnTo>
                  <a:pt x="4" y="28"/>
                </a:lnTo>
                <a:lnTo>
                  <a:pt x="4" y="2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30"/>
                </a:lnTo>
                <a:lnTo>
                  <a:pt x="5" y="0"/>
                </a:lnTo>
                <a:lnTo>
                  <a:pt x="7" y="0"/>
                </a:lnTo>
                <a:lnTo>
                  <a:pt x="7" y="30"/>
                </a:lnTo>
                <a:lnTo>
                  <a:pt x="7" y="0"/>
                </a:lnTo>
                <a:lnTo>
                  <a:pt x="8" y="0"/>
                </a:lnTo>
                <a:lnTo>
                  <a:pt x="8" y="30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11" y="28"/>
                </a:lnTo>
                <a:lnTo>
                  <a:pt x="11" y="2"/>
                </a:lnTo>
                <a:lnTo>
                  <a:pt x="11" y="27"/>
                </a:lnTo>
                <a:lnTo>
                  <a:pt x="11" y="3"/>
                </a:lnTo>
                <a:lnTo>
                  <a:pt x="11" y="27"/>
                </a:lnTo>
                <a:lnTo>
                  <a:pt x="11" y="26"/>
                </a:lnTo>
                <a:lnTo>
                  <a:pt x="11" y="4"/>
                </a:lnTo>
                <a:lnTo>
                  <a:pt x="12" y="4"/>
                </a:lnTo>
                <a:lnTo>
                  <a:pt x="12" y="26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3302000" y="2763838"/>
            <a:ext cx="461963" cy="4762"/>
          </a:xfrm>
          <a:custGeom>
            <a:avLst/>
            <a:gdLst>
              <a:gd name="T0" fmla="*/ 2469 w 1310"/>
              <a:gd name="T1" fmla="*/ 1984 h 12"/>
              <a:gd name="T2" fmla="*/ 2469 w 1310"/>
              <a:gd name="T3" fmla="*/ 0 h 12"/>
              <a:gd name="T4" fmla="*/ 459847 w 1310"/>
              <a:gd name="T5" fmla="*/ 0 h 12"/>
              <a:gd name="T6" fmla="*/ 460200 w 1310"/>
              <a:gd name="T7" fmla="*/ 0 h 12"/>
              <a:gd name="T8" fmla="*/ 1763 w 1310"/>
              <a:gd name="T9" fmla="*/ 0 h 12"/>
              <a:gd name="T10" fmla="*/ 1763 w 1310"/>
              <a:gd name="T11" fmla="*/ 0 h 12"/>
              <a:gd name="T12" fmla="*/ 460200 w 1310"/>
              <a:gd name="T13" fmla="*/ 0 h 12"/>
              <a:gd name="T14" fmla="*/ 460200 w 1310"/>
              <a:gd name="T15" fmla="*/ 0 h 12"/>
              <a:gd name="T16" fmla="*/ 1411 w 1310"/>
              <a:gd name="T17" fmla="*/ 0 h 12"/>
              <a:gd name="T18" fmla="*/ 1411 w 1310"/>
              <a:gd name="T19" fmla="*/ 0 h 12"/>
              <a:gd name="T20" fmla="*/ 460552 w 1310"/>
              <a:gd name="T21" fmla="*/ 0 h 12"/>
              <a:gd name="T22" fmla="*/ 460552 w 1310"/>
              <a:gd name="T23" fmla="*/ 794 h 12"/>
              <a:gd name="T24" fmla="*/ 1411 w 1310"/>
              <a:gd name="T25" fmla="*/ 794 h 12"/>
              <a:gd name="T26" fmla="*/ 1058 w 1310"/>
              <a:gd name="T27" fmla="*/ 794 h 12"/>
              <a:gd name="T28" fmla="*/ 460552 w 1310"/>
              <a:gd name="T29" fmla="*/ 794 h 12"/>
              <a:gd name="T30" fmla="*/ 460905 w 1310"/>
              <a:gd name="T31" fmla="*/ 794 h 12"/>
              <a:gd name="T32" fmla="*/ 1058 w 1310"/>
              <a:gd name="T33" fmla="*/ 794 h 12"/>
              <a:gd name="T34" fmla="*/ 1058 w 1310"/>
              <a:gd name="T35" fmla="*/ 794 h 12"/>
              <a:gd name="T36" fmla="*/ 461610 w 1310"/>
              <a:gd name="T37" fmla="*/ 794 h 12"/>
              <a:gd name="T38" fmla="*/ 461610 w 1310"/>
              <a:gd name="T39" fmla="*/ 1191 h 12"/>
              <a:gd name="T40" fmla="*/ 1058 w 1310"/>
              <a:gd name="T41" fmla="*/ 1191 h 12"/>
              <a:gd name="T42" fmla="*/ 705 w 1310"/>
              <a:gd name="T43" fmla="*/ 1191 h 12"/>
              <a:gd name="T44" fmla="*/ 461610 w 1310"/>
              <a:gd name="T45" fmla="*/ 1191 h 12"/>
              <a:gd name="T46" fmla="*/ 461610 w 1310"/>
              <a:gd name="T47" fmla="*/ 1587 h 12"/>
              <a:gd name="T48" fmla="*/ 705 w 1310"/>
              <a:gd name="T49" fmla="*/ 1587 h 12"/>
              <a:gd name="T50" fmla="*/ 0 w 1310"/>
              <a:gd name="T51" fmla="*/ 1587 h 12"/>
              <a:gd name="T52" fmla="*/ 461610 w 1310"/>
              <a:gd name="T53" fmla="*/ 1587 h 12"/>
              <a:gd name="T54" fmla="*/ 461610 w 1310"/>
              <a:gd name="T55" fmla="*/ 1984 h 12"/>
              <a:gd name="T56" fmla="*/ 0 w 1310"/>
              <a:gd name="T57" fmla="*/ 1984 h 12"/>
              <a:gd name="T58" fmla="*/ 0 w 1310"/>
              <a:gd name="T59" fmla="*/ 1984 h 12"/>
              <a:gd name="T60" fmla="*/ 461963 w 1310"/>
              <a:gd name="T61" fmla="*/ 1984 h 12"/>
              <a:gd name="T62" fmla="*/ 461963 w 1310"/>
              <a:gd name="T63" fmla="*/ 1984 h 12"/>
              <a:gd name="T64" fmla="*/ 0 w 1310"/>
              <a:gd name="T65" fmla="*/ 1984 h 12"/>
              <a:gd name="T66" fmla="*/ 0 w 1310"/>
              <a:gd name="T67" fmla="*/ 2778 h 12"/>
              <a:gd name="T68" fmla="*/ 461963 w 1310"/>
              <a:gd name="T69" fmla="*/ 2778 h 12"/>
              <a:gd name="T70" fmla="*/ 461610 w 1310"/>
              <a:gd name="T71" fmla="*/ 3175 h 12"/>
              <a:gd name="T72" fmla="*/ 0 w 1310"/>
              <a:gd name="T73" fmla="*/ 3175 h 12"/>
              <a:gd name="T74" fmla="*/ 0 w 1310"/>
              <a:gd name="T75" fmla="*/ 3175 h 12"/>
              <a:gd name="T76" fmla="*/ 461610 w 1310"/>
              <a:gd name="T77" fmla="*/ 3175 h 12"/>
              <a:gd name="T78" fmla="*/ 461610 w 1310"/>
              <a:gd name="T79" fmla="*/ 3175 h 12"/>
              <a:gd name="T80" fmla="*/ 705 w 1310"/>
              <a:gd name="T81" fmla="*/ 3175 h 12"/>
              <a:gd name="T82" fmla="*/ 705 w 1310"/>
              <a:gd name="T83" fmla="*/ 3572 h 12"/>
              <a:gd name="T84" fmla="*/ 461610 w 1310"/>
              <a:gd name="T85" fmla="*/ 3572 h 12"/>
              <a:gd name="T86" fmla="*/ 461610 w 1310"/>
              <a:gd name="T87" fmla="*/ 3572 h 12"/>
              <a:gd name="T88" fmla="*/ 1058 w 1310"/>
              <a:gd name="T89" fmla="*/ 3572 h 12"/>
              <a:gd name="T90" fmla="*/ 1058 w 1310"/>
              <a:gd name="T91" fmla="*/ 3572 h 12"/>
              <a:gd name="T92" fmla="*/ 461610 w 1310"/>
              <a:gd name="T93" fmla="*/ 3572 h 12"/>
              <a:gd name="T94" fmla="*/ 460905 w 1310"/>
              <a:gd name="T95" fmla="*/ 4365 h 12"/>
              <a:gd name="T96" fmla="*/ 1058 w 1310"/>
              <a:gd name="T97" fmla="*/ 4365 h 12"/>
              <a:gd name="T98" fmla="*/ 1058 w 1310"/>
              <a:gd name="T99" fmla="*/ 4365 h 12"/>
              <a:gd name="T100" fmla="*/ 460552 w 1310"/>
              <a:gd name="T101" fmla="*/ 4365 h 12"/>
              <a:gd name="T102" fmla="*/ 460552 w 1310"/>
              <a:gd name="T103" fmla="*/ 4365 h 12"/>
              <a:gd name="T104" fmla="*/ 1411 w 1310"/>
              <a:gd name="T105" fmla="*/ 4365 h 12"/>
              <a:gd name="T106" fmla="*/ 1411 w 1310"/>
              <a:gd name="T107" fmla="*/ 4365 h 12"/>
              <a:gd name="T108" fmla="*/ 460552 w 1310"/>
              <a:gd name="T109" fmla="*/ 4365 h 12"/>
              <a:gd name="T110" fmla="*/ 460200 w 1310"/>
              <a:gd name="T111" fmla="*/ 4365 h 12"/>
              <a:gd name="T112" fmla="*/ 1411 w 1310"/>
              <a:gd name="T113" fmla="*/ 4365 h 12"/>
              <a:gd name="T114" fmla="*/ 1763 w 1310"/>
              <a:gd name="T115" fmla="*/ 4365 h 12"/>
              <a:gd name="T116" fmla="*/ 460200 w 1310"/>
              <a:gd name="T117" fmla="*/ 4365 h 12"/>
              <a:gd name="T118" fmla="*/ 460200 w 1310"/>
              <a:gd name="T119" fmla="*/ 4762 h 12"/>
              <a:gd name="T120" fmla="*/ 1763 w 1310"/>
              <a:gd name="T121" fmla="*/ 4762 h 12"/>
              <a:gd name="T122" fmla="*/ 2469 w 1310"/>
              <a:gd name="T123" fmla="*/ 4762 h 12"/>
              <a:gd name="T124" fmla="*/ 459847 w 1310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10" h="12">
                <a:moveTo>
                  <a:pt x="7" y="5"/>
                </a:moveTo>
                <a:lnTo>
                  <a:pt x="7" y="0"/>
                </a:lnTo>
                <a:lnTo>
                  <a:pt x="1304" y="0"/>
                </a:lnTo>
                <a:lnTo>
                  <a:pt x="1305" y="0"/>
                </a:lnTo>
                <a:lnTo>
                  <a:pt x="5" y="0"/>
                </a:lnTo>
                <a:lnTo>
                  <a:pt x="1305" y="0"/>
                </a:lnTo>
                <a:lnTo>
                  <a:pt x="4" y="0"/>
                </a:lnTo>
                <a:lnTo>
                  <a:pt x="1306" y="0"/>
                </a:lnTo>
                <a:lnTo>
                  <a:pt x="1306" y="2"/>
                </a:lnTo>
                <a:lnTo>
                  <a:pt x="4" y="2"/>
                </a:lnTo>
                <a:lnTo>
                  <a:pt x="3" y="2"/>
                </a:lnTo>
                <a:lnTo>
                  <a:pt x="1306" y="2"/>
                </a:lnTo>
                <a:lnTo>
                  <a:pt x="1307" y="2"/>
                </a:lnTo>
                <a:lnTo>
                  <a:pt x="3" y="2"/>
                </a:lnTo>
                <a:lnTo>
                  <a:pt x="1309" y="2"/>
                </a:lnTo>
                <a:lnTo>
                  <a:pt x="1309" y="3"/>
                </a:lnTo>
                <a:lnTo>
                  <a:pt x="3" y="3"/>
                </a:lnTo>
                <a:lnTo>
                  <a:pt x="2" y="3"/>
                </a:lnTo>
                <a:lnTo>
                  <a:pt x="1309" y="3"/>
                </a:lnTo>
                <a:lnTo>
                  <a:pt x="1309" y="4"/>
                </a:lnTo>
                <a:lnTo>
                  <a:pt x="2" y="4"/>
                </a:lnTo>
                <a:lnTo>
                  <a:pt x="0" y="4"/>
                </a:lnTo>
                <a:lnTo>
                  <a:pt x="1309" y="4"/>
                </a:lnTo>
                <a:lnTo>
                  <a:pt x="1309" y="5"/>
                </a:lnTo>
                <a:lnTo>
                  <a:pt x="0" y="5"/>
                </a:lnTo>
                <a:lnTo>
                  <a:pt x="1310" y="5"/>
                </a:lnTo>
                <a:lnTo>
                  <a:pt x="0" y="5"/>
                </a:lnTo>
                <a:lnTo>
                  <a:pt x="0" y="7"/>
                </a:lnTo>
                <a:lnTo>
                  <a:pt x="1310" y="7"/>
                </a:lnTo>
                <a:lnTo>
                  <a:pt x="1309" y="8"/>
                </a:lnTo>
                <a:lnTo>
                  <a:pt x="0" y="8"/>
                </a:lnTo>
                <a:lnTo>
                  <a:pt x="1309" y="8"/>
                </a:lnTo>
                <a:lnTo>
                  <a:pt x="2" y="8"/>
                </a:lnTo>
                <a:lnTo>
                  <a:pt x="2" y="9"/>
                </a:lnTo>
                <a:lnTo>
                  <a:pt x="1309" y="9"/>
                </a:lnTo>
                <a:lnTo>
                  <a:pt x="3" y="9"/>
                </a:lnTo>
                <a:lnTo>
                  <a:pt x="1309" y="9"/>
                </a:lnTo>
                <a:lnTo>
                  <a:pt x="1307" y="11"/>
                </a:lnTo>
                <a:lnTo>
                  <a:pt x="3" y="11"/>
                </a:lnTo>
                <a:lnTo>
                  <a:pt x="1306" y="11"/>
                </a:lnTo>
                <a:lnTo>
                  <a:pt x="4" y="11"/>
                </a:lnTo>
                <a:lnTo>
                  <a:pt x="1306" y="11"/>
                </a:lnTo>
                <a:lnTo>
                  <a:pt x="1305" y="11"/>
                </a:lnTo>
                <a:lnTo>
                  <a:pt x="4" y="11"/>
                </a:lnTo>
                <a:lnTo>
                  <a:pt x="5" y="11"/>
                </a:lnTo>
                <a:lnTo>
                  <a:pt x="1305" y="11"/>
                </a:lnTo>
                <a:lnTo>
                  <a:pt x="1305" y="12"/>
                </a:lnTo>
                <a:lnTo>
                  <a:pt x="5" y="12"/>
                </a:lnTo>
                <a:lnTo>
                  <a:pt x="7" y="12"/>
                </a:lnTo>
                <a:lnTo>
                  <a:pt x="130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3759200" y="2757488"/>
            <a:ext cx="4763" cy="11112"/>
          </a:xfrm>
          <a:custGeom>
            <a:avLst/>
            <a:gdLst>
              <a:gd name="T0" fmla="*/ 2382 w 12"/>
              <a:gd name="T1" fmla="*/ 8430 h 29"/>
              <a:gd name="T2" fmla="*/ 0 w 12"/>
              <a:gd name="T3" fmla="*/ 8430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6 h 29"/>
              <a:gd name="T10" fmla="*/ 0 w 12"/>
              <a:gd name="T11" fmla="*/ 9579 h 29"/>
              <a:gd name="T12" fmla="*/ 0 w 12"/>
              <a:gd name="T13" fmla="*/ 1150 h 29"/>
              <a:gd name="T14" fmla="*/ 0 w 12"/>
              <a:gd name="T15" fmla="*/ 1150 h 29"/>
              <a:gd name="T16" fmla="*/ 0 w 12"/>
              <a:gd name="T17" fmla="*/ 9579 h 29"/>
              <a:gd name="T18" fmla="*/ 0 w 12"/>
              <a:gd name="T19" fmla="*/ 9579 h 29"/>
              <a:gd name="T20" fmla="*/ 0 w 12"/>
              <a:gd name="T21" fmla="*/ 1150 h 29"/>
              <a:gd name="T22" fmla="*/ 794 w 12"/>
              <a:gd name="T23" fmla="*/ 766 h 29"/>
              <a:gd name="T24" fmla="*/ 794 w 12"/>
              <a:gd name="T25" fmla="*/ 9962 h 29"/>
              <a:gd name="T26" fmla="*/ 794 w 12"/>
              <a:gd name="T27" fmla="*/ 9962 h 29"/>
              <a:gd name="T28" fmla="*/ 794 w 12"/>
              <a:gd name="T29" fmla="*/ 766 h 29"/>
              <a:gd name="T30" fmla="*/ 794 w 12"/>
              <a:gd name="T31" fmla="*/ 766 h 29"/>
              <a:gd name="T32" fmla="*/ 794 w 12"/>
              <a:gd name="T33" fmla="*/ 9962 h 29"/>
              <a:gd name="T34" fmla="*/ 794 w 12"/>
              <a:gd name="T35" fmla="*/ 10729 h 29"/>
              <a:gd name="T36" fmla="*/ 794 w 12"/>
              <a:gd name="T37" fmla="*/ 383 h 29"/>
              <a:gd name="T38" fmla="*/ 1191 w 12"/>
              <a:gd name="T39" fmla="*/ 383 h 29"/>
              <a:gd name="T40" fmla="*/ 1191 w 12"/>
              <a:gd name="T41" fmla="*/ 10729 h 29"/>
              <a:gd name="T42" fmla="*/ 1191 w 12"/>
              <a:gd name="T43" fmla="*/ 10729 h 29"/>
              <a:gd name="T44" fmla="*/ 1191 w 12"/>
              <a:gd name="T45" fmla="*/ 0 h 29"/>
              <a:gd name="T46" fmla="*/ 1191 w 12"/>
              <a:gd name="T47" fmla="*/ 0 h 29"/>
              <a:gd name="T48" fmla="*/ 1191 w 12"/>
              <a:gd name="T49" fmla="*/ 10729 h 29"/>
              <a:gd name="T50" fmla="*/ 1588 w 12"/>
              <a:gd name="T51" fmla="*/ 10729 h 29"/>
              <a:gd name="T52" fmla="*/ 1588 w 12"/>
              <a:gd name="T53" fmla="*/ 0 h 29"/>
              <a:gd name="T54" fmla="*/ 1588 w 12"/>
              <a:gd name="T55" fmla="*/ 0 h 29"/>
              <a:gd name="T56" fmla="*/ 1588 w 12"/>
              <a:gd name="T57" fmla="*/ 10729 h 29"/>
              <a:gd name="T58" fmla="*/ 2382 w 12"/>
              <a:gd name="T59" fmla="*/ 11112 h 29"/>
              <a:gd name="T60" fmla="*/ 2382 w 12"/>
              <a:gd name="T61" fmla="*/ 0 h 29"/>
              <a:gd name="T62" fmla="*/ 2382 w 12"/>
              <a:gd name="T63" fmla="*/ 0 h 29"/>
              <a:gd name="T64" fmla="*/ 2382 w 12"/>
              <a:gd name="T65" fmla="*/ 11112 h 29"/>
              <a:gd name="T66" fmla="*/ 2778 w 12"/>
              <a:gd name="T67" fmla="*/ 11112 h 29"/>
              <a:gd name="T68" fmla="*/ 2778 w 12"/>
              <a:gd name="T69" fmla="*/ 0 h 29"/>
              <a:gd name="T70" fmla="*/ 2778 w 12"/>
              <a:gd name="T71" fmla="*/ 0 h 29"/>
              <a:gd name="T72" fmla="*/ 2778 w 12"/>
              <a:gd name="T73" fmla="*/ 10729 h 29"/>
              <a:gd name="T74" fmla="*/ 2778 w 12"/>
              <a:gd name="T75" fmla="*/ 10729 h 29"/>
              <a:gd name="T76" fmla="*/ 2778 w 12"/>
              <a:gd name="T77" fmla="*/ 0 h 29"/>
              <a:gd name="T78" fmla="*/ 3175 w 12"/>
              <a:gd name="T79" fmla="*/ 0 h 29"/>
              <a:gd name="T80" fmla="*/ 3175 w 12"/>
              <a:gd name="T81" fmla="*/ 10729 h 29"/>
              <a:gd name="T82" fmla="*/ 3175 w 12"/>
              <a:gd name="T83" fmla="*/ 10729 h 29"/>
              <a:gd name="T84" fmla="*/ 3175 w 12"/>
              <a:gd name="T85" fmla="*/ 0 h 29"/>
              <a:gd name="T86" fmla="*/ 3175 w 12"/>
              <a:gd name="T87" fmla="*/ 383 h 29"/>
              <a:gd name="T88" fmla="*/ 3175 w 12"/>
              <a:gd name="T89" fmla="*/ 10729 h 29"/>
              <a:gd name="T90" fmla="*/ 3572 w 12"/>
              <a:gd name="T91" fmla="*/ 10729 h 29"/>
              <a:gd name="T92" fmla="*/ 3572 w 12"/>
              <a:gd name="T93" fmla="*/ 383 h 29"/>
              <a:gd name="T94" fmla="*/ 4366 w 12"/>
              <a:gd name="T95" fmla="*/ 766 h 29"/>
              <a:gd name="T96" fmla="*/ 4366 w 12"/>
              <a:gd name="T97" fmla="*/ 9962 h 29"/>
              <a:gd name="T98" fmla="*/ 4366 w 12"/>
              <a:gd name="T99" fmla="*/ 9962 h 29"/>
              <a:gd name="T100" fmla="*/ 4366 w 12"/>
              <a:gd name="T101" fmla="*/ 766 h 29"/>
              <a:gd name="T102" fmla="*/ 4366 w 12"/>
              <a:gd name="T103" fmla="*/ 766 h 29"/>
              <a:gd name="T104" fmla="*/ 4366 w 12"/>
              <a:gd name="T105" fmla="*/ 9962 h 29"/>
              <a:gd name="T106" fmla="*/ 4366 w 12"/>
              <a:gd name="T107" fmla="*/ 9579 h 29"/>
              <a:gd name="T108" fmla="*/ 4366 w 12"/>
              <a:gd name="T109" fmla="*/ 1150 h 29"/>
              <a:gd name="T110" fmla="*/ 4366 w 12"/>
              <a:gd name="T111" fmla="*/ 1150 h 29"/>
              <a:gd name="T112" fmla="*/ 4366 w 12"/>
              <a:gd name="T113" fmla="*/ 9579 h 29"/>
              <a:gd name="T114" fmla="*/ 4366 w 12"/>
              <a:gd name="T115" fmla="*/ 9579 h 29"/>
              <a:gd name="T116" fmla="*/ 4366 w 12"/>
              <a:gd name="T117" fmla="*/ 1150 h 29"/>
              <a:gd name="T118" fmla="*/ 4763 w 12"/>
              <a:gd name="T119" fmla="*/ 1916 h 29"/>
              <a:gd name="T120" fmla="*/ 4763 w 12"/>
              <a:gd name="T121" fmla="*/ 9196 h 29"/>
              <a:gd name="T122" fmla="*/ 4763 w 12"/>
              <a:gd name="T123" fmla="*/ 8430 h 29"/>
              <a:gd name="T124" fmla="*/ 4763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6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2" y="2"/>
                </a:lnTo>
                <a:lnTo>
                  <a:pt x="2" y="26"/>
                </a:lnTo>
                <a:lnTo>
                  <a:pt x="2" y="2"/>
                </a:lnTo>
                <a:lnTo>
                  <a:pt x="2" y="26"/>
                </a:lnTo>
                <a:lnTo>
                  <a:pt x="2" y="28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8" y="1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11" y="2"/>
                </a:lnTo>
                <a:lnTo>
                  <a:pt x="11" y="26"/>
                </a:lnTo>
                <a:lnTo>
                  <a:pt x="11" y="2"/>
                </a:lnTo>
                <a:lnTo>
                  <a:pt x="11" y="26"/>
                </a:lnTo>
                <a:lnTo>
                  <a:pt x="11" y="25"/>
                </a:lnTo>
                <a:lnTo>
                  <a:pt x="11" y="3"/>
                </a:lnTo>
                <a:lnTo>
                  <a:pt x="11" y="25"/>
                </a:lnTo>
                <a:lnTo>
                  <a:pt x="11" y="3"/>
                </a:lnTo>
                <a:lnTo>
                  <a:pt x="12" y="5"/>
                </a:lnTo>
                <a:lnTo>
                  <a:pt x="12" y="24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3759200" y="2757488"/>
            <a:ext cx="52388" cy="3175"/>
          </a:xfrm>
          <a:custGeom>
            <a:avLst/>
            <a:gdLst>
              <a:gd name="T0" fmla="*/ 2110 w 149"/>
              <a:gd name="T1" fmla="*/ 1588 h 10"/>
              <a:gd name="T2" fmla="*/ 2110 w 149"/>
              <a:gd name="T3" fmla="*/ 0 h 10"/>
              <a:gd name="T4" fmla="*/ 50630 w 149"/>
              <a:gd name="T5" fmla="*/ 0 h 10"/>
              <a:gd name="T6" fmla="*/ 50982 w 149"/>
              <a:gd name="T7" fmla="*/ 0 h 10"/>
              <a:gd name="T8" fmla="*/ 2110 w 149"/>
              <a:gd name="T9" fmla="*/ 0 h 10"/>
              <a:gd name="T10" fmla="*/ 1406 w 149"/>
              <a:gd name="T11" fmla="*/ 0 h 10"/>
              <a:gd name="T12" fmla="*/ 50982 w 149"/>
              <a:gd name="T13" fmla="*/ 0 h 10"/>
              <a:gd name="T14" fmla="*/ 50982 w 149"/>
              <a:gd name="T15" fmla="*/ 0 h 10"/>
              <a:gd name="T16" fmla="*/ 1406 w 149"/>
              <a:gd name="T17" fmla="*/ 0 h 10"/>
              <a:gd name="T18" fmla="*/ 1055 w 149"/>
              <a:gd name="T19" fmla="*/ 0 h 10"/>
              <a:gd name="T20" fmla="*/ 51333 w 149"/>
              <a:gd name="T21" fmla="*/ 0 h 10"/>
              <a:gd name="T22" fmla="*/ 51333 w 149"/>
              <a:gd name="T23" fmla="*/ 0 h 10"/>
              <a:gd name="T24" fmla="*/ 1055 w 149"/>
              <a:gd name="T25" fmla="*/ 0 h 10"/>
              <a:gd name="T26" fmla="*/ 1055 w 149"/>
              <a:gd name="T27" fmla="*/ 318 h 10"/>
              <a:gd name="T28" fmla="*/ 51333 w 149"/>
              <a:gd name="T29" fmla="*/ 318 h 10"/>
              <a:gd name="T30" fmla="*/ 52036 w 149"/>
              <a:gd name="T31" fmla="*/ 318 h 10"/>
              <a:gd name="T32" fmla="*/ 703 w 149"/>
              <a:gd name="T33" fmla="*/ 318 h 10"/>
              <a:gd name="T34" fmla="*/ 703 w 149"/>
              <a:gd name="T35" fmla="*/ 635 h 10"/>
              <a:gd name="T36" fmla="*/ 52036 w 149"/>
              <a:gd name="T37" fmla="*/ 635 h 10"/>
              <a:gd name="T38" fmla="*/ 52036 w 149"/>
              <a:gd name="T39" fmla="*/ 635 h 10"/>
              <a:gd name="T40" fmla="*/ 703 w 149"/>
              <a:gd name="T41" fmla="*/ 635 h 10"/>
              <a:gd name="T42" fmla="*/ 703 w 149"/>
              <a:gd name="T43" fmla="*/ 635 h 10"/>
              <a:gd name="T44" fmla="*/ 52036 w 149"/>
              <a:gd name="T45" fmla="*/ 635 h 10"/>
              <a:gd name="T46" fmla="*/ 52388 w 149"/>
              <a:gd name="T47" fmla="*/ 953 h 10"/>
              <a:gd name="T48" fmla="*/ 0 w 149"/>
              <a:gd name="T49" fmla="*/ 953 h 10"/>
              <a:gd name="T50" fmla="*/ 0 w 149"/>
              <a:gd name="T51" fmla="*/ 953 h 10"/>
              <a:gd name="T52" fmla="*/ 52388 w 149"/>
              <a:gd name="T53" fmla="*/ 953 h 10"/>
              <a:gd name="T54" fmla="*/ 52388 w 149"/>
              <a:gd name="T55" fmla="*/ 953 h 10"/>
              <a:gd name="T56" fmla="*/ 0 w 149"/>
              <a:gd name="T57" fmla="*/ 953 h 10"/>
              <a:gd name="T58" fmla="*/ 0 w 149"/>
              <a:gd name="T59" fmla="*/ 1588 h 10"/>
              <a:gd name="T60" fmla="*/ 52388 w 149"/>
              <a:gd name="T61" fmla="*/ 1588 h 10"/>
              <a:gd name="T62" fmla="*/ 52388 w 149"/>
              <a:gd name="T63" fmla="*/ 1588 h 10"/>
              <a:gd name="T64" fmla="*/ 0 w 149"/>
              <a:gd name="T65" fmla="*/ 1588 h 10"/>
              <a:gd name="T66" fmla="*/ 0 w 149"/>
              <a:gd name="T67" fmla="*/ 1905 h 10"/>
              <a:gd name="T68" fmla="*/ 52388 w 149"/>
              <a:gd name="T69" fmla="*/ 1905 h 10"/>
              <a:gd name="T70" fmla="*/ 52388 w 149"/>
              <a:gd name="T71" fmla="*/ 2223 h 10"/>
              <a:gd name="T72" fmla="*/ 0 w 149"/>
              <a:gd name="T73" fmla="*/ 2223 h 10"/>
              <a:gd name="T74" fmla="*/ 0 w 149"/>
              <a:gd name="T75" fmla="*/ 2223 h 10"/>
              <a:gd name="T76" fmla="*/ 52388 w 149"/>
              <a:gd name="T77" fmla="*/ 2223 h 10"/>
              <a:gd name="T78" fmla="*/ 52388 w 149"/>
              <a:gd name="T79" fmla="*/ 2223 h 10"/>
              <a:gd name="T80" fmla="*/ 0 w 149"/>
              <a:gd name="T81" fmla="*/ 2223 h 10"/>
              <a:gd name="T82" fmla="*/ 703 w 149"/>
              <a:gd name="T83" fmla="*/ 2540 h 10"/>
              <a:gd name="T84" fmla="*/ 52036 w 149"/>
              <a:gd name="T85" fmla="*/ 2540 h 10"/>
              <a:gd name="T86" fmla="*/ 52036 w 149"/>
              <a:gd name="T87" fmla="*/ 2540 h 10"/>
              <a:gd name="T88" fmla="*/ 703 w 149"/>
              <a:gd name="T89" fmla="*/ 2540 h 10"/>
              <a:gd name="T90" fmla="*/ 703 w 149"/>
              <a:gd name="T91" fmla="*/ 2540 h 10"/>
              <a:gd name="T92" fmla="*/ 52036 w 149"/>
              <a:gd name="T93" fmla="*/ 2540 h 10"/>
              <a:gd name="T94" fmla="*/ 52036 w 149"/>
              <a:gd name="T95" fmla="*/ 3175 h 10"/>
              <a:gd name="T96" fmla="*/ 703 w 149"/>
              <a:gd name="T97" fmla="*/ 3175 h 10"/>
              <a:gd name="T98" fmla="*/ 1055 w 149"/>
              <a:gd name="T99" fmla="*/ 3175 h 10"/>
              <a:gd name="T100" fmla="*/ 51333 w 149"/>
              <a:gd name="T101" fmla="*/ 3175 h 10"/>
              <a:gd name="T102" fmla="*/ 51333 w 149"/>
              <a:gd name="T103" fmla="*/ 3175 h 10"/>
              <a:gd name="T104" fmla="*/ 1055 w 149"/>
              <a:gd name="T105" fmla="*/ 3175 h 10"/>
              <a:gd name="T106" fmla="*/ 1055 w 149"/>
              <a:gd name="T107" fmla="*/ 3175 h 10"/>
              <a:gd name="T108" fmla="*/ 51333 w 149"/>
              <a:gd name="T109" fmla="*/ 3175 h 10"/>
              <a:gd name="T110" fmla="*/ 50982 w 149"/>
              <a:gd name="T111" fmla="*/ 3175 h 10"/>
              <a:gd name="T112" fmla="*/ 1406 w 149"/>
              <a:gd name="T113" fmla="*/ 3175 h 10"/>
              <a:gd name="T114" fmla="*/ 1406 w 149"/>
              <a:gd name="T115" fmla="*/ 3175 h 10"/>
              <a:gd name="T116" fmla="*/ 50982 w 149"/>
              <a:gd name="T117" fmla="*/ 3175 h 10"/>
              <a:gd name="T118" fmla="*/ 50982 w 149"/>
              <a:gd name="T119" fmla="*/ 3175 h 10"/>
              <a:gd name="T120" fmla="*/ 2110 w 149"/>
              <a:gd name="T121" fmla="*/ 3175 h 10"/>
              <a:gd name="T122" fmla="*/ 2110 w 149"/>
              <a:gd name="T123" fmla="*/ 3175 h 10"/>
              <a:gd name="T124" fmla="*/ 50630 w 149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9" h="10">
                <a:moveTo>
                  <a:pt x="6" y="5"/>
                </a:moveTo>
                <a:lnTo>
                  <a:pt x="6" y="0"/>
                </a:lnTo>
                <a:lnTo>
                  <a:pt x="144" y="0"/>
                </a:lnTo>
                <a:lnTo>
                  <a:pt x="145" y="0"/>
                </a:lnTo>
                <a:lnTo>
                  <a:pt x="6" y="0"/>
                </a:lnTo>
                <a:lnTo>
                  <a:pt x="4" y="0"/>
                </a:lnTo>
                <a:lnTo>
                  <a:pt x="145" y="0"/>
                </a:lnTo>
                <a:lnTo>
                  <a:pt x="4" y="0"/>
                </a:lnTo>
                <a:lnTo>
                  <a:pt x="3" y="0"/>
                </a:lnTo>
                <a:lnTo>
                  <a:pt x="146" y="0"/>
                </a:lnTo>
                <a:lnTo>
                  <a:pt x="3" y="0"/>
                </a:lnTo>
                <a:lnTo>
                  <a:pt x="3" y="1"/>
                </a:lnTo>
                <a:lnTo>
                  <a:pt x="146" y="1"/>
                </a:lnTo>
                <a:lnTo>
                  <a:pt x="148" y="1"/>
                </a:lnTo>
                <a:lnTo>
                  <a:pt x="2" y="1"/>
                </a:lnTo>
                <a:lnTo>
                  <a:pt x="2" y="2"/>
                </a:lnTo>
                <a:lnTo>
                  <a:pt x="148" y="2"/>
                </a:lnTo>
                <a:lnTo>
                  <a:pt x="2" y="2"/>
                </a:lnTo>
                <a:lnTo>
                  <a:pt x="148" y="2"/>
                </a:lnTo>
                <a:lnTo>
                  <a:pt x="149" y="3"/>
                </a:lnTo>
                <a:lnTo>
                  <a:pt x="0" y="3"/>
                </a:lnTo>
                <a:lnTo>
                  <a:pt x="149" y="3"/>
                </a:lnTo>
                <a:lnTo>
                  <a:pt x="0" y="3"/>
                </a:lnTo>
                <a:lnTo>
                  <a:pt x="0" y="5"/>
                </a:lnTo>
                <a:lnTo>
                  <a:pt x="149" y="5"/>
                </a:lnTo>
                <a:lnTo>
                  <a:pt x="0" y="5"/>
                </a:lnTo>
                <a:lnTo>
                  <a:pt x="0" y="6"/>
                </a:lnTo>
                <a:lnTo>
                  <a:pt x="149" y="6"/>
                </a:lnTo>
                <a:lnTo>
                  <a:pt x="149" y="7"/>
                </a:lnTo>
                <a:lnTo>
                  <a:pt x="0" y="7"/>
                </a:lnTo>
                <a:lnTo>
                  <a:pt x="149" y="7"/>
                </a:lnTo>
                <a:lnTo>
                  <a:pt x="0" y="7"/>
                </a:lnTo>
                <a:lnTo>
                  <a:pt x="2" y="8"/>
                </a:lnTo>
                <a:lnTo>
                  <a:pt x="148" y="8"/>
                </a:lnTo>
                <a:lnTo>
                  <a:pt x="2" y="8"/>
                </a:lnTo>
                <a:lnTo>
                  <a:pt x="148" y="8"/>
                </a:lnTo>
                <a:lnTo>
                  <a:pt x="148" y="10"/>
                </a:lnTo>
                <a:lnTo>
                  <a:pt x="2" y="10"/>
                </a:lnTo>
                <a:lnTo>
                  <a:pt x="3" y="10"/>
                </a:lnTo>
                <a:lnTo>
                  <a:pt x="146" y="10"/>
                </a:lnTo>
                <a:lnTo>
                  <a:pt x="3" y="10"/>
                </a:lnTo>
                <a:lnTo>
                  <a:pt x="146" y="10"/>
                </a:lnTo>
                <a:lnTo>
                  <a:pt x="145" y="10"/>
                </a:lnTo>
                <a:lnTo>
                  <a:pt x="4" y="10"/>
                </a:lnTo>
                <a:lnTo>
                  <a:pt x="145" y="10"/>
                </a:lnTo>
                <a:lnTo>
                  <a:pt x="6" y="10"/>
                </a:lnTo>
                <a:lnTo>
                  <a:pt x="144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3806825" y="2722563"/>
            <a:ext cx="4763" cy="38100"/>
          </a:xfrm>
          <a:custGeom>
            <a:avLst/>
            <a:gdLst>
              <a:gd name="T0" fmla="*/ 2778 w 12"/>
              <a:gd name="T1" fmla="*/ 36176 h 99"/>
              <a:gd name="T2" fmla="*/ 0 w 12"/>
              <a:gd name="T3" fmla="*/ 36176 h 99"/>
              <a:gd name="T4" fmla="*/ 0 w 12"/>
              <a:gd name="T5" fmla="*/ 1924 h 99"/>
              <a:gd name="T6" fmla="*/ 0 w 12"/>
              <a:gd name="T7" fmla="*/ 1539 h 99"/>
              <a:gd name="T8" fmla="*/ 0 w 12"/>
              <a:gd name="T9" fmla="*/ 36561 h 99"/>
              <a:gd name="T10" fmla="*/ 794 w 12"/>
              <a:gd name="T11" fmla="*/ 36945 h 99"/>
              <a:gd name="T12" fmla="*/ 794 w 12"/>
              <a:gd name="T13" fmla="*/ 1539 h 99"/>
              <a:gd name="T14" fmla="*/ 794 w 12"/>
              <a:gd name="T15" fmla="*/ 1539 h 99"/>
              <a:gd name="T16" fmla="*/ 794 w 12"/>
              <a:gd name="T17" fmla="*/ 36945 h 99"/>
              <a:gd name="T18" fmla="*/ 794 w 12"/>
              <a:gd name="T19" fmla="*/ 36945 h 99"/>
              <a:gd name="T20" fmla="*/ 794 w 12"/>
              <a:gd name="T21" fmla="*/ 770 h 99"/>
              <a:gd name="T22" fmla="*/ 794 w 12"/>
              <a:gd name="T23" fmla="*/ 770 h 99"/>
              <a:gd name="T24" fmla="*/ 794 w 12"/>
              <a:gd name="T25" fmla="*/ 37330 h 99"/>
              <a:gd name="T26" fmla="*/ 794 w 12"/>
              <a:gd name="T27" fmla="*/ 37330 h 99"/>
              <a:gd name="T28" fmla="*/ 794 w 12"/>
              <a:gd name="T29" fmla="*/ 770 h 99"/>
              <a:gd name="T30" fmla="*/ 794 w 12"/>
              <a:gd name="T31" fmla="*/ 385 h 99"/>
              <a:gd name="T32" fmla="*/ 794 w 12"/>
              <a:gd name="T33" fmla="*/ 37330 h 99"/>
              <a:gd name="T34" fmla="*/ 1191 w 12"/>
              <a:gd name="T35" fmla="*/ 38100 h 99"/>
              <a:gd name="T36" fmla="*/ 1191 w 12"/>
              <a:gd name="T37" fmla="*/ 385 h 99"/>
              <a:gd name="T38" fmla="*/ 1588 w 12"/>
              <a:gd name="T39" fmla="*/ 0 h 99"/>
              <a:gd name="T40" fmla="*/ 1588 w 12"/>
              <a:gd name="T41" fmla="*/ 38100 h 99"/>
              <a:gd name="T42" fmla="*/ 1588 w 12"/>
              <a:gd name="T43" fmla="*/ 38100 h 99"/>
              <a:gd name="T44" fmla="*/ 1588 w 12"/>
              <a:gd name="T45" fmla="*/ 0 h 99"/>
              <a:gd name="T46" fmla="*/ 1588 w 12"/>
              <a:gd name="T47" fmla="*/ 0 h 99"/>
              <a:gd name="T48" fmla="*/ 1588 w 12"/>
              <a:gd name="T49" fmla="*/ 38100 h 99"/>
              <a:gd name="T50" fmla="*/ 2382 w 12"/>
              <a:gd name="T51" fmla="*/ 38100 h 99"/>
              <a:gd name="T52" fmla="*/ 2382 w 12"/>
              <a:gd name="T53" fmla="*/ 0 h 99"/>
              <a:gd name="T54" fmla="*/ 2382 w 12"/>
              <a:gd name="T55" fmla="*/ 0 h 99"/>
              <a:gd name="T56" fmla="*/ 2382 w 12"/>
              <a:gd name="T57" fmla="*/ 38100 h 99"/>
              <a:gd name="T58" fmla="*/ 2382 w 12"/>
              <a:gd name="T59" fmla="*/ 38100 h 99"/>
              <a:gd name="T60" fmla="*/ 2382 w 12"/>
              <a:gd name="T61" fmla="*/ 0 h 99"/>
              <a:gd name="T62" fmla="*/ 2778 w 12"/>
              <a:gd name="T63" fmla="*/ 0 h 99"/>
              <a:gd name="T64" fmla="*/ 2778 w 12"/>
              <a:gd name="T65" fmla="*/ 38100 h 99"/>
              <a:gd name="T66" fmla="*/ 3175 w 12"/>
              <a:gd name="T67" fmla="*/ 38100 h 99"/>
              <a:gd name="T68" fmla="*/ 3175 w 12"/>
              <a:gd name="T69" fmla="*/ 0 h 99"/>
              <a:gd name="T70" fmla="*/ 3175 w 12"/>
              <a:gd name="T71" fmla="*/ 0 h 99"/>
              <a:gd name="T72" fmla="*/ 3175 w 12"/>
              <a:gd name="T73" fmla="*/ 38100 h 99"/>
              <a:gd name="T74" fmla="*/ 3175 w 12"/>
              <a:gd name="T75" fmla="*/ 38100 h 99"/>
              <a:gd name="T76" fmla="*/ 3175 w 12"/>
              <a:gd name="T77" fmla="*/ 0 h 99"/>
              <a:gd name="T78" fmla="*/ 3572 w 12"/>
              <a:gd name="T79" fmla="*/ 0 h 99"/>
              <a:gd name="T80" fmla="*/ 3572 w 12"/>
              <a:gd name="T81" fmla="*/ 38100 h 99"/>
              <a:gd name="T82" fmla="*/ 3572 w 12"/>
              <a:gd name="T83" fmla="*/ 38100 h 99"/>
              <a:gd name="T84" fmla="*/ 3572 w 12"/>
              <a:gd name="T85" fmla="*/ 0 h 99"/>
              <a:gd name="T86" fmla="*/ 3572 w 12"/>
              <a:gd name="T87" fmla="*/ 0 h 99"/>
              <a:gd name="T88" fmla="*/ 3572 w 12"/>
              <a:gd name="T89" fmla="*/ 38100 h 99"/>
              <a:gd name="T90" fmla="*/ 4366 w 12"/>
              <a:gd name="T91" fmla="*/ 38100 h 99"/>
              <a:gd name="T92" fmla="*/ 4366 w 12"/>
              <a:gd name="T93" fmla="*/ 385 h 99"/>
              <a:gd name="T94" fmla="*/ 4366 w 12"/>
              <a:gd name="T95" fmla="*/ 385 h 99"/>
              <a:gd name="T96" fmla="*/ 4366 w 12"/>
              <a:gd name="T97" fmla="*/ 37330 h 99"/>
              <a:gd name="T98" fmla="*/ 4366 w 12"/>
              <a:gd name="T99" fmla="*/ 37330 h 99"/>
              <a:gd name="T100" fmla="*/ 4366 w 12"/>
              <a:gd name="T101" fmla="*/ 770 h 99"/>
              <a:gd name="T102" fmla="*/ 4366 w 12"/>
              <a:gd name="T103" fmla="*/ 770 h 99"/>
              <a:gd name="T104" fmla="*/ 4366 w 12"/>
              <a:gd name="T105" fmla="*/ 37330 h 99"/>
              <a:gd name="T106" fmla="*/ 4763 w 12"/>
              <a:gd name="T107" fmla="*/ 36945 h 99"/>
              <a:gd name="T108" fmla="*/ 4763 w 12"/>
              <a:gd name="T109" fmla="*/ 770 h 99"/>
              <a:gd name="T110" fmla="*/ 4763 w 12"/>
              <a:gd name="T111" fmla="*/ 1539 h 99"/>
              <a:gd name="T112" fmla="*/ 4763 w 12"/>
              <a:gd name="T113" fmla="*/ 36945 h 99"/>
              <a:gd name="T114" fmla="*/ 4763 w 12"/>
              <a:gd name="T115" fmla="*/ 36945 h 99"/>
              <a:gd name="T116" fmla="*/ 4763 w 12"/>
              <a:gd name="T117" fmla="*/ 1539 h 99"/>
              <a:gd name="T118" fmla="*/ 4763 w 12"/>
              <a:gd name="T119" fmla="*/ 1539 h 99"/>
              <a:gd name="T120" fmla="*/ 4763 w 12"/>
              <a:gd name="T121" fmla="*/ 36561 h 99"/>
              <a:gd name="T122" fmla="*/ 4763 w 12"/>
              <a:gd name="T123" fmla="*/ 36176 h 99"/>
              <a:gd name="T124" fmla="*/ 4763 w 12"/>
              <a:gd name="T125" fmla="*/ 1924 h 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99">
                <a:moveTo>
                  <a:pt x="7" y="94"/>
                </a:moveTo>
                <a:lnTo>
                  <a:pt x="0" y="94"/>
                </a:lnTo>
                <a:lnTo>
                  <a:pt x="0" y="5"/>
                </a:lnTo>
                <a:lnTo>
                  <a:pt x="0" y="4"/>
                </a:lnTo>
                <a:lnTo>
                  <a:pt x="0" y="95"/>
                </a:lnTo>
                <a:lnTo>
                  <a:pt x="2" y="96"/>
                </a:lnTo>
                <a:lnTo>
                  <a:pt x="2" y="4"/>
                </a:lnTo>
                <a:lnTo>
                  <a:pt x="2" y="96"/>
                </a:lnTo>
                <a:lnTo>
                  <a:pt x="2" y="2"/>
                </a:lnTo>
                <a:lnTo>
                  <a:pt x="2" y="97"/>
                </a:lnTo>
                <a:lnTo>
                  <a:pt x="2" y="2"/>
                </a:lnTo>
                <a:lnTo>
                  <a:pt x="2" y="1"/>
                </a:lnTo>
                <a:lnTo>
                  <a:pt x="2" y="97"/>
                </a:lnTo>
                <a:lnTo>
                  <a:pt x="3" y="99"/>
                </a:lnTo>
                <a:lnTo>
                  <a:pt x="3" y="1"/>
                </a:lnTo>
                <a:lnTo>
                  <a:pt x="4" y="0"/>
                </a:lnTo>
                <a:lnTo>
                  <a:pt x="4" y="99"/>
                </a:lnTo>
                <a:lnTo>
                  <a:pt x="4" y="0"/>
                </a:lnTo>
                <a:lnTo>
                  <a:pt x="4" y="99"/>
                </a:lnTo>
                <a:lnTo>
                  <a:pt x="6" y="99"/>
                </a:lnTo>
                <a:lnTo>
                  <a:pt x="6" y="0"/>
                </a:lnTo>
                <a:lnTo>
                  <a:pt x="6" y="99"/>
                </a:lnTo>
                <a:lnTo>
                  <a:pt x="6" y="0"/>
                </a:lnTo>
                <a:lnTo>
                  <a:pt x="7" y="0"/>
                </a:lnTo>
                <a:lnTo>
                  <a:pt x="7" y="99"/>
                </a:lnTo>
                <a:lnTo>
                  <a:pt x="8" y="99"/>
                </a:lnTo>
                <a:lnTo>
                  <a:pt x="8" y="0"/>
                </a:lnTo>
                <a:lnTo>
                  <a:pt x="8" y="99"/>
                </a:lnTo>
                <a:lnTo>
                  <a:pt x="8" y="0"/>
                </a:lnTo>
                <a:lnTo>
                  <a:pt x="9" y="0"/>
                </a:lnTo>
                <a:lnTo>
                  <a:pt x="9" y="99"/>
                </a:lnTo>
                <a:lnTo>
                  <a:pt x="9" y="0"/>
                </a:lnTo>
                <a:lnTo>
                  <a:pt x="9" y="99"/>
                </a:lnTo>
                <a:lnTo>
                  <a:pt x="11" y="99"/>
                </a:lnTo>
                <a:lnTo>
                  <a:pt x="11" y="1"/>
                </a:lnTo>
                <a:lnTo>
                  <a:pt x="11" y="97"/>
                </a:lnTo>
                <a:lnTo>
                  <a:pt x="11" y="2"/>
                </a:lnTo>
                <a:lnTo>
                  <a:pt x="11" y="97"/>
                </a:lnTo>
                <a:lnTo>
                  <a:pt x="12" y="96"/>
                </a:lnTo>
                <a:lnTo>
                  <a:pt x="12" y="2"/>
                </a:lnTo>
                <a:lnTo>
                  <a:pt x="12" y="4"/>
                </a:lnTo>
                <a:lnTo>
                  <a:pt x="12" y="96"/>
                </a:lnTo>
                <a:lnTo>
                  <a:pt x="12" y="4"/>
                </a:lnTo>
                <a:lnTo>
                  <a:pt x="12" y="95"/>
                </a:lnTo>
                <a:lnTo>
                  <a:pt x="12" y="94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3806825" y="2722563"/>
            <a:ext cx="14288" cy="4762"/>
          </a:xfrm>
          <a:custGeom>
            <a:avLst/>
            <a:gdLst>
              <a:gd name="T0" fmla="*/ 2500 w 40"/>
              <a:gd name="T1" fmla="*/ 2165 h 11"/>
              <a:gd name="T2" fmla="*/ 2500 w 40"/>
              <a:gd name="T3" fmla="*/ 0 h 11"/>
              <a:gd name="T4" fmla="*/ 12502 w 40"/>
              <a:gd name="T5" fmla="*/ 0 h 11"/>
              <a:gd name="T6" fmla="*/ 12502 w 40"/>
              <a:gd name="T7" fmla="*/ 0 h 11"/>
              <a:gd name="T8" fmla="*/ 2143 w 40"/>
              <a:gd name="T9" fmla="*/ 0 h 11"/>
              <a:gd name="T10" fmla="*/ 2143 w 40"/>
              <a:gd name="T11" fmla="*/ 0 h 11"/>
              <a:gd name="T12" fmla="*/ 12859 w 40"/>
              <a:gd name="T13" fmla="*/ 0 h 11"/>
              <a:gd name="T14" fmla="*/ 12859 w 40"/>
              <a:gd name="T15" fmla="*/ 0 h 11"/>
              <a:gd name="T16" fmla="*/ 2143 w 40"/>
              <a:gd name="T17" fmla="*/ 0 h 11"/>
              <a:gd name="T18" fmla="*/ 1429 w 40"/>
              <a:gd name="T19" fmla="*/ 0 h 11"/>
              <a:gd name="T20" fmla="*/ 12859 w 40"/>
              <a:gd name="T21" fmla="*/ 0 h 11"/>
              <a:gd name="T22" fmla="*/ 13216 w 40"/>
              <a:gd name="T23" fmla="*/ 0 h 11"/>
              <a:gd name="T24" fmla="*/ 1429 w 40"/>
              <a:gd name="T25" fmla="*/ 0 h 11"/>
              <a:gd name="T26" fmla="*/ 1429 w 40"/>
              <a:gd name="T27" fmla="*/ 0 h 11"/>
              <a:gd name="T28" fmla="*/ 13216 w 40"/>
              <a:gd name="T29" fmla="*/ 0 h 11"/>
              <a:gd name="T30" fmla="*/ 13216 w 40"/>
              <a:gd name="T31" fmla="*/ 433 h 11"/>
              <a:gd name="T32" fmla="*/ 1072 w 40"/>
              <a:gd name="T33" fmla="*/ 433 h 11"/>
              <a:gd name="T34" fmla="*/ 714 w 40"/>
              <a:gd name="T35" fmla="*/ 433 h 11"/>
              <a:gd name="T36" fmla="*/ 13931 w 40"/>
              <a:gd name="T37" fmla="*/ 433 h 11"/>
              <a:gd name="T38" fmla="*/ 13931 w 40"/>
              <a:gd name="T39" fmla="*/ 866 h 11"/>
              <a:gd name="T40" fmla="*/ 714 w 40"/>
              <a:gd name="T41" fmla="*/ 866 h 11"/>
              <a:gd name="T42" fmla="*/ 714 w 40"/>
              <a:gd name="T43" fmla="*/ 866 h 11"/>
              <a:gd name="T44" fmla="*/ 14288 w 40"/>
              <a:gd name="T45" fmla="*/ 866 h 11"/>
              <a:gd name="T46" fmla="*/ 14288 w 40"/>
              <a:gd name="T47" fmla="*/ 866 h 11"/>
              <a:gd name="T48" fmla="*/ 714 w 40"/>
              <a:gd name="T49" fmla="*/ 866 h 11"/>
              <a:gd name="T50" fmla="*/ 714 w 40"/>
              <a:gd name="T51" fmla="*/ 1732 h 11"/>
              <a:gd name="T52" fmla="*/ 14288 w 40"/>
              <a:gd name="T53" fmla="*/ 1732 h 11"/>
              <a:gd name="T54" fmla="*/ 14288 w 40"/>
              <a:gd name="T55" fmla="*/ 1732 h 11"/>
              <a:gd name="T56" fmla="*/ 714 w 40"/>
              <a:gd name="T57" fmla="*/ 1732 h 11"/>
              <a:gd name="T58" fmla="*/ 0 w 40"/>
              <a:gd name="T59" fmla="*/ 1732 h 11"/>
              <a:gd name="T60" fmla="*/ 14288 w 40"/>
              <a:gd name="T61" fmla="*/ 1732 h 11"/>
              <a:gd name="T62" fmla="*/ 14288 w 40"/>
              <a:gd name="T63" fmla="*/ 2165 h 11"/>
              <a:gd name="T64" fmla="*/ 0 w 40"/>
              <a:gd name="T65" fmla="*/ 2165 h 11"/>
              <a:gd name="T66" fmla="*/ 0 w 40"/>
              <a:gd name="T67" fmla="*/ 2597 h 11"/>
              <a:gd name="T68" fmla="*/ 14288 w 40"/>
              <a:gd name="T69" fmla="*/ 2597 h 11"/>
              <a:gd name="T70" fmla="*/ 14288 w 40"/>
              <a:gd name="T71" fmla="*/ 2597 h 11"/>
              <a:gd name="T72" fmla="*/ 714 w 40"/>
              <a:gd name="T73" fmla="*/ 2597 h 11"/>
              <a:gd name="T74" fmla="*/ 714 w 40"/>
              <a:gd name="T75" fmla="*/ 3030 h 11"/>
              <a:gd name="T76" fmla="*/ 14288 w 40"/>
              <a:gd name="T77" fmla="*/ 3030 h 11"/>
              <a:gd name="T78" fmla="*/ 14288 w 40"/>
              <a:gd name="T79" fmla="*/ 3030 h 11"/>
              <a:gd name="T80" fmla="*/ 714 w 40"/>
              <a:gd name="T81" fmla="*/ 3030 h 11"/>
              <a:gd name="T82" fmla="*/ 714 w 40"/>
              <a:gd name="T83" fmla="*/ 3030 h 11"/>
              <a:gd name="T84" fmla="*/ 14288 w 40"/>
              <a:gd name="T85" fmla="*/ 3030 h 11"/>
              <a:gd name="T86" fmla="*/ 13931 w 40"/>
              <a:gd name="T87" fmla="*/ 3896 h 11"/>
              <a:gd name="T88" fmla="*/ 714 w 40"/>
              <a:gd name="T89" fmla="*/ 3896 h 11"/>
              <a:gd name="T90" fmla="*/ 714 w 40"/>
              <a:gd name="T91" fmla="*/ 3896 h 11"/>
              <a:gd name="T92" fmla="*/ 13931 w 40"/>
              <a:gd name="T93" fmla="*/ 3896 h 11"/>
              <a:gd name="T94" fmla="*/ 13216 w 40"/>
              <a:gd name="T95" fmla="*/ 3896 h 11"/>
              <a:gd name="T96" fmla="*/ 1072 w 40"/>
              <a:gd name="T97" fmla="*/ 3896 h 11"/>
              <a:gd name="T98" fmla="*/ 1429 w 40"/>
              <a:gd name="T99" fmla="*/ 3896 h 11"/>
              <a:gd name="T100" fmla="*/ 13216 w 40"/>
              <a:gd name="T101" fmla="*/ 3896 h 11"/>
              <a:gd name="T102" fmla="*/ 13216 w 40"/>
              <a:gd name="T103" fmla="*/ 4329 h 11"/>
              <a:gd name="T104" fmla="*/ 1429 w 40"/>
              <a:gd name="T105" fmla="*/ 4329 h 11"/>
              <a:gd name="T106" fmla="*/ 1429 w 40"/>
              <a:gd name="T107" fmla="*/ 4329 h 11"/>
              <a:gd name="T108" fmla="*/ 12859 w 40"/>
              <a:gd name="T109" fmla="*/ 4329 h 11"/>
              <a:gd name="T110" fmla="*/ 12859 w 40"/>
              <a:gd name="T111" fmla="*/ 4329 h 11"/>
              <a:gd name="T112" fmla="*/ 2143 w 40"/>
              <a:gd name="T113" fmla="*/ 4329 h 11"/>
              <a:gd name="T114" fmla="*/ 2143 w 40"/>
              <a:gd name="T115" fmla="*/ 4762 h 11"/>
              <a:gd name="T116" fmla="*/ 12859 w 40"/>
              <a:gd name="T117" fmla="*/ 4762 h 11"/>
              <a:gd name="T118" fmla="*/ 12502 w 40"/>
              <a:gd name="T119" fmla="*/ 4762 h 11"/>
              <a:gd name="T120" fmla="*/ 2143 w 40"/>
              <a:gd name="T121" fmla="*/ 4762 h 11"/>
              <a:gd name="T122" fmla="*/ 2500 w 40"/>
              <a:gd name="T123" fmla="*/ 4762 h 11"/>
              <a:gd name="T124" fmla="*/ 12502 w 40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5" y="0"/>
                </a:lnTo>
                <a:lnTo>
                  <a:pt x="6" y="0"/>
                </a:lnTo>
                <a:lnTo>
                  <a:pt x="36" y="0"/>
                </a:lnTo>
                <a:lnTo>
                  <a:pt x="6" y="0"/>
                </a:lnTo>
                <a:lnTo>
                  <a:pt x="4" y="0"/>
                </a:lnTo>
                <a:lnTo>
                  <a:pt x="36" y="0"/>
                </a:lnTo>
                <a:lnTo>
                  <a:pt x="37" y="0"/>
                </a:lnTo>
                <a:lnTo>
                  <a:pt x="4" y="0"/>
                </a:lnTo>
                <a:lnTo>
                  <a:pt x="37" y="0"/>
                </a:lnTo>
                <a:lnTo>
                  <a:pt x="37" y="1"/>
                </a:lnTo>
                <a:lnTo>
                  <a:pt x="3" y="1"/>
                </a:lnTo>
                <a:lnTo>
                  <a:pt x="2" y="1"/>
                </a:lnTo>
                <a:lnTo>
                  <a:pt x="39" y="1"/>
                </a:lnTo>
                <a:lnTo>
                  <a:pt x="39" y="2"/>
                </a:lnTo>
                <a:lnTo>
                  <a:pt x="2" y="2"/>
                </a:lnTo>
                <a:lnTo>
                  <a:pt x="40" y="2"/>
                </a:lnTo>
                <a:lnTo>
                  <a:pt x="2" y="2"/>
                </a:lnTo>
                <a:lnTo>
                  <a:pt x="2" y="4"/>
                </a:lnTo>
                <a:lnTo>
                  <a:pt x="40" y="4"/>
                </a:lnTo>
                <a:lnTo>
                  <a:pt x="2" y="4"/>
                </a:lnTo>
                <a:lnTo>
                  <a:pt x="0" y="4"/>
                </a:lnTo>
                <a:lnTo>
                  <a:pt x="40" y="4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2" y="6"/>
                </a:lnTo>
                <a:lnTo>
                  <a:pt x="2" y="7"/>
                </a:lnTo>
                <a:lnTo>
                  <a:pt x="40" y="7"/>
                </a:lnTo>
                <a:lnTo>
                  <a:pt x="2" y="7"/>
                </a:lnTo>
                <a:lnTo>
                  <a:pt x="40" y="7"/>
                </a:lnTo>
                <a:lnTo>
                  <a:pt x="39" y="9"/>
                </a:lnTo>
                <a:lnTo>
                  <a:pt x="2" y="9"/>
                </a:lnTo>
                <a:lnTo>
                  <a:pt x="39" y="9"/>
                </a:lnTo>
                <a:lnTo>
                  <a:pt x="37" y="9"/>
                </a:lnTo>
                <a:lnTo>
                  <a:pt x="3" y="9"/>
                </a:lnTo>
                <a:lnTo>
                  <a:pt x="4" y="9"/>
                </a:lnTo>
                <a:lnTo>
                  <a:pt x="37" y="9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6" y="10"/>
                </a:lnTo>
                <a:lnTo>
                  <a:pt x="6" y="11"/>
                </a:lnTo>
                <a:lnTo>
                  <a:pt x="36" y="11"/>
                </a:lnTo>
                <a:lnTo>
                  <a:pt x="35" y="11"/>
                </a:lnTo>
                <a:lnTo>
                  <a:pt x="6" y="11"/>
                </a:lnTo>
                <a:lnTo>
                  <a:pt x="7" y="11"/>
                </a:lnTo>
                <a:lnTo>
                  <a:pt x="35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3816350" y="2706688"/>
            <a:ext cx="4763" cy="20637"/>
          </a:xfrm>
          <a:custGeom>
            <a:avLst/>
            <a:gdLst>
              <a:gd name="T0" fmla="*/ 2778 w 12"/>
              <a:gd name="T1" fmla="*/ 18057 h 48"/>
              <a:gd name="T2" fmla="*/ 0 w 12"/>
              <a:gd name="T3" fmla="*/ 18057 h 48"/>
              <a:gd name="T4" fmla="*/ 0 w 12"/>
              <a:gd name="T5" fmla="*/ 2580 h 48"/>
              <a:gd name="T6" fmla="*/ 0 w 12"/>
              <a:gd name="T7" fmla="*/ 2150 h 48"/>
              <a:gd name="T8" fmla="*/ 0 w 12"/>
              <a:gd name="T9" fmla="*/ 18487 h 48"/>
              <a:gd name="T10" fmla="*/ 0 w 12"/>
              <a:gd name="T11" fmla="*/ 18487 h 48"/>
              <a:gd name="T12" fmla="*/ 0 w 12"/>
              <a:gd name="T13" fmla="*/ 2150 h 48"/>
              <a:gd name="T14" fmla="*/ 0 w 12"/>
              <a:gd name="T15" fmla="*/ 2150 h 48"/>
              <a:gd name="T16" fmla="*/ 0 w 12"/>
              <a:gd name="T17" fmla="*/ 18917 h 48"/>
              <a:gd name="T18" fmla="*/ 0 w 12"/>
              <a:gd name="T19" fmla="*/ 18917 h 48"/>
              <a:gd name="T20" fmla="*/ 0 w 12"/>
              <a:gd name="T21" fmla="*/ 1720 h 48"/>
              <a:gd name="T22" fmla="*/ 794 w 12"/>
              <a:gd name="T23" fmla="*/ 1720 h 48"/>
              <a:gd name="T24" fmla="*/ 794 w 12"/>
              <a:gd name="T25" fmla="*/ 18917 h 48"/>
              <a:gd name="T26" fmla="*/ 794 w 12"/>
              <a:gd name="T27" fmla="*/ 19777 h 48"/>
              <a:gd name="T28" fmla="*/ 794 w 12"/>
              <a:gd name="T29" fmla="*/ 1720 h 48"/>
              <a:gd name="T30" fmla="*/ 1191 w 12"/>
              <a:gd name="T31" fmla="*/ 1290 h 48"/>
              <a:gd name="T32" fmla="*/ 1191 w 12"/>
              <a:gd name="T33" fmla="*/ 19777 h 48"/>
              <a:gd name="T34" fmla="*/ 1191 w 12"/>
              <a:gd name="T35" fmla="*/ 19777 h 48"/>
              <a:gd name="T36" fmla="*/ 1191 w 12"/>
              <a:gd name="T37" fmla="*/ 1290 h 48"/>
              <a:gd name="T38" fmla="*/ 1191 w 12"/>
              <a:gd name="T39" fmla="*/ 1290 h 48"/>
              <a:gd name="T40" fmla="*/ 1191 w 12"/>
              <a:gd name="T41" fmla="*/ 19777 h 48"/>
              <a:gd name="T42" fmla="*/ 1588 w 12"/>
              <a:gd name="T43" fmla="*/ 20207 h 48"/>
              <a:gd name="T44" fmla="*/ 1588 w 12"/>
              <a:gd name="T45" fmla="*/ 430 h 48"/>
              <a:gd name="T46" fmla="*/ 1588 w 12"/>
              <a:gd name="T47" fmla="*/ 430 h 48"/>
              <a:gd name="T48" fmla="*/ 1588 w 12"/>
              <a:gd name="T49" fmla="*/ 20207 h 48"/>
              <a:gd name="T50" fmla="*/ 1588 w 12"/>
              <a:gd name="T51" fmla="*/ 20207 h 48"/>
              <a:gd name="T52" fmla="*/ 1588 w 12"/>
              <a:gd name="T53" fmla="*/ 430 h 48"/>
              <a:gd name="T54" fmla="*/ 1985 w 12"/>
              <a:gd name="T55" fmla="*/ 430 h 48"/>
              <a:gd name="T56" fmla="*/ 1985 w 12"/>
              <a:gd name="T57" fmla="*/ 20637 h 48"/>
              <a:gd name="T58" fmla="*/ 2778 w 12"/>
              <a:gd name="T59" fmla="*/ 20637 h 48"/>
              <a:gd name="T60" fmla="*/ 2778 w 12"/>
              <a:gd name="T61" fmla="*/ 0 h 48"/>
              <a:gd name="T62" fmla="*/ 2778 w 12"/>
              <a:gd name="T63" fmla="*/ 0 h 48"/>
              <a:gd name="T64" fmla="*/ 2778 w 12"/>
              <a:gd name="T65" fmla="*/ 20637 h 48"/>
              <a:gd name="T66" fmla="*/ 2778 w 12"/>
              <a:gd name="T67" fmla="*/ 20637 h 48"/>
              <a:gd name="T68" fmla="*/ 2778 w 12"/>
              <a:gd name="T69" fmla="*/ 0 h 48"/>
              <a:gd name="T70" fmla="*/ 3175 w 12"/>
              <a:gd name="T71" fmla="*/ 430 h 48"/>
              <a:gd name="T72" fmla="*/ 3175 w 12"/>
              <a:gd name="T73" fmla="*/ 20637 h 48"/>
              <a:gd name="T74" fmla="*/ 3175 w 12"/>
              <a:gd name="T75" fmla="*/ 20207 h 48"/>
              <a:gd name="T76" fmla="*/ 3175 w 12"/>
              <a:gd name="T77" fmla="*/ 430 h 48"/>
              <a:gd name="T78" fmla="*/ 3175 w 12"/>
              <a:gd name="T79" fmla="*/ 430 h 48"/>
              <a:gd name="T80" fmla="*/ 3175 w 12"/>
              <a:gd name="T81" fmla="*/ 20207 h 48"/>
              <a:gd name="T82" fmla="*/ 3572 w 12"/>
              <a:gd name="T83" fmla="*/ 20207 h 48"/>
              <a:gd name="T84" fmla="*/ 3572 w 12"/>
              <a:gd name="T85" fmla="*/ 430 h 48"/>
              <a:gd name="T86" fmla="*/ 3572 w 12"/>
              <a:gd name="T87" fmla="*/ 1290 h 48"/>
              <a:gd name="T88" fmla="*/ 3572 w 12"/>
              <a:gd name="T89" fmla="*/ 19777 h 48"/>
              <a:gd name="T90" fmla="*/ 3572 w 12"/>
              <a:gd name="T91" fmla="*/ 19777 h 48"/>
              <a:gd name="T92" fmla="*/ 3572 w 12"/>
              <a:gd name="T93" fmla="*/ 1290 h 48"/>
              <a:gd name="T94" fmla="*/ 4366 w 12"/>
              <a:gd name="T95" fmla="*/ 1290 h 48"/>
              <a:gd name="T96" fmla="*/ 4366 w 12"/>
              <a:gd name="T97" fmla="*/ 19777 h 48"/>
              <a:gd name="T98" fmla="*/ 4366 w 12"/>
              <a:gd name="T99" fmla="*/ 19777 h 48"/>
              <a:gd name="T100" fmla="*/ 4366 w 12"/>
              <a:gd name="T101" fmla="*/ 1720 h 48"/>
              <a:gd name="T102" fmla="*/ 4763 w 12"/>
              <a:gd name="T103" fmla="*/ 1720 h 48"/>
              <a:gd name="T104" fmla="*/ 4763 w 12"/>
              <a:gd name="T105" fmla="*/ 18917 h 48"/>
              <a:gd name="T106" fmla="*/ 4763 w 12"/>
              <a:gd name="T107" fmla="*/ 18917 h 48"/>
              <a:gd name="T108" fmla="*/ 4763 w 12"/>
              <a:gd name="T109" fmla="*/ 1720 h 48"/>
              <a:gd name="T110" fmla="*/ 4763 w 12"/>
              <a:gd name="T111" fmla="*/ 2150 h 48"/>
              <a:gd name="T112" fmla="*/ 4763 w 12"/>
              <a:gd name="T113" fmla="*/ 18917 h 48"/>
              <a:gd name="T114" fmla="*/ 4763 w 12"/>
              <a:gd name="T115" fmla="*/ 18487 h 48"/>
              <a:gd name="T116" fmla="*/ 4763 w 12"/>
              <a:gd name="T117" fmla="*/ 2150 h 48"/>
              <a:gd name="T118" fmla="*/ 4763 w 12"/>
              <a:gd name="T119" fmla="*/ 2150 h 48"/>
              <a:gd name="T120" fmla="*/ 4763 w 12"/>
              <a:gd name="T121" fmla="*/ 18487 h 48"/>
              <a:gd name="T122" fmla="*/ 4763 w 12"/>
              <a:gd name="T123" fmla="*/ 18057 h 48"/>
              <a:gd name="T124" fmla="*/ 4763 w 12"/>
              <a:gd name="T125" fmla="*/ 2580 h 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8">
                <a:moveTo>
                  <a:pt x="7" y="42"/>
                </a:moveTo>
                <a:lnTo>
                  <a:pt x="0" y="42"/>
                </a:lnTo>
                <a:lnTo>
                  <a:pt x="0" y="6"/>
                </a:lnTo>
                <a:lnTo>
                  <a:pt x="0" y="5"/>
                </a:lnTo>
                <a:lnTo>
                  <a:pt x="0" y="43"/>
                </a:lnTo>
                <a:lnTo>
                  <a:pt x="0" y="5"/>
                </a:lnTo>
                <a:lnTo>
                  <a:pt x="0" y="44"/>
                </a:lnTo>
                <a:lnTo>
                  <a:pt x="0" y="4"/>
                </a:lnTo>
                <a:lnTo>
                  <a:pt x="2" y="4"/>
                </a:lnTo>
                <a:lnTo>
                  <a:pt x="2" y="44"/>
                </a:lnTo>
                <a:lnTo>
                  <a:pt x="2" y="46"/>
                </a:lnTo>
                <a:lnTo>
                  <a:pt x="2" y="4"/>
                </a:lnTo>
                <a:lnTo>
                  <a:pt x="3" y="3"/>
                </a:lnTo>
                <a:lnTo>
                  <a:pt x="3" y="46"/>
                </a:lnTo>
                <a:lnTo>
                  <a:pt x="3" y="3"/>
                </a:lnTo>
                <a:lnTo>
                  <a:pt x="3" y="46"/>
                </a:lnTo>
                <a:lnTo>
                  <a:pt x="4" y="47"/>
                </a:lnTo>
                <a:lnTo>
                  <a:pt x="4" y="1"/>
                </a:lnTo>
                <a:lnTo>
                  <a:pt x="4" y="47"/>
                </a:lnTo>
                <a:lnTo>
                  <a:pt x="4" y="1"/>
                </a:lnTo>
                <a:lnTo>
                  <a:pt x="5" y="1"/>
                </a:lnTo>
                <a:lnTo>
                  <a:pt x="5" y="48"/>
                </a:lnTo>
                <a:lnTo>
                  <a:pt x="7" y="48"/>
                </a:lnTo>
                <a:lnTo>
                  <a:pt x="7" y="0"/>
                </a:lnTo>
                <a:lnTo>
                  <a:pt x="7" y="48"/>
                </a:lnTo>
                <a:lnTo>
                  <a:pt x="7" y="0"/>
                </a:lnTo>
                <a:lnTo>
                  <a:pt x="8" y="1"/>
                </a:lnTo>
                <a:lnTo>
                  <a:pt x="8" y="48"/>
                </a:lnTo>
                <a:lnTo>
                  <a:pt x="8" y="47"/>
                </a:lnTo>
                <a:lnTo>
                  <a:pt x="8" y="1"/>
                </a:lnTo>
                <a:lnTo>
                  <a:pt x="8" y="47"/>
                </a:lnTo>
                <a:lnTo>
                  <a:pt x="9" y="47"/>
                </a:lnTo>
                <a:lnTo>
                  <a:pt x="9" y="1"/>
                </a:lnTo>
                <a:lnTo>
                  <a:pt x="9" y="3"/>
                </a:lnTo>
                <a:lnTo>
                  <a:pt x="9" y="46"/>
                </a:lnTo>
                <a:lnTo>
                  <a:pt x="9" y="3"/>
                </a:lnTo>
                <a:lnTo>
                  <a:pt x="11" y="3"/>
                </a:lnTo>
                <a:lnTo>
                  <a:pt x="11" y="46"/>
                </a:lnTo>
                <a:lnTo>
                  <a:pt x="11" y="4"/>
                </a:lnTo>
                <a:lnTo>
                  <a:pt x="12" y="4"/>
                </a:lnTo>
                <a:lnTo>
                  <a:pt x="12" y="44"/>
                </a:lnTo>
                <a:lnTo>
                  <a:pt x="12" y="4"/>
                </a:lnTo>
                <a:lnTo>
                  <a:pt x="12" y="5"/>
                </a:lnTo>
                <a:lnTo>
                  <a:pt x="12" y="44"/>
                </a:lnTo>
                <a:lnTo>
                  <a:pt x="12" y="43"/>
                </a:lnTo>
                <a:lnTo>
                  <a:pt x="12" y="5"/>
                </a:lnTo>
                <a:lnTo>
                  <a:pt x="12" y="43"/>
                </a:lnTo>
                <a:lnTo>
                  <a:pt x="12" y="42"/>
                </a:lnTo>
                <a:lnTo>
                  <a:pt x="12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3816350" y="2706688"/>
            <a:ext cx="25400" cy="4762"/>
          </a:xfrm>
          <a:custGeom>
            <a:avLst/>
            <a:gdLst>
              <a:gd name="T0" fmla="*/ 2615 w 68"/>
              <a:gd name="T1" fmla="*/ 2597 h 11"/>
              <a:gd name="T2" fmla="*/ 2615 w 68"/>
              <a:gd name="T3" fmla="*/ 0 h 11"/>
              <a:gd name="T4" fmla="*/ 22785 w 68"/>
              <a:gd name="T5" fmla="*/ 0 h 11"/>
              <a:gd name="T6" fmla="*/ 23532 w 68"/>
              <a:gd name="T7" fmla="*/ 0 h 11"/>
              <a:gd name="T8" fmla="*/ 2615 w 68"/>
              <a:gd name="T9" fmla="*/ 0 h 11"/>
              <a:gd name="T10" fmla="*/ 1868 w 68"/>
              <a:gd name="T11" fmla="*/ 433 h 11"/>
              <a:gd name="T12" fmla="*/ 23532 w 68"/>
              <a:gd name="T13" fmla="*/ 433 h 11"/>
              <a:gd name="T14" fmla="*/ 23532 w 68"/>
              <a:gd name="T15" fmla="*/ 433 h 11"/>
              <a:gd name="T16" fmla="*/ 1494 w 68"/>
              <a:gd name="T17" fmla="*/ 433 h 11"/>
              <a:gd name="T18" fmla="*/ 1494 w 68"/>
              <a:gd name="T19" fmla="*/ 433 h 11"/>
              <a:gd name="T20" fmla="*/ 23906 w 68"/>
              <a:gd name="T21" fmla="*/ 433 h 11"/>
              <a:gd name="T22" fmla="*/ 23906 w 68"/>
              <a:gd name="T23" fmla="*/ 433 h 11"/>
              <a:gd name="T24" fmla="*/ 1494 w 68"/>
              <a:gd name="T25" fmla="*/ 433 h 11"/>
              <a:gd name="T26" fmla="*/ 1121 w 68"/>
              <a:gd name="T27" fmla="*/ 1299 h 11"/>
              <a:gd name="T28" fmla="*/ 23906 w 68"/>
              <a:gd name="T29" fmla="*/ 1299 h 11"/>
              <a:gd name="T30" fmla="*/ 24279 w 68"/>
              <a:gd name="T31" fmla="*/ 1299 h 11"/>
              <a:gd name="T32" fmla="*/ 1121 w 68"/>
              <a:gd name="T33" fmla="*/ 1299 h 11"/>
              <a:gd name="T34" fmla="*/ 1121 w 68"/>
              <a:gd name="T35" fmla="*/ 1299 h 11"/>
              <a:gd name="T36" fmla="*/ 24653 w 68"/>
              <a:gd name="T37" fmla="*/ 1299 h 11"/>
              <a:gd name="T38" fmla="*/ 24653 w 68"/>
              <a:gd name="T39" fmla="*/ 1732 h 11"/>
              <a:gd name="T40" fmla="*/ 747 w 68"/>
              <a:gd name="T41" fmla="*/ 1732 h 11"/>
              <a:gd name="T42" fmla="*/ 747 w 68"/>
              <a:gd name="T43" fmla="*/ 1732 h 11"/>
              <a:gd name="T44" fmla="*/ 24653 w 68"/>
              <a:gd name="T45" fmla="*/ 1732 h 11"/>
              <a:gd name="T46" fmla="*/ 24653 w 68"/>
              <a:gd name="T47" fmla="*/ 1732 h 11"/>
              <a:gd name="T48" fmla="*/ 0 w 68"/>
              <a:gd name="T49" fmla="*/ 1732 h 11"/>
              <a:gd name="T50" fmla="*/ 0 w 68"/>
              <a:gd name="T51" fmla="*/ 2165 h 11"/>
              <a:gd name="T52" fmla="*/ 24653 w 68"/>
              <a:gd name="T53" fmla="*/ 2165 h 11"/>
              <a:gd name="T54" fmla="*/ 24653 w 68"/>
              <a:gd name="T55" fmla="*/ 2165 h 11"/>
              <a:gd name="T56" fmla="*/ 0 w 68"/>
              <a:gd name="T57" fmla="*/ 2165 h 11"/>
              <a:gd name="T58" fmla="*/ 0 w 68"/>
              <a:gd name="T59" fmla="*/ 2165 h 11"/>
              <a:gd name="T60" fmla="*/ 24653 w 68"/>
              <a:gd name="T61" fmla="*/ 2165 h 11"/>
              <a:gd name="T62" fmla="*/ 25400 w 68"/>
              <a:gd name="T63" fmla="*/ 2597 h 11"/>
              <a:gd name="T64" fmla="*/ 0 w 68"/>
              <a:gd name="T65" fmla="*/ 2597 h 11"/>
              <a:gd name="T66" fmla="*/ 0 w 68"/>
              <a:gd name="T67" fmla="*/ 3463 h 11"/>
              <a:gd name="T68" fmla="*/ 24653 w 68"/>
              <a:gd name="T69" fmla="*/ 3463 h 11"/>
              <a:gd name="T70" fmla="*/ 24653 w 68"/>
              <a:gd name="T71" fmla="*/ 3463 h 11"/>
              <a:gd name="T72" fmla="*/ 0 w 68"/>
              <a:gd name="T73" fmla="*/ 3463 h 11"/>
              <a:gd name="T74" fmla="*/ 0 w 68"/>
              <a:gd name="T75" fmla="*/ 3463 h 11"/>
              <a:gd name="T76" fmla="*/ 24653 w 68"/>
              <a:gd name="T77" fmla="*/ 3463 h 11"/>
              <a:gd name="T78" fmla="*/ 24653 w 68"/>
              <a:gd name="T79" fmla="*/ 3896 h 11"/>
              <a:gd name="T80" fmla="*/ 0 w 68"/>
              <a:gd name="T81" fmla="*/ 3896 h 11"/>
              <a:gd name="T82" fmla="*/ 747 w 68"/>
              <a:gd name="T83" fmla="*/ 3896 h 11"/>
              <a:gd name="T84" fmla="*/ 24653 w 68"/>
              <a:gd name="T85" fmla="*/ 3896 h 11"/>
              <a:gd name="T86" fmla="*/ 24653 w 68"/>
              <a:gd name="T87" fmla="*/ 3896 h 11"/>
              <a:gd name="T88" fmla="*/ 747 w 68"/>
              <a:gd name="T89" fmla="*/ 3896 h 11"/>
              <a:gd name="T90" fmla="*/ 1121 w 68"/>
              <a:gd name="T91" fmla="*/ 4329 h 11"/>
              <a:gd name="T92" fmla="*/ 24653 w 68"/>
              <a:gd name="T93" fmla="*/ 4329 h 11"/>
              <a:gd name="T94" fmla="*/ 24279 w 68"/>
              <a:gd name="T95" fmla="*/ 4762 h 11"/>
              <a:gd name="T96" fmla="*/ 1121 w 68"/>
              <a:gd name="T97" fmla="*/ 4762 h 11"/>
              <a:gd name="T98" fmla="*/ 1121 w 68"/>
              <a:gd name="T99" fmla="*/ 4762 h 11"/>
              <a:gd name="T100" fmla="*/ 23906 w 68"/>
              <a:gd name="T101" fmla="*/ 4762 h 11"/>
              <a:gd name="T102" fmla="*/ 23906 w 68"/>
              <a:gd name="T103" fmla="*/ 4762 h 11"/>
              <a:gd name="T104" fmla="*/ 1494 w 68"/>
              <a:gd name="T105" fmla="*/ 4762 h 11"/>
              <a:gd name="T106" fmla="*/ 1494 w 68"/>
              <a:gd name="T107" fmla="*/ 4762 h 11"/>
              <a:gd name="T108" fmla="*/ 23906 w 68"/>
              <a:gd name="T109" fmla="*/ 4762 h 11"/>
              <a:gd name="T110" fmla="*/ 23532 w 68"/>
              <a:gd name="T111" fmla="*/ 4762 h 11"/>
              <a:gd name="T112" fmla="*/ 1494 w 68"/>
              <a:gd name="T113" fmla="*/ 4762 h 11"/>
              <a:gd name="T114" fmla="*/ 1868 w 68"/>
              <a:gd name="T115" fmla="*/ 4762 h 11"/>
              <a:gd name="T116" fmla="*/ 23532 w 68"/>
              <a:gd name="T117" fmla="*/ 4762 h 11"/>
              <a:gd name="T118" fmla="*/ 23532 w 68"/>
              <a:gd name="T119" fmla="*/ 4762 h 11"/>
              <a:gd name="T120" fmla="*/ 2615 w 68"/>
              <a:gd name="T121" fmla="*/ 4762 h 11"/>
              <a:gd name="T122" fmla="*/ 2615 w 68"/>
              <a:gd name="T123" fmla="*/ 4762 h 11"/>
              <a:gd name="T124" fmla="*/ 22785 w 68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8" h="11">
                <a:moveTo>
                  <a:pt x="7" y="6"/>
                </a:moveTo>
                <a:lnTo>
                  <a:pt x="7" y="0"/>
                </a:lnTo>
                <a:lnTo>
                  <a:pt x="61" y="0"/>
                </a:lnTo>
                <a:lnTo>
                  <a:pt x="63" y="0"/>
                </a:lnTo>
                <a:lnTo>
                  <a:pt x="7" y="0"/>
                </a:lnTo>
                <a:lnTo>
                  <a:pt x="5" y="1"/>
                </a:lnTo>
                <a:lnTo>
                  <a:pt x="63" y="1"/>
                </a:lnTo>
                <a:lnTo>
                  <a:pt x="4" y="1"/>
                </a:lnTo>
                <a:lnTo>
                  <a:pt x="64" y="1"/>
                </a:lnTo>
                <a:lnTo>
                  <a:pt x="4" y="1"/>
                </a:lnTo>
                <a:lnTo>
                  <a:pt x="3" y="3"/>
                </a:lnTo>
                <a:lnTo>
                  <a:pt x="64" y="3"/>
                </a:lnTo>
                <a:lnTo>
                  <a:pt x="65" y="3"/>
                </a:lnTo>
                <a:lnTo>
                  <a:pt x="3" y="3"/>
                </a:lnTo>
                <a:lnTo>
                  <a:pt x="66" y="3"/>
                </a:lnTo>
                <a:lnTo>
                  <a:pt x="66" y="4"/>
                </a:lnTo>
                <a:lnTo>
                  <a:pt x="2" y="4"/>
                </a:lnTo>
                <a:lnTo>
                  <a:pt x="66" y="4"/>
                </a:lnTo>
                <a:lnTo>
                  <a:pt x="0" y="4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8" y="6"/>
                </a:lnTo>
                <a:lnTo>
                  <a:pt x="0" y="6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66" y="8"/>
                </a:lnTo>
                <a:lnTo>
                  <a:pt x="66" y="9"/>
                </a:lnTo>
                <a:lnTo>
                  <a:pt x="0" y="9"/>
                </a:lnTo>
                <a:lnTo>
                  <a:pt x="2" y="9"/>
                </a:lnTo>
                <a:lnTo>
                  <a:pt x="66" y="9"/>
                </a:lnTo>
                <a:lnTo>
                  <a:pt x="2" y="9"/>
                </a:lnTo>
                <a:lnTo>
                  <a:pt x="3" y="10"/>
                </a:lnTo>
                <a:lnTo>
                  <a:pt x="66" y="10"/>
                </a:lnTo>
                <a:lnTo>
                  <a:pt x="65" y="11"/>
                </a:lnTo>
                <a:lnTo>
                  <a:pt x="3" y="11"/>
                </a:lnTo>
                <a:lnTo>
                  <a:pt x="64" y="11"/>
                </a:lnTo>
                <a:lnTo>
                  <a:pt x="4" y="11"/>
                </a:lnTo>
                <a:lnTo>
                  <a:pt x="64" y="11"/>
                </a:lnTo>
                <a:lnTo>
                  <a:pt x="63" y="11"/>
                </a:lnTo>
                <a:lnTo>
                  <a:pt x="4" y="11"/>
                </a:lnTo>
                <a:lnTo>
                  <a:pt x="5" y="11"/>
                </a:lnTo>
                <a:lnTo>
                  <a:pt x="63" y="11"/>
                </a:lnTo>
                <a:lnTo>
                  <a:pt x="7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3836988" y="2693988"/>
            <a:ext cx="4762" cy="17462"/>
          </a:xfrm>
          <a:custGeom>
            <a:avLst/>
            <a:gdLst>
              <a:gd name="T0" fmla="*/ 1984 w 12"/>
              <a:gd name="T1" fmla="*/ 15604 h 47"/>
              <a:gd name="T2" fmla="*/ 0 w 12"/>
              <a:gd name="T3" fmla="*/ 15604 h 47"/>
              <a:gd name="T4" fmla="*/ 0 w 12"/>
              <a:gd name="T5" fmla="*/ 2601 h 47"/>
              <a:gd name="T6" fmla="*/ 0 w 12"/>
              <a:gd name="T7" fmla="*/ 2601 h 47"/>
              <a:gd name="T8" fmla="*/ 0 w 12"/>
              <a:gd name="T9" fmla="*/ 16347 h 47"/>
              <a:gd name="T10" fmla="*/ 0 w 12"/>
              <a:gd name="T11" fmla="*/ 16347 h 47"/>
              <a:gd name="T12" fmla="*/ 0 w 12"/>
              <a:gd name="T13" fmla="*/ 2229 h 47"/>
              <a:gd name="T14" fmla="*/ 0 w 12"/>
              <a:gd name="T15" fmla="*/ 1486 h 47"/>
              <a:gd name="T16" fmla="*/ 0 w 12"/>
              <a:gd name="T17" fmla="*/ 16347 h 47"/>
              <a:gd name="T18" fmla="*/ 0 w 12"/>
              <a:gd name="T19" fmla="*/ 16719 h 47"/>
              <a:gd name="T20" fmla="*/ 0 w 12"/>
              <a:gd name="T21" fmla="*/ 1486 h 47"/>
              <a:gd name="T22" fmla="*/ 397 w 12"/>
              <a:gd name="T23" fmla="*/ 1486 h 47"/>
              <a:gd name="T24" fmla="*/ 397 w 12"/>
              <a:gd name="T25" fmla="*/ 16719 h 47"/>
              <a:gd name="T26" fmla="*/ 397 w 12"/>
              <a:gd name="T27" fmla="*/ 16719 h 47"/>
              <a:gd name="T28" fmla="*/ 397 w 12"/>
              <a:gd name="T29" fmla="*/ 1115 h 47"/>
              <a:gd name="T30" fmla="*/ 397 w 12"/>
              <a:gd name="T31" fmla="*/ 1115 h 47"/>
              <a:gd name="T32" fmla="*/ 397 w 12"/>
              <a:gd name="T33" fmla="*/ 17090 h 47"/>
              <a:gd name="T34" fmla="*/ 397 w 12"/>
              <a:gd name="T35" fmla="*/ 17462 h 47"/>
              <a:gd name="T36" fmla="*/ 397 w 12"/>
              <a:gd name="T37" fmla="*/ 1115 h 47"/>
              <a:gd name="T38" fmla="*/ 1191 w 12"/>
              <a:gd name="T39" fmla="*/ 1115 h 47"/>
              <a:gd name="T40" fmla="*/ 1191 w 12"/>
              <a:gd name="T41" fmla="*/ 17462 h 47"/>
              <a:gd name="T42" fmla="*/ 1191 w 12"/>
              <a:gd name="T43" fmla="*/ 17462 h 47"/>
              <a:gd name="T44" fmla="*/ 1191 w 12"/>
              <a:gd name="T45" fmla="*/ 743 h 47"/>
              <a:gd name="T46" fmla="*/ 1191 w 12"/>
              <a:gd name="T47" fmla="*/ 743 h 47"/>
              <a:gd name="T48" fmla="*/ 1191 w 12"/>
              <a:gd name="T49" fmla="*/ 17462 h 47"/>
              <a:gd name="T50" fmla="*/ 1587 w 12"/>
              <a:gd name="T51" fmla="*/ 17462 h 47"/>
              <a:gd name="T52" fmla="*/ 1587 w 12"/>
              <a:gd name="T53" fmla="*/ 743 h 47"/>
              <a:gd name="T54" fmla="*/ 1587 w 12"/>
              <a:gd name="T55" fmla="*/ 0 h 47"/>
              <a:gd name="T56" fmla="*/ 1587 w 12"/>
              <a:gd name="T57" fmla="*/ 17462 h 47"/>
              <a:gd name="T58" fmla="*/ 1984 w 12"/>
              <a:gd name="T59" fmla="*/ 17462 h 47"/>
              <a:gd name="T60" fmla="*/ 1984 w 12"/>
              <a:gd name="T61" fmla="*/ 0 h 47"/>
              <a:gd name="T62" fmla="*/ 1984 w 12"/>
              <a:gd name="T63" fmla="*/ 0 h 47"/>
              <a:gd name="T64" fmla="*/ 1984 w 12"/>
              <a:gd name="T65" fmla="*/ 17462 h 47"/>
              <a:gd name="T66" fmla="*/ 2778 w 12"/>
              <a:gd name="T67" fmla="*/ 17462 h 47"/>
              <a:gd name="T68" fmla="*/ 2778 w 12"/>
              <a:gd name="T69" fmla="*/ 0 h 47"/>
              <a:gd name="T70" fmla="*/ 2778 w 12"/>
              <a:gd name="T71" fmla="*/ 0 h 47"/>
              <a:gd name="T72" fmla="*/ 2778 w 12"/>
              <a:gd name="T73" fmla="*/ 17462 h 47"/>
              <a:gd name="T74" fmla="*/ 2778 w 12"/>
              <a:gd name="T75" fmla="*/ 17462 h 47"/>
              <a:gd name="T76" fmla="*/ 2778 w 12"/>
              <a:gd name="T77" fmla="*/ 743 h 47"/>
              <a:gd name="T78" fmla="*/ 3175 w 12"/>
              <a:gd name="T79" fmla="*/ 743 h 47"/>
              <a:gd name="T80" fmla="*/ 3175 w 12"/>
              <a:gd name="T81" fmla="*/ 17462 h 47"/>
              <a:gd name="T82" fmla="*/ 3175 w 12"/>
              <a:gd name="T83" fmla="*/ 17462 h 47"/>
              <a:gd name="T84" fmla="*/ 3175 w 12"/>
              <a:gd name="T85" fmla="*/ 743 h 47"/>
              <a:gd name="T86" fmla="*/ 3175 w 12"/>
              <a:gd name="T87" fmla="*/ 1115 h 47"/>
              <a:gd name="T88" fmla="*/ 3175 w 12"/>
              <a:gd name="T89" fmla="*/ 17462 h 47"/>
              <a:gd name="T90" fmla="*/ 3572 w 12"/>
              <a:gd name="T91" fmla="*/ 17462 h 47"/>
              <a:gd name="T92" fmla="*/ 3572 w 12"/>
              <a:gd name="T93" fmla="*/ 1115 h 47"/>
              <a:gd name="T94" fmla="*/ 3968 w 12"/>
              <a:gd name="T95" fmla="*/ 1115 h 47"/>
              <a:gd name="T96" fmla="*/ 3968 w 12"/>
              <a:gd name="T97" fmla="*/ 17090 h 47"/>
              <a:gd name="T98" fmla="*/ 3968 w 12"/>
              <a:gd name="T99" fmla="*/ 16719 h 47"/>
              <a:gd name="T100" fmla="*/ 3968 w 12"/>
              <a:gd name="T101" fmla="*/ 1115 h 47"/>
              <a:gd name="T102" fmla="*/ 3968 w 12"/>
              <a:gd name="T103" fmla="*/ 1486 h 47"/>
              <a:gd name="T104" fmla="*/ 3968 w 12"/>
              <a:gd name="T105" fmla="*/ 16719 h 47"/>
              <a:gd name="T106" fmla="*/ 3968 w 12"/>
              <a:gd name="T107" fmla="*/ 16719 h 47"/>
              <a:gd name="T108" fmla="*/ 3968 w 12"/>
              <a:gd name="T109" fmla="*/ 1486 h 47"/>
              <a:gd name="T110" fmla="*/ 3968 w 12"/>
              <a:gd name="T111" fmla="*/ 1486 h 47"/>
              <a:gd name="T112" fmla="*/ 3968 w 12"/>
              <a:gd name="T113" fmla="*/ 16347 h 47"/>
              <a:gd name="T114" fmla="*/ 3968 w 12"/>
              <a:gd name="T115" fmla="*/ 16347 h 47"/>
              <a:gd name="T116" fmla="*/ 3968 w 12"/>
              <a:gd name="T117" fmla="*/ 2229 h 47"/>
              <a:gd name="T118" fmla="*/ 3968 w 12"/>
              <a:gd name="T119" fmla="*/ 2601 h 47"/>
              <a:gd name="T120" fmla="*/ 3968 w 12"/>
              <a:gd name="T121" fmla="*/ 16347 h 47"/>
              <a:gd name="T122" fmla="*/ 4762 w 12"/>
              <a:gd name="T123" fmla="*/ 15604 h 47"/>
              <a:gd name="T124" fmla="*/ 4762 w 12"/>
              <a:gd name="T125" fmla="*/ 2601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47">
                <a:moveTo>
                  <a:pt x="5" y="42"/>
                </a:moveTo>
                <a:lnTo>
                  <a:pt x="0" y="42"/>
                </a:lnTo>
                <a:lnTo>
                  <a:pt x="0" y="7"/>
                </a:lnTo>
                <a:lnTo>
                  <a:pt x="0" y="44"/>
                </a:lnTo>
                <a:lnTo>
                  <a:pt x="0" y="6"/>
                </a:lnTo>
                <a:lnTo>
                  <a:pt x="0" y="4"/>
                </a:lnTo>
                <a:lnTo>
                  <a:pt x="0" y="44"/>
                </a:lnTo>
                <a:lnTo>
                  <a:pt x="0" y="45"/>
                </a:lnTo>
                <a:lnTo>
                  <a:pt x="0" y="4"/>
                </a:lnTo>
                <a:lnTo>
                  <a:pt x="1" y="4"/>
                </a:lnTo>
                <a:lnTo>
                  <a:pt x="1" y="45"/>
                </a:lnTo>
                <a:lnTo>
                  <a:pt x="1" y="3"/>
                </a:lnTo>
                <a:lnTo>
                  <a:pt x="1" y="46"/>
                </a:lnTo>
                <a:lnTo>
                  <a:pt x="1" y="47"/>
                </a:lnTo>
                <a:lnTo>
                  <a:pt x="1" y="3"/>
                </a:lnTo>
                <a:lnTo>
                  <a:pt x="3" y="3"/>
                </a:lnTo>
                <a:lnTo>
                  <a:pt x="3" y="47"/>
                </a:lnTo>
                <a:lnTo>
                  <a:pt x="3" y="2"/>
                </a:lnTo>
                <a:lnTo>
                  <a:pt x="3" y="47"/>
                </a:lnTo>
                <a:lnTo>
                  <a:pt x="4" y="47"/>
                </a:lnTo>
                <a:lnTo>
                  <a:pt x="4" y="2"/>
                </a:lnTo>
                <a:lnTo>
                  <a:pt x="4" y="0"/>
                </a:lnTo>
                <a:lnTo>
                  <a:pt x="4" y="47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7" y="47"/>
                </a:lnTo>
                <a:lnTo>
                  <a:pt x="7" y="0"/>
                </a:lnTo>
                <a:lnTo>
                  <a:pt x="7" y="47"/>
                </a:lnTo>
                <a:lnTo>
                  <a:pt x="7" y="2"/>
                </a:lnTo>
                <a:lnTo>
                  <a:pt x="8" y="2"/>
                </a:lnTo>
                <a:lnTo>
                  <a:pt x="8" y="47"/>
                </a:lnTo>
                <a:lnTo>
                  <a:pt x="8" y="2"/>
                </a:lnTo>
                <a:lnTo>
                  <a:pt x="8" y="3"/>
                </a:lnTo>
                <a:lnTo>
                  <a:pt x="8" y="47"/>
                </a:lnTo>
                <a:lnTo>
                  <a:pt x="9" y="47"/>
                </a:lnTo>
                <a:lnTo>
                  <a:pt x="9" y="3"/>
                </a:lnTo>
                <a:lnTo>
                  <a:pt x="10" y="3"/>
                </a:lnTo>
                <a:lnTo>
                  <a:pt x="10" y="46"/>
                </a:lnTo>
                <a:lnTo>
                  <a:pt x="10" y="45"/>
                </a:lnTo>
                <a:lnTo>
                  <a:pt x="10" y="3"/>
                </a:lnTo>
                <a:lnTo>
                  <a:pt x="10" y="4"/>
                </a:lnTo>
                <a:lnTo>
                  <a:pt x="10" y="45"/>
                </a:lnTo>
                <a:lnTo>
                  <a:pt x="10" y="4"/>
                </a:lnTo>
                <a:lnTo>
                  <a:pt x="10" y="44"/>
                </a:lnTo>
                <a:lnTo>
                  <a:pt x="10" y="6"/>
                </a:lnTo>
                <a:lnTo>
                  <a:pt x="10" y="7"/>
                </a:lnTo>
                <a:lnTo>
                  <a:pt x="10" y="44"/>
                </a:lnTo>
                <a:lnTo>
                  <a:pt x="12" y="42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3836988" y="2693988"/>
            <a:ext cx="14287" cy="3175"/>
          </a:xfrm>
          <a:custGeom>
            <a:avLst/>
            <a:gdLst>
              <a:gd name="T0" fmla="*/ 1880 w 38"/>
              <a:gd name="T1" fmla="*/ 1852 h 12"/>
              <a:gd name="T2" fmla="*/ 1880 w 38"/>
              <a:gd name="T3" fmla="*/ 0 h 12"/>
              <a:gd name="T4" fmla="*/ 12407 w 38"/>
              <a:gd name="T5" fmla="*/ 0 h 12"/>
              <a:gd name="T6" fmla="*/ 12407 w 38"/>
              <a:gd name="T7" fmla="*/ 0 h 12"/>
              <a:gd name="T8" fmla="*/ 1880 w 38"/>
              <a:gd name="T9" fmla="*/ 0 h 12"/>
              <a:gd name="T10" fmla="*/ 1504 w 38"/>
              <a:gd name="T11" fmla="*/ 0 h 12"/>
              <a:gd name="T12" fmla="*/ 12783 w 38"/>
              <a:gd name="T13" fmla="*/ 0 h 12"/>
              <a:gd name="T14" fmla="*/ 12783 w 38"/>
              <a:gd name="T15" fmla="*/ 529 h 12"/>
              <a:gd name="T16" fmla="*/ 1504 w 38"/>
              <a:gd name="T17" fmla="*/ 529 h 12"/>
              <a:gd name="T18" fmla="*/ 1128 w 38"/>
              <a:gd name="T19" fmla="*/ 529 h 12"/>
              <a:gd name="T20" fmla="*/ 12783 w 38"/>
              <a:gd name="T21" fmla="*/ 529 h 12"/>
              <a:gd name="T22" fmla="*/ 13535 w 38"/>
              <a:gd name="T23" fmla="*/ 529 h 12"/>
              <a:gd name="T24" fmla="*/ 1128 w 38"/>
              <a:gd name="T25" fmla="*/ 529 h 12"/>
              <a:gd name="T26" fmla="*/ 1128 w 38"/>
              <a:gd name="T27" fmla="*/ 794 h 12"/>
              <a:gd name="T28" fmla="*/ 13911 w 38"/>
              <a:gd name="T29" fmla="*/ 794 h 12"/>
              <a:gd name="T30" fmla="*/ 13911 w 38"/>
              <a:gd name="T31" fmla="*/ 794 h 12"/>
              <a:gd name="T32" fmla="*/ 376 w 38"/>
              <a:gd name="T33" fmla="*/ 794 h 12"/>
              <a:gd name="T34" fmla="*/ 376 w 38"/>
              <a:gd name="T35" fmla="*/ 794 h 12"/>
              <a:gd name="T36" fmla="*/ 13911 w 38"/>
              <a:gd name="T37" fmla="*/ 794 h 12"/>
              <a:gd name="T38" fmla="*/ 13911 w 38"/>
              <a:gd name="T39" fmla="*/ 794 h 12"/>
              <a:gd name="T40" fmla="*/ 376 w 38"/>
              <a:gd name="T41" fmla="*/ 794 h 12"/>
              <a:gd name="T42" fmla="*/ 376 w 38"/>
              <a:gd name="T43" fmla="*/ 1058 h 12"/>
              <a:gd name="T44" fmla="*/ 14287 w 38"/>
              <a:gd name="T45" fmla="*/ 1058 h 12"/>
              <a:gd name="T46" fmla="*/ 14287 w 38"/>
              <a:gd name="T47" fmla="*/ 1058 h 12"/>
              <a:gd name="T48" fmla="*/ 0 w 38"/>
              <a:gd name="T49" fmla="*/ 1058 h 12"/>
              <a:gd name="T50" fmla="*/ 0 w 38"/>
              <a:gd name="T51" fmla="*/ 1058 h 12"/>
              <a:gd name="T52" fmla="*/ 14287 w 38"/>
              <a:gd name="T53" fmla="*/ 1058 h 12"/>
              <a:gd name="T54" fmla="*/ 14287 w 38"/>
              <a:gd name="T55" fmla="*/ 1588 h 12"/>
              <a:gd name="T56" fmla="*/ 0 w 38"/>
              <a:gd name="T57" fmla="*/ 1588 h 12"/>
              <a:gd name="T58" fmla="*/ 0 w 38"/>
              <a:gd name="T59" fmla="*/ 1852 h 12"/>
              <a:gd name="T60" fmla="*/ 14287 w 38"/>
              <a:gd name="T61" fmla="*/ 1852 h 12"/>
              <a:gd name="T62" fmla="*/ 14287 w 38"/>
              <a:gd name="T63" fmla="*/ 1852 h 12"/>
              <a:gd name="T64" fmla="*/ 0 w 38"/>
              <a:gd name="T65" fmla="*/ 1852 h 12"/>
              <a:gd name="T66" fmla="*/ 0 w 38"/>
              <a:gd name="T67" fmla="*/ 1852 h 12"/>
              <a:gd name="T68" fmla="*/ 14287 w 38"/>
              <a:gd name="T69" fmla="*/ 1852 h 12"/>
              <a:gd name="T70" fmla="*/ 14287 w 38"/>
              <a:gd name="T71" fmla="*/ 2117 h 12"/>
              <a:gd name="T72" fmla="*/ 0 w 38"/>
              <a:gd name="T73" fmla="*/ 2117 h 12"/>
              <a:gd name="T74" fmla="*/ 0 w 38"/>
              <a:gd name="T75" fmla="*/ 2117 h 12"/>
              <a:gd name="T76" fmla="*/ 14287 w 38"/>
              <a:gd name="T77" fmla="*/ 2117 h 12"/>
              <a:gd name="T78" fmla="*/ 14287 w 38"/>
              <a:gd name="T79" fmla="*/ 2381 h 12"/>
              <a:gd name="T80" fmla="*/ 0 w 38"/>
              <a:gd name="T81" fmla="*/ 2381 h 12"/>
              <a:gd name="T82" fmla="*/ 376 w 38"/>
              <a:gd name="T83" fmla="*/ 2381 h 12"/>
              <a:gd name="T84" fmla="*/ 14287 w 38"/>
              <a:gd name="T85" fmla="*/ 2381 h 12"/>
              <a:gd name="T86" fmla="*/ 13911 w 38"/>
              <a:gd name="T87" fmla="*/ 2381 h 12"/>
              <a:gd name="T88" fmla="*/ 376 w 38"/>
              <a:gd name="T89" fmla="*/ 2381 h 12"/>
              <a:gd name="T90" fmla="*/ 376 w 38"/>
              <a:gd name="T91" fmla="*/ 2910 h 12"/>
              <a:gd name="T92" fmla="*/ 13911 w 38"/>
              <a:gd name="T93" fmla="*/ 2910 h 12"/>
              <a:gd name="T94" fmla="*/ 13911 w 38"/>
              <a:gd name="T95" fmla="*/ 2910 h 12"/>
              <a:gd name="T96" fmla="*/ 376 w 38"/>
              <a:gd name="T97" fmla="*/ 2910 h 12"/>
              <a:gd name="T98" fmla="*/ 1128 w 38"/>
              <a:gd name="T99" fmla="*/ 3175 h 12"/>
              <a:gd name="T100" fmla="*/ 13911 w 38"/>
              <a:gd name="T101" fmla="*/ 3175 h 12"/>
              <a:gd name="T102" fmla="*/ 13535 w 38"/>
              <a:gd name="T103" fmla="*/ 3175 h 12"/>
              <a:gd name="T104" fmla="*/ 1128 w 38"/>
              <a:gd name="T105" fmla="*/ 3175 h 12"/>
              <a:gd name="T106" fmla="*/ 1128 w 38"/>
              <a:gd name="T107" fmla="*/ 3175 h 12"/>
              <a:gd name="T108" fmla="*/ 12783 w 38"/>
              <a:gd name="T109" fmla="*/ 3175 h 12"/>
              <a:gd name="T110" fmla="*/ 12783 w 38"/>
              <a:gd name="T111" fmla="*/ 3175 h 12"/>
              <a:gd name="T112" fmla="*/ 1504 w 38"/>
              <a:gd name="T113" fmla="*/ 3175 h 12"/>
              <a:gd name="T114" fmla="*/ 1504 w 38"/>
              <a:gd name="T115" fmla="*/ 3175 h 12"/>
              <a:gd name="T116" fmla="*/ 12783 w 38"/>
              <a:gd name="T117" fmla="*/ 3175 h 12"/>
              <a:gd name="T118" fmla="*/ 12407 w 38"/>
              <a:gd name="T119" fmla="*/ 3175 h 12"/>
              <a:gd name="T120" fmla="*/ 1880 w 38"/>
              <a:gd name="T121" fmla="*/ 3175 h 12"/>
              <a:gd name="T122" fmla="*/ 1880 w 38"/>
              <a:gd name="T123" fmla="*/ 3175 h 12"/>
              <a:gd name="T124" fmla="*/ 12407 w 38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2">
                <a:moveTo>
                  <a:pt x="5" y="7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4" y="0"/>
                </a:lnTo>
                <a:lnTo>
                  <a:pt x="34" y="2"/>
                </a:lnTo>
                <a:lnTo>
                  <a:pt x="4" y="2"/>
                </a:lnTo>
                <a:lnTo>
                  <a:pt x="3" y="2"/>
                </a:lnTo>
                <a:lnTo>
                  <a:pt x="34" y="2"/>
                </a:lnTo>
                <a:lnTo>
                  <a:pt x="36" y="2"/>
                </a:lnTo>
                <a:lnTo>
                  <a:pt x="3" y="2"/>
                </a:lnTo>
                <a:lnTo>
                  <a:pt x="3" y="3"/>
                </a:lnTo>
                <a:lnTo>
                  <a:pt x="37" y="3"/>
                </a:lnTo>
                <a:lnTo>
                  <a:pt x="1" y="3"/>
                </a:lnTo>
                <a:lnTo>
                  <a:pt x="37" y="3"/>
                </a:lnTo>
                <a:lnTo>
                  <a:pt x="1" y="3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8"/>
                </a:lnTo>
                <a:lnTo>
                  <a:pt x="0" y="8"/>
                </a:lnTo>
                <a:lnTo>
                  <a:pt x="38" y="8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37" y="9"/>
                </a:lnTo>
                <a:lnTo>
                  <a:pt x="1" y="9"/>
                </a:lnTo>
                <a:lnTo>
                  <a:pt x="1" y="11"/>
                </a:lnTo>
                <a:lnTo>
                  <a:pt x="37" y="11"/>
                </a:lnTo>
                <a:lnTo>
                  <a:pt x="1" y="11"/>
                </a:lnTo>
                <a:lnTo>
                  <a:pt x="3" y="12"/>
                </a:lnTo>
                <a:lnTo>
                  <a:pt x="37" y="12"/>
                </a:lnTo>
                <a:lnTo>
                  <a:pt x="36" y="12"/>
                </a:lnTo>
                <a:lnTo>
                  <a:pt x="3" y="12"/>
                </a:lnTo>
                <a:lnTo>
                  <a:pt x="34" y="12"/>
                </a:lnTo>
                <a:lnTo>
                  <a:pt x="4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3846513" y="2686050"/>
            <a:ext cx="4762" cy="11113"/>
          </a:xfrm>
          <a:custGeom>
            <a:avLst/>
            <a:gdLst>
              <a:gd name="T0" fmla="*/ 2381 w 10"/>
              <a:gd name="T1" fmla="*/ 9197 h 29"/>
              <a:gd name="T2" fmla="*/ 0 w 10"/>
              <a:gd name="T3" fmla="*/ 9197 h 29"/>
              <a:gd name="T4" fmla="*/ 0 w 10"/>
              <a:gd name="T5" fmla="*/ 2299 h 29"/>
              <a:gd name="T6" fmla="*/ 0 w 10"/>
              <a:gd name="T7" fmla="*/ 2299 h 29"/>
              <a:gd name="T8" fmla="*/ 0 w 10"/>
              <a:gd name="T9" fmla="*/ 9197 h 29"/>
              <a:gd name="T10" fmla="*/ 0 w 10"/>
              <a:gd name="T11" fmla="*/ 9580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580 h 29"/>
              <a:gd name="T18" fmla="*/ 0 w 10"/>
              <a:gd name="T19" fmla="*/ 9963 h 29"/>
              <a:gd name="T20" fmla="*/ 0 w 10"/>
              <a:gd name="T21" fmla="*/ 1533 h 29"/>
              <a:gd name="T22" fmla="*/ 0 w 10"/>
              <a:gd name="T23" fmla="*/ 1533 h 29"/>
              <a:gd name="T24" fmla="*/ 0 w 10"/>
              <a:gd name="T25" fmla="*/ 9963 h 29"/>
              <a:gd name="T26" fmla="*/ 0 w 10"/>
              <a:gd name="T27" fmla="*/ 9963 h 29"/>
              <a:gd name="T28" fmla="*/ 0 w 10"/>
              <a:gd name="T29" fmla="*/ 766 h 29"/>
              <a:gd name="T30" fmla="*/ 476 w 10"/>
              <a:gd name="T31" fmla="*/ 766 h 29"/>
              <a:gd name="T32" fmla="*/ 476 w 10"/>
              <a:gd name="T33" fmla="*/ 10730 h 29"/>
              <a:gd name="T34" fmla="*/ 476 w 10"/>
              <a:gd name="T35" fmla="*/ 10730 h 29"/>
              <a:gd name="T36" fmla="*/ 476 w 10"/>
              <a:gd name="T37" fmla="*/ 766 h 29"/>
              <a:gd name="T38" fmla="*/ 476 w 10"/>
              <a:gd name="T39" fmla="*/ 383 h 29"/>
              <a:gd name="T40" fmla="*/ 476 w 10"/>
              <a:gd name="T41" fmla="*/ 11113 h 29"/>
              <a:gd name="T42" fmla="*/ 1429 w 10"/>
              <a:gd name="T43" fmla="*/ 11113 h 29"/>
              <a:gd name="T44" fmla="*/ 1429 w 10"/>
              <a:gd name="T45" fmla="*/ 383 h 29"/>
              <a:gd name="T46" fmla="*/ 1429 w 10"/>
              <a:gd name="T47" fmla="*/ 383 h 29"/>
              <a:gd name="T48" fmla="*/ 1429 w 10"/>
              <a:gd name="T49" fmla="*/ 11113 h 29"/>
              <a:gd name="T50" fmla="*/ 1905 w 10"/>
              <a:gd name="T51" fmla="*/ 11113 h 29"/>
              <a:gd name="T52" fmla="*/ 1905 w 10"/>
              <a:gd name="T53" fmla="*/ 0 h 29"/>
              <a:gd name="T54" fmla="*/ 1905 w 10"/>
              <a:gd name="T55" fmla="*/ 0 h 29"/>
              <a:gd name="T56" fmla="*/ 1905 w 10"/>
              <a:gd name="T57" fmla="*/ 11113 h 29"/>
              <a:gd name="T58" fmla="*/ 2381 w 10"/>
              <a:gd name="T59" fmla="*/ 11113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1113 h 29"/>
              <a:gd name="T66" fmla="*/ 2381 w 10"/>
              <a:gd name="T67" fmla="*/ 11113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1113 h 29"/>
              <a:gd name="T74" fmla="*/ 2857 w 10"/>
              <a:gd name="T75" fmla="*/ 11113 h 29"/>
              <a:gd name="T76" fmla="*/ 2857 w 10"/>
              <a:gd name="T77" fmla="*/ 0 h 29"/>
              <a:gd name="T78" fmla="*/ 2857 w 10"/>
              <a:gd name="T79" fmla="*/ 383 h 29"/>
              <a:gd name="T80" fmla="*/ 2857 w 10"/>
              <a:gd name="T81" fmla="*/ 11113 h 29"/>
              <a:gd name="T82" fmla="*/ 3810 w 10"/>
              <a:gd name="T83" fmla="*/ 11113 h 29"/>
              <a:gd name="T84" fmla="*/ 3810 w 10"/>
              <a:gd name="T85" fmla="*/ 383 h 29"/>
              <a:gd name="T86" fmla="*/ 4286 w 10"/>
              <a:gd name="T87" fmla="*/ 383 h 29"/>
              <a:gd name="T88" fmla="*/ 4286 w 10"/>
              <a:gd name="T89" fmla="*/ 11113 h 29"/>
              <a:gd name="T90" fmla="*/ 4286 w 10"/>
              <a:gd name="T91" fmla="*/ 10730 h 29"/>
              <a:gd name="T92" fmla="*/ 4286 w 10"/>
              <a:gd name="T93" fmla="*/ 766 h 29"/>
              <a:gd name="T94" fmla="*/ 4286 w 10"/>
              <a:gd name="T95" fmla="*/ 766 h 29"/>
              <a:gd name="T96" fmla="*/ 4286 w 10"/>
              <a:gd name="T97" fmla="*/ 10730 h 29"/>
              <a:gd name="T98" fmla="*/ 4286 w 10"/>
              <a:gd name="T99" fmla="*/ 9963 h 29"/>
              <a:gd name="T100" fmla="*/ 4286 w 10"/>
              <a:gd name="T101" fmla="*/ 766 h 29"/>
              <a:gd name="T102" fmla="*/ 4762 w 10"/>
              <a:gd name="T103" fmla="*/ 1533 h 29"/>
              <a:gd name="T104" fmla="*/ 4762 w 10"/>
              <a:gd name="T105" fmla="*/ 9963 h 29"/>
              <a:gd name="T106" fmla="*/ 4762 w 10"/>
              <a:gd name="T107" fmla="*/ 9963 h 29"/>
              <a:gd name="T108" fmla="*/ 4762 w 10"/>
              <a:gd name="T109" fmla="*/ 1533 h 29"/>
              <a:gd name="T110" fmla="*/ 4762 w 10"/>
              <a:gd name="T111" fmla="*/ 1533 h 29"/>
              <a:gd name="T112" fmla="*/ 4762 w 10"/>
              <a:gd name="T113" fmla="*/ 9580 h 29"/>
              <a:gd name="T114" fmla="*/ 4762 w 10"/>
              <a:gd name="T115" fmla="*/ 9580 h 29"/>
              <a:gd name="T116" fmla="*/ 4762 w 10"/>
              <a:gd name="T117" fmla="*/ 1916 h 29"/>
              <a:gd name="T118" fmla="*/ 4762 w 10"/>
              <a:gd name="T119" fmla="*/ 2299 h 29"/>
              <a:gd name="T120" fmla="*/ 4762 w 10"/>
              <a:gd name="T121" fmla="*/ 9197 h 29"/>
              <a:gd name="T122" fmla="*/ 4762 w 10"/>
              <a:gd name="T123" fmla="*/ 9197 h 29"/>
              <a:gd name="T124" fmla="*/ 4762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6"/>
                </a:lnTo>
                <a:lnTo>
                  <a:pt x="0" y="4"/>
                </a:lnTo>
                <a:lnTo>
                  <a:pt x="0" y="26"/>
                </a:lnTo>
                <a:lnTo>
                  <a:pt x="0" y="2"/>
                </a:lnTo>
                <a:lnTo>
                  <a:pt x="1" y="2"/>
                </a:lnTo>
                <a:lnTo>
                  <a:pt x="1" y="28"/>
                </a:lnTo>
                <a:lnTo>
                  <a:pt x="1" y="2"/>
                </a:lnTo>
                <a:lnTo>
                  <a:pt x="1" y="1"/>
                </a:lnTo>
                <a:lnTo>
                  <a:pt x="1" y="29"/>
                </a:lnTo>
                <a:lnTo>
                  <a:pt x="3" y="29"/>
                </a:lnTo>
                <a:lnTo>
                  <a:pt x="3" y="1"/>
                </a:lnTo>
                <a:lnTo>
                  <a:pt x="3" y="29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1"/>
                </a:lnTo>
                <a:lnTo>
                  <a:pt x="6" y="29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2"/>
                </a:lnTo>
                <a:lnTo>
                  <a:pt x="9" y="28"/>
                </a:lnTo>
                <a:lnTo>
                  <a:pt x="9" y="26"/>
                </a:lnTo>
                <a:lnTo>
                  <a:pt x="9" y="2"/>
                </a:lnTo>
                <a:lnTo>
                  <a:pt x="10" y="4"/>
                </a:lnTo>
                <a:lnTo>
                  <a:pt x="10" y="26"/>
                </a:lnTo>
                <a:lnTo>
                  <a:pt x="10" y="4"/>
                </a:lnTo>
                <a:lnTo>
                  <a:pt x="10" y="25"/>
                </a:lnTo>
                <a:lnTo>
                  <a:pt x="10" y="5"/>
                </a:lnTo>
                <a:lnTo>
                  <a:pt x="10" y="6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3846513" y="2686050"/>
            <a:ext cx="14287" cy="4763"/>
          </a:xfrm>
          <a:custGeom>
            <a:avLst/>
            <a:gdLst>
              <a:gd name="T0" fmla="*/ 1880 w 38"/>
              <a:gd name="T1" fmla="*/ 2598 h 11"/>
              <a:gd name="T2" fmla="*/ 1880 w 38"/>
              <a:gd name="T3" fmla="*/ 0 h 11"/>
              <a:gd name="T4" fmla="*/ 12407 w 38"/>
              <a:gd name="T5" fmla="*/ 0 h 11"/>
              <a:gd name="T6" fmla="*/ 12407 w 38"/>
              <a:gd name="T7" fmla="*/ 0 h 11"/>
              <a:gd name="T8" fmla="*/ 1880 w 38"/>
              <a:gd name="T9" fmla="*/ 0 h 11"/>
              <a:gd name="T10" fmla="*/ 1504 w 38"/>
              <a:gd name="T11" fmla="*/ 0 h 11"/>
              <a:gd name="T12" fmla="*/ 12407 w 38"/>
              <a:gd name="T13" fmla="*/ 0 h 11"/>
              <a:gd name="T14" fmla="*/ 12783 w 38"/>
              <a:gd name="T15" fmla="*/ 0 h 11"/>
              <a:gd name="T16" fmla="*/ 1504 w 38"/>
              <a:gd name="T17" fmla="*/ 0 h 11"/>
              <a:gd name="T18" fmla="*/ 1128 w 38"/>
              <a:gd name="T19" fmla="*/ 433 h 11"/>
              <a:gd name="T20" fmla="*/ 13535 w 38"/>
              <a:gd name="T21" fmla="*/ 433 h 11"/>
              <a:gd name="T22" fmla="*/ 13535 w 38"/>
              <a:gd name="T23" fmla="*/ 433 h 11"/>
              <a:gd name="T24" fmla="*/ 1128 w 38"/>
              <a:gd name="T25" fmla="*/ 433 h 11"/>
              <a:gd name="T26" fmla="*/ 376 w 38"/>
              <a:gd name="T27" fmla="*/ 433 h 11"/>
              <a:gd name="T28" fmla="*/ 13535 w 38"/>
              <a:gd name="T29" fmla="*/ 433 h 11"/>
              <a:gd name="T30" fmla="*/ 13911 w 38"/>
              <a:gd name="T31" fmla="*/ 866 h 11"/>
              <a:gd name="T32" fmla="*/ 376 w 38"/>
              <a:gd name="T33" fmla="*/ 866 h 11"/>
              <a:gd name="T34" fmla="*/ 376 w 38"/>
              <a:gd name="T35" fmla="*/ 866 h 11"/>
              <a:gd name="T36" fmla="*/ 13911 w 38"/>
              <a:gd name="T37" fmla="*/ 866 h 11"/>
              <a:gd name="T38" fmla="*/ 13911 w 38"/>
              <a:gd name="T39" fmla="*/ 866 h 11"/>
              <a:gd name="T40" fmla="*/ 0 w 38"/>
              <a:gd name="T41" fmla="*/ 866 h 11"/>
              <a:gd name="T42" fmla="*/ 0 w 38"/>
              <a:gd name="T43" fmla="*/ 1732 h 11"/>
              <a:gd name="T44" fmla="*/ 13911 w 38"/>
              <a:gd name="T45" fmla="*/ 1732 h 11"/>
              <a:gd name="T46" fmla="*/ 14287 w 38"/>
              <a:gd name="T47" fmla="*/ 1732 h 11"/>
              <a:gd name="T48" fmla="*/ 0 w 38"/>
              <a:gd name="T49" fmla="*/ 1732 h 11"/>
              <a:gd name="T50" fmla="*/ 0 w 38"/>
              <a:gd name="T51" fmla="*/ 1732 h 11"/>
              <a:gd name="T52" fmla="*/ 14287 w 38"/>
              <a:gd name="T53" fmla="*/ 1732 h 11"/>
              <a:gd name="T54" fmla="*/ 14287 w 38"/>
              <a:gd name="T55" fmla="*/ 2165 h 11"/>
              <a:gd name="T56" fmla="*/ 0 w 38"/>
              <a:gd name="T57" fmla="*/ 2165 h 11"/>
              <a:gd name="T58" fmla="*/ 0 w 38"/>
              <a:gd name="T59" fmla="*/ 2598 h 11"/>
              <a:gd name="T60" fmla="*/ 14287 w 38"/>
              <a:gd name="T61" fmla="*/ 2598 h 11"/>
              <a:gd name="T62" fmla="*/ 14287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4287 w 38"/>
              <a:gd name="T69" fmla="*/ 2598 h 11"/>
              <a:gd name="T70" fmla="*/ 14287 w 38"/>
              <a:gd name="T71" fmla="*/ 3031 h 11"/>
              <a:gd name="T72" fmla="*/ 0 w 38"/>
              <a:gd name="T73" fmla="*/ 3031 h 11"/>
              <a:gd name="T74" fmla="*/ 0 w 38"/>
              <a:gd name="T75" fmla="*/ 3031 h 11"/>
              <a:gd name="T76" fmla="*/ 14287 w 38"/>
              <a:gd name="T77" fmla="*/ 3031 h 11"/>
              <a:gd name="T78" fmla="*/ 14287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3911 w 38"/>
              <a:gd name="T85" fmla="*/ 3897 h 11"/>
              <a:gd name="T86" fmla="*/ 13911 w 38"/>
              <a:gd name="T87" fmla="*/ 3897 h 11"/>
              <a:gd name="T88" fmla="*/ 0 w 38"/>
              <a:gd name="T89" fmla="*/ 3897 h 11"/>
              <a:gd name="T90" fmla="*/ 376 w 38"/>
              <a:gd name="T91" fmla="*/ 4330 h 11"/>
              <a:gd name="T92" fmla="*/ 13911 w 38"/>
              <a:gd name="T93" fmla="*/ 4330 h 11"/>
              <a:gd name="T94" fmla="*/ 13911 w 38"/>
              <a:gd name="T95" fmla="*/ 4330 h 11"/>
              <a:gd name="T96" fmla="*/ 376 w 38"/>
              <a:gd name="T97" fmla="*/ 4330 h 11"/>
              <a:gd name="T98" fmla="*/ 376 w 38"/>
              <a:gd name="T99" fmla="*/ 4763 h 11"/>
              <a:gd name="T100" fmla="*/ 13535 w 38"/>
              <a:gd name="T101" fmla="*/ 4763 h 11"/>
              <a:gd name="T102" fmla="*/ 13535 w 38"/>
              <a:gd name="T103" fmla="*/ 4763 h 11"/>
              <a:gd name="T104" fmla="*/ 1128 w 38"/>
              <a:gd name="T105" fmla="*/ 4763 h 11"/>
              <a:gd name="T106" fmla="*/ 1128 w 38"/>
              <a:gd name="T107" fmla="*/ 4763 h 11"/>
              <a:gd name="T108" fmla="*/ 13535 w 38"/>
              <a:gd name="T109" fmla="*/ 4763 h 11"/>
              <a:gd name="T110" fmla="*/ 12783 w 38"/>
              <a:gd name="T111" fmla="*/ 4763 h 11"/>
              <a:gd name="T112" fmla="*/ 1504 w 38"/>
              <a:gd name="T113" fmla="*/ 4763 h 11"/>
              <a:gd name="T114" fmla="*/ 1504 w 38"/>
              <a:gd name="T115" fmla="*/ 4763 h 11"/>
              <a:gd name="T116" fmla="*/ 12407 w 38"/>
              <a:gd name="T117" fmla="*/ 4763 h 11"/>
              <a:gd name="T118" fmla="*/ 12407 w 38"/>
              <a:gd name="T119" fmla="*/ 4763 h 11"/>
              <a:gd name="T120" fmla="*/ 1880 w 38"/>
              <a:gd name="T121" fmla="*/ 4763 h 11"/>
              <a:gd name="T122" fmla="*/ 1880 w 38"/>
              <a:gd name="T123" fmla="*/ 4763 h 11"/>
              <a:gd name="T124" fmla="*/ 12407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4" y="0"/>
                </a:lnTo>
                <a:lnTo>
                  <a:pt x="33" y="0"/>
                </a:lnTo>
                <a:lnTo>
                  <a:pt x="34" y="0"/>
                </a:lnTo>
                <a:lnTo>
                  <a:pt x="4" y="0"/>
                </a:lnTo>
                <a:lnTo>
                  <a:pt x="3" y="1"/>
                </a:lnTo>
                <a:lnTo>
                  <a:pt x="36" y="1"/>
                </a:lnTo>
                <a:lnTo>
                  <a:pt x="3" y="1"/>
                </a:lnTo>
                <a:lnTo>
                  <a:pt x="1" y="1"/>
                </a:lnTo>
                <a:lnTo>
                  <a:pt x="36" y="1"/>
                </a:lnTo>
                <a:lnTo>
                  <a:pt x="37" y="2"/>
                </a:lnTo>
                <a:lnTo>
                  <a:pt x="1" y="2"/>
                </a:lnTo>
                <a:lnTo>
                  <a:pt x="37" y="2"/>
                </a:lnTo>
                <a:lnTo>
                  <a:pt x="0" y="2"/>
                </a:lnTo>
                <a:lnTo>
                  <a:pt x="0" y="4"/>
                </a:lnTo>
                <a:lnTo>
                  <a:pt x="37" y="4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38" y="5"/>
                </a:lnTo>
                <a:lnTo>
                  <a:pt x="0" y="5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37" y="9"/>
                </a:lnTo>
                <a:lnTo>
                  <a:pt x="0" y="9"/>
                </a:lnTo>
                <a:lnTo>
                  <a:pt x="1" y="10"/>
                </a:lnTo>
                <a:lnTo>
                  <a:pt x="37" y="10"/>
                </a:lnTo>
                <a:lnTo>
                  <a:pt x="1" y="10"/>
                </a:lnTo>
                <a:lnTo>
                  <a:pt x="1" y="11"/>
                </a:lnTo>
                <a:lnTo>
                  <a:pt x="36" y="11"/>
                </a:lnTo>
                <a:lnTo>
                  <a:pt x="3" y="11"/>
                </a:lnTo>
                <a:lnTo>
                  <a:pt x="36" y="11"/>
                </a:lnTo>
                <a:lnTo>
                  <a:pt x="34" y="11"/>
                </a:lnTo>
                <a:lnTo>
                  <a:pt x="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3856038" y="2657475"/>
            <a:ext cx="4762" cy="33338"/>
          </a:xfrm>
          <a:custGeom>
            <a:avLst/>
            <a:gdLst>
              <a:gd name="T0" fmla="*/ 2597 w 11"/>
              <a:gd name="T1" fmla="*/ 31305 h 82"/>
              <a:gd name="T2" fmla="*/ 0 w 11"/>
              <a:gd name="T3" fmla="*/ 31305 h 82"/>
              <a:gd name="T4" fmla="*/ 0 w 11"/>
              <a:gd name="T5" fmla="*/ 2439 h 82"/>
              <a:gd name="T6" fmla="*/ 0 w 11"/>
              <a:gd name="T7" fmla="*/ 2033 h 82"/>
              <a:gd name="T8" fmla="*/ 0 w 11"/>
              <a:gd name="T9" fmla="*/ 31305 h 82"/>
              <a:gd name="T10" fmla="*/ 0 w 11"/>
              <a:gd name="T11" fmla="*/ 31712 h 82"/>
              <a:gd name="T12" fmla="*/ 0 w 11"/>
              <a:gd name="T13" fmla="*/ 2033 h 82"/>
              <a:gd name="T14" fmla="*/ 433 w 11"/>
              <a:gd name="T15" fmla="*/ 2033 h 82"/>
              <a:gd name="T16" fmla="*/ 433 w 11"/>
              <a:gd name="T17" fmla="*/ 31712 h 82"/>
              <a:gd name="T18" fmla="*/ 433 w 11"/>
              <a:gd name="T19" fmla="*/ 32525 h 82"/>
              <a:gd name="T20" fmla="*/ 433 w 11"/>
              <a:gd name="T21" fmla="*/ 1220 h 82"/>
              <a:gd name="T22" fmla="*/ 433 w 11"/>
              <a:gd name="T23" fmla="*/ 813 h 82"/>
              <a:gd name="T24" fmla="*/ 433 w 11"/>
              <a:gd name="T25" fmla="*/ 32525 h 82"/>
              <a:gd name="T26" fmla="*/ 433 w 11"/>
              <a:gd name="T27" fmla="*/ 32525 h 82"/>
              <a:gd name="T28" fmla="*/ 433 w 11"/>
              <a:gd name="T29" fmla="*/ 813 h 82"/>
              <a:gd name="T30" fmla="*/ 433 w 11"/>
              <a:gd name="T31" fmla="*/ 813 h 82"/>
              <a:gd name="T32" fmla="*/ 433 w 11"/>
              <a:gd name="T33" fmla="*/ 32931 h 82"/>
              <a:gd name="T34" fmla="*/ 866 w 11"/>
              <a:gd name="T35" fmla="*/ 32931 h 82"/>
              <a:gd name="T36" fmla="*/ 866 w 11"/>
              <a:gd name="T37" fmla="*/ 407 h 82"/>
              <a:gd name="T38" fmla="*/ 866 w 11"/>
              <a:gd name="T39" fmla="*/ 407 h 82"/>
              <a:gd name="T40" fmla="*/ 866 w 11"/>
              <a:gd name="T41" fmla="*/ 33338 h 82"/>
              <a:gd name="T42" fmla="*/ 866 w 11"/>
              <a:gd name="T43" fmla="*/ 33338 h 82"/>
              <a:gd name="T44" fmla="*/ 866 w 11"/>
              <a:gd name="T45" fmla="*/ 407 h 82"/>
              <a:gd name="T46" fmla="*/ 1732 w 11"/>
              <a:gd name="T47" fmla="*/ 407 h 82"/>
              <a:gd name="T48" fmla="*/ 1732 w 11"/>
              <a:gd name="T49" fmla="*/ 33338 h 82"/>
              <a:gd name="T50" fmla="*/ 1732 w 11"/>
              <a:gd name="T51" fmla="*/ 33338 h 82"/>
              <a:gd name="T52" fmla="*/ 1732 w 11"/>
              <a:gd name="T53" fmla="*/ 407 h 82"/>
              <a:gd name="T54" fmla="*/ 2165 w 11"/>
              <a:gd name="T55" fmla="*/ 407 h 82"/>
              <a:gd name="T56" fmla="*/ 2165 w 11"/>
              <a:gd name="T57" fmla="*/ 33338 h 82"/>
              <a:gd name="T58" fmla="*/ 2165 w 11"/>
              <a:gd name="T59" fmla="*/ 33338 h 82"/>
              <a:gd name="T60" fmla="*/ 2165 w 11"/>
              <a:gd name="T61" fmla="*/ 0 h 82"/>
              <a:gd name="T62" fmla="*/ 2597 w 11"/>
              <a:gd name="T63" fmla="*/ 0 h 82"/>
              <a:gd name="T64" fmla="*/ 2597 w 11"/>
              <a:gd name="T65" fmla="*/ 33338 h 82"/>
              <a:gd name="T66" fmla="*/ 2597 w 11"/>
              <a:gd name="T67" fmla="*/ 33338 h 82"/>
              <a:gd name="T68" fmla="*/ 2597 w 11"/>
              <a:gd name="T69" fmla="*/ 0 h 82"/>
              <a:gd name="T70" fmla="*/ 2597 w 11"/>
              <a:gd name="T71" fmla="*/ 407 h 82"/>
              <a:gd name="T72" fmla="*/ 2597 w 11"/>
              <a:gd name="T73" fmla="*/ 33338 h 82"/>
              <a:gd name="T74" fmla="*/ 3030 w 11"/>
              <a:gd name="T75" fmla="*/ 33338 h 82"/>
              <a:gd name="T76" fmla="*/ 3030 w 11"/>
              <a:gd name="T77" fmla="*/ 407 h 82"/>
              <a:gd name="T78" fmla="*/ 3896 w 11"/>
              <a:gd name="T79" fmla="*/ 407 h 82"/>
              <a:gd name="T80" fmla="*/ 3896 w 11"/>
              <a:gd name="T81" fmla="*/ 33338 h 82"/>
              <a:gd name="T82" fmla="*/ 3896 w 11"/>
              <a:gd name="T83" fmla="*/ 33338 h 82"/>
              <a:gd name="T84" fmla="*/ 3896 w 11"/>
              <a:gd name="T85" fmla="*/ 407 h 82"/>
              <a:gd name="T86" fmla="*/ 3896 w 11"/>
              <a:gd name="T87" fmla="*/ 407 h 82"/>
              <a:gd name="T88" fmla="*/ 3896 w 11"/>
              <a:gd name="T89" fmla="*/ 33338 h 82"/>
              <a:gd name="T90" fmla="*/ 4329 w 11"/>
              <a:gd name="T91" fmla="*/ 32931 h 82"/>
              <a:gd name="T92" fmla="*/ 4329 w 11"/>
              <a:gd name="T93" fmla="*/ 407 h 82"/>
              <a:gd name="T94" fmla="*/ 4329 w 11"/>
              <a:gd name="T95" fmla="*/ 813 h 82"/>
              <a:gd name="T96" fmla="*/ 4329 w 11"/>
              <a:gd name="T97" fmla="*/ 32931 h 82"/>
              <a:gd name="T98" fmla="*/ 4329 w 11"/>
              <a:gd name="T99" fmla="*/ 32525 h 82"/>
              <a:gd name="T100" fmla="*/ 4329 w 11"/>
              <a:gd name="T101" fmla="*/ 813 h 82"/>
              <a:gd name="T102" fmla="*/ 4329 w 11"/>
              <a:gd name="T103" fmla="*/ 813 h 82"/>
              <a:gd name="T104" fmla="*/ 4329 w 11"/>
              <a:gd name="T105" fmla="*/ 32525 h 82"/>
              <a:gd name="T106" fmla="*/ 4762 w 11"/>
              <a:gd name="T107" fmla="*/ 32525 h 82"/>
              <a:gd name="T108" fmla="*/ 4762 w 11"/>
              <a:gd name="T109" fmla="*/ 1220 h 82"/>
              <a:gd name="T110" fmla="*/ 4762 w 11"/>
              <a:gd name="T111" fmla="*/ 2033 h 82"/>
              <a:gd name="T112" fmla="*/ 4762 w 11"/>
              <a:gd name="T113" fmla="*/ 31712 h 82"/>
              <a:gd name="T114" fmla="*/ 4762 w 11"/>
              <a:gd name="T115" fmla="*/ 31712 h 82"/>
              <a:gd name="T116" fmla="*/ 4762 w 11"/>
              <a:gd name="T117" fmla="*/ 2033 h 82"/>
              <a:gd name="T118" fmla="*/ 4762 w 11"/>
              <a:gd name="T119" fmla="*/ 2033 h 82"/>
              <a:gd name="T120" fmla="*/ 4762 w 11"/>
              <a:gd name="T121" fmla="*/ 31305 h 82"/>
              <a:gd name="T122" fmla="*/ 4762 w 11"/>
              <a:gd name="T123" fmla="*/ 31305 h 82"/>
              <a:gd name="T124" fmla="*/ 4762 w 11"/>
              <a:gd name="T125" fmla="*/ 2439 h 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82">
                <a:moveTo>
                  <a:pt x="6" y="77"/>
                </a:moveTo>
                <a:lnTo>
                  <a:pt x="0" y="77"/>
                </a:lnTo>
                <a:lnTo>
                  <a:pt x="0" y="6"/>
                </a:lnTo>
                <a:lnTo>
                  <a:pt x="0" y="5"/>
                </a:lnTo>
                <a:lnTo>
                  <a:pt x="0" y="77"/>
                </a:lnTo>
                <a:lnTo>
                  <a:pt x="0" y="78"/>
                </a:lnTo>
                <a:lnTo>
                  <a:pt x="0" y="5"/>
                </a:lnTo>
                <a:lnTo>
                  <a:pt x="1" y="5"/>
                </a:lnTo>
                <a:lnTo>
                  <a:pt x="1" y="78"/>
                </a:lnTo>
                <a:lnTo>
                  <a:pt x="1" y="80"/>
                </a:lnTo>
                <a:lnTo>
                  <a:pt x="1" y="3"/>
                </a:lnTo>
                <a:lnTo>
                  <a:pt x="1" y="2"/>
                </a:lnTo>
                <a:lnTo>
                  <a:pt x="1" y="80"/>
                </a:lnTo>
                <a:lnTo>
                  <a:pt x="1" y="2"/>
                </a:lnTo>
                <a:lnTo>
                  <a:pt x="1" y="81"/>
                </a:lnTo>
                <a:lnTo>
                  <a:pt x="2" y="81"/>
                </a:lnTo>
                <a:lnTo>
                  <a:pt x="2" y="1"/>
                </a:lnTo>
                <a:lnTo>
                  <a:pt x="2" y="82"/>
                </a:lnTo>
                <a:lnTo>
                  <a:pt x="2" y="1"/>
                </a:lnTo>
                <a:lnTo>
                  <a:pt x="4" y="1"/>
                </a:lnTo>
                <a:lnTo>
                  <a:pt x="4" y="82"/>
                </a:lnTo>
                <a:lnTo>
                  <a:pt x="4" y="1"/>
                </a:lnTo>
                <a:lnTo>
                  <a:pt x="5" y="1"/>
                </a:lnTo>
                <a:lnTo>
                  <a:pt x="5" y="82"/>
                </a:lnTo>
                <a:lnTo>
                  <a:pt x="5" y="0"/>
                </a:lnTo>
                <a:lnTo>
                  <a:pt x="6" y="0"/>
                </a:lnTo>
                <a:lnTo>
                  <a:pt x="6" y="82"/>
                </a:lnTo>
                <a:lnTo>
                  <a:pt x="6" y="0"/>
                </a:lnTo>
                <a:lnTo>
                  <a:pt x="6" y="1"/>
                </a:lnTo>
                <a:lnTo>
                  <a:pt x="6" y="82"/>
                </a:lnTo>
                <a:lnTo>
                  <a:pt x="7" y="82"/>
                </a:lnTo>
                <a:lnTo>
                  <a:pt x="7" y="1"/>
                </a:lnTo>
                <a:lnTo>
                  <a:pt x="9" y="1"/>
                </a:lnTo>
                <a:lnTo>
                  <a:pt x="9" y="82"/>
                </a:lnTo>
                <a:lnTo>
                  <a:pt x="9" y="1"/>
                </a:lnTo>
                <a:lnTo>
                  <a:pt x="9" y="82"/>
                </a:lnTo>
                <a:lnTo>
                  <a:pt x="10" y="81"/>
                </a:lnTo>
                <a:lnTo>
                  <a:pt x="10" y="1"/>
                </a:lnTo>
                <a:lnTo>
                  <a:pt x="10" y="2"/>
                </a:lnTo>
                <a:lnTo>
                  <a:pt x="10" y="81"/>
                </a:lnTo>
                <a:lnTo>
                  <a:pt x="10" y="80"/>
                </a:lnTo>
                <a:lnTo>
                  <a:pt x="10" y="2"/>
                </a:lnTo>
                <a:lnTo>
                  <a:pt x="10" y="80"/>
                </a:lnTo>
                <a:lnTo>
                  <a:pt x="11" y="80"/>
                </a:lnTo>
                <a:lnTo>
                  <a:pt x="11" y="3"/>
                </a:lnTo>
                <a:lnTo>
                  <a:pt x="11" y="5"/>
                </a:lnTo>
                <a:lnTo>
                  <a:pt x="11" y="78"/>
                </a:lnTo>
                <a:lnTo>
                  <a:pt x="11" y="5"/>
                </a:lnTo>
                <a:lnTo>
                  <a:pt x="11" y="77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Freeform 158"/>
          <p:cNvSpPr>
            <a:spLocks/>
          </p:cNvSpPr>
          <p:nvPr/>
        </p:nvSpPr>
        <p:spPr bwMode="auto">
          <a:xfrm>
            <a:off x="3856038" y="2657475"/>
            <a:ext cx="14287" cy="4763"/>
          </a:xfrm>
          <a:custGeom>
            <a:avLst/>
            <a:gdLst>
              <a:gd name="T0" fmla="*/ 2198 w 39"/>
              <a:gd name="T1" fmla="*/ 2598 h 11"/>
              <a:gd name="T2" fmla="*/ 2198 w 39"/>
              <a:gd name="T3" fmla="*/ 0 h 11"/>
              <a:gd name="T4" fmla="*/ 12089 w 39"/>
              <a:gd name="T5" fmla="*/ 0 h 11"/>
              <a:gd name="T6" fmla="*/ 12455 w 39"/>
              <a:gd name="T7" fmla="*/ 0 h 11"/>
              <a:gd name="T8" fmla="*/ 1832 w 39"/>
              <a:gd name="T9" fmla="*/ 0 h 11"/>
              <a:gd name="T10" fmla="*/ 1832 w 39"/>
              <a:gd name="T11" fmla="*/ 433 h 11"/>
              <a:gd name="T12" fmla="*/ 12822 w 39"/>
              <a:gd name="T13" fmla="*/ 433 h 11"/>
              <a:gd name="T14" fmla="*/ 12822 w 39"/>
              <a:gd name="T15" fmla="*/ 433 h 11"/>
              <a:gd name="T16" fmla="*/ 1465 w 39"/>
              <a:gd name="T17" fmla="*/ 433 h 11"/>
              <a:gd name="T18" fmla="*/ 1465 w 39"/>
              <a:gd name="T19" fmla="*/ 433 h 11"/>
              <a:gd name="T20" fmla="*/ 12822 w 39"/>
              <a:gd name="T21" fmla="*/ 433 h 11"/>
              <a:gd name="T22" fmla="*/ 13554 w 39"/>
              <a:gd name="T23" fmla="*/ 433 h 11"/>
              <a:gd name="T24" fmla="*/ 733 w 39"/>
              <a:gd name="T25" fmla="*/ 433 h 11"/>
              <a:gd name="T26" fmla="*/ 733 w 39"/>
              <a:gd name="T27" fmla="*/ 433 h 11"/>
              <a:gd name="T28" fmla="*/ 13554 w 39"/>
              <a:gd name="T29" fmla="*/ 433 h 11"/>
              <a:gd name="T30" fmla="*/ 13554 w 39"/>
              <a:gd name="T31" fmla="*/ 433 h 11"/>
              <a:gd name="T32" fmla="*/ 733 w 39"/>
              <a:gd name="T33" fmla="*/ 433 h 11"/>
              <a:gd name="T34" fmla="*/ 366 w 39"/>
              <a:gd name="T35" fmla="*/ 866 h 11"/>
              <a:gd name="T36" fmla="*/ 13921 w 39"/>
              <a:gd name="T37" fmla="*/ 866 h 11"/>
              <a:gd name="T38" fmla="*/ 13921 w 39"/>
              <a:gd name="T39" fmla="*/ 866 h 11"/>
              <a:gd name="T40" fmla="*/ 366 w 39"/>
              <a:gd name="T41" fmla="*/ 866 h 11"/>
              <a:gd name="T42" fmla="*/ 366 w 39"/>
              <a:gd name="T43" fmla="*/ 866 h 11"/>
              <a:gd name="T44" fmla="*/ 13921 w 39"/>
              <a:gd name="T45" fmla="*/ 866 h 11"/>
              <a:gd name="T46" fmla="*/ 13921 w 39"/>
              <a:gd name="T47" fmla="*/ 1299 h 11"/>
              <a:gd name="T48" fmla="*/ 366 w 39"/>
              <a:gd name="T49" fmla="*/ 1299 h 11"/>
              <a:gd name="T50" fmla="*/ 366 w 39"/>
              <a:gd name="T51" fmla="*/ 2165 h 11"/>
              <a:gd name="T52" fmla="*/ 13921 w 39"/>
              <a:gd name="T53" fmla="*/ 2165 h 11"/>
              <a:gd name="T54" fmla="*/ 13921 w 39"/>
              <a:gd name="T55" fmla="*/ 2165 h 11"/>
              <a:gd name="T56" fmla="*/ 0 w 39"/>
              <a:gd name="T57" fmla="*/ 2165 h 11"/>
              <a:gd name="T58" fmla="*/ 0 w 39"/>
              <a:gd name="T59" fmla="*/ 2165 h 11"/>
              <a:gd name="T60" fmla="*/ 14287 w 39"/>
              <a:gd name="T61" fmla="*/ 2165 h 11"/>
              <a:gd name="T62" fmla="*/ 14287 w 39"/>
              <a:gd name="T63" fmla="*/ 2598 h 11"/>
              <a:gd name="T64" fmla="*/ 0 w 39"/>
              <a:gd name="T65" fmla="*/ 2598 h 11"/>
              <a:gd name="T66" fmla="*/ 0 w 39"/>
              <a:gd name="T67" fmla="*/ 2598 h 11"/>
              <a:gd name="T68" fmla="*/ 14287 w 39"/>
              <a:gd name="T69" fmla="*/ 2598 h 11"/>
              <a:gd name="T70" fmla="*/ 13921 w 39"/>
              <a:gd name="T71" fmla="*/ 2598 h 11"/>
              <a:gd name="T72" fmla="*/ 0 w 39"/>
              <a:gd name="T73" fmla="*/ 2598 h 11"/>
              <a:gd name="T74" fmla="*/ 366 w 39"/>
              <a:gd name="T75" fmla="*/ 3031 h 11"/>
              <a:gd name="T76" fmla="*/ 13921 w 39"/>
              <a:gd name="T77" fmla="*/ 3031 h 11"/>
              <a:gd name="T78" fmla="*/ 13921 w 39"/>
              <a:gd name="T79" fmla="*/ 3031 h 11"/>
              <a:gd name="T80" fmla="*/ 366 w 39"/>
              <a:gd name="T81" fmla="*/ 3031 h 11"/>
              <a:gd name="T82" fmla="*/ 366 w 39"/>
              <a:gd name="T83" fmla="*/ 3897 h 11"/>
              <a:gd name="T84" fmla="*/ 13921 w 39"/>
              <a:gd name="T85" fmla="*/ 3897 h 11"/>
              <a:gd name="T86" fmla="*/ 13921 w 39"/>
              <a:gd name="T87" fmla="*/ 3897 h 11"/>
              <a:gd name="T88" fmla="*/ 366 w 39"/>
              <a:gd name="T89" fmla="*/ 3897 h 11"/>
              <a:gd name="T90" fmla="*/ 366 w 39"/>
              <a:gd name="T91" fmla="*/ 4330 h 11"/>
              <a:gd name="T92" fmla="*/ 13921 w 39"/>
              <a:gd name="T93" fmla="*/ 4330 h 11"/>
              <a:gd name="T94" fmla="*/ 13554 w 39"/>
              <a:gd name="T95" fmla="*/ 4330 h 11"/>
              <a:gd name="T96" fmla="*/ 733 w 39"/>
              <a:gd name="T97" fmla="*/ 4330 h 11"/>
              <a:gd name="T98" fmla="*/ 733 w 39"/>
              <a:gd name="T99" fmla="*/ 4330 h 11"/>
              <a:gd name="T100" fmla="*/ 13554 w 39"/>
              <a:gd name="T101" fmla="*/ 4330 h 11"/>
              <a:gd name="T102" fmla="*/ 13554 w 39"/>
              <a:gd name="T103" fmla="*/ 4330 h 11"/>
              <a:gd name="T104" fmla="*/ 733 w 39"/>
              <a:gd name="T105" fmla="*/ 4330 h 11"/>
              <a:gd name="T106" fmla="*/ 1465 w 39"/>
              <a:gd name="T107" fmla="*/ 4763 h 11"/>
              <a:gd name="T108" fmla="*/ 12822 w 39"/>
              <a:gd name="T109" fmla="*/ 4763 h 11"/>
              <a:gd name="T110" fmla="*/ 12822 w 39"/>
              <a:gd name="T111" fmla="*/ 4763 h 11"/>
              <a:gd name="T112" fmla="*/ 1465 w 39"/>
              <a:gd name="T113" fmla="*/ 4763 h 11"/>
              <a:gd name="T114" fmla="*/ 1832 w 39"/>
              <a:gd name="T115" fmla="*/ 4763 h 11"/>
              <a:gd name="T116" fmla="*/ 12822 w 39"/>
              <a:gd name="T117" fmla="*/ 4763 h 11"/>
              <a:gd name="T118" fmla="*/ 12455 w 39"/>
              <a:gd name="T119" fmla="*/ 4763 h 11"/>
              <a:gd name="T120" fmla="*/ 1832 w 39"/>
              <a:gd name="T121" fmla="*/ 4763 h 11"/>
              <a:gd name="T122" fmla="*/ 2198 w 39"/>
              <a:gd name="T123" fmla="*/ 4763 h 11"/>
              <a:gd name="T124" fmla="*/ 12089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5" y="1"/>
                </a:lnTo>
                <a:lnTo>
                  <a:pt x="35" y="1"/>
                </a:lnTo>
                <a:lnTo>
                  <a:pt x="4" y="1"/>
                </a:lnTo>
                <a:lnTo>
                  <a:pt x="35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2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38" y="3"/>
                </a:lnTo>
                <a:lnTo>
                  <a:pt x="1" y="3"/>
                </a:lnTo>
                <a:lnTo>
                  <a:pt x="1" y="5"/>
                </a:lnTo>
                <a:lnTo>
                  <a:pt x="38" y="5"/>
                </a:lnTo>
                <a:lnTo>
                  <a:pt x="0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39" y="6"/>
                </a:lnTo>
                <a:lnTo>
                  <a:pt x="38" y="6"/>
                </a:lnTo>
                <a:lnTo>
                  <a:pt x="0" y="6"/>
                </a:lnTo>
                <a:lnTo>
                  <a:pt x="1" y="7"/>
                </a:lnTo>
                <a:lnTo>
                  <a:pt x="38" y="7"/>
                </a:lnTo>
                <a:lnTo>
                  <a:pt x="1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7" y="10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5" y="11"/>
                </a:lnTo>
                <a:lnTo>
                  <a:pt x="3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3867150" y="2636838"/>
            <a:ext cx="3175" cy="25400"/>
          </a:xfrm>
          <a:custGeom>
            <a:avLst/>
            <a:gdLst>
              <a:gd name="T0" fmla="*/ 1443 w 11"/>
              <a:gd name="T1" fmla="*/ 23446 h 65"/>
              <a:gd name="T2" fmla="*/ 0 w 11"/>
              <a:gd name="T3" fmla="*/ 23446 h 65"/>
              <a:gd name="T4" fmla="*/ 0 w 11"/>
              <a:gd name="T5" fmla="*/ 1954 h 65"/>
              <a:gd name="T6" fmla="*/ 0 w 11"/>
              <a:gd name="T7" fmla="*/ 1954 h 65"/>
              <a:gd name="T8" fmla="*/ 0 w 11"/>
              <a:gd name="T9" fmla="*/ 23446 h 65"/>
              <a:gd name="T10" fmla="*/ 0 w 11"/>
              <a:gd name="T11" fmla="*/ 23446 h 65"/>
              <a:gd name="T12" fmla="*/ 0 w 11"/>
              <a:gd name="T13" fmla="*/ 1954 h 65"/>
              <a:gd name="T14" fmla="*/ 0 w 11"/>
              <a:gd name="T15" fmla="*/ 1563 h 65"/>
              <a:gd name="T16" fmla="*/ 0 w 11"/>
              <a:gd name="T17" fmla="*/ 23837 h 65"/>
              <a:gd name="T18" fmla="*/ 0 w 11"/>
              <a:gd name="T19" fmla="*/ 23837 h 65"/>
              <a:gd name="T20" fmla="*/ 0 w 11"/>
              <a:gd name="T21" fmla="*/ 1172 h 65"/>
              <a:gd name="T22" fmla="*/ 289 w 11"/>
              <a:gd name="T23" fmla="*/ 1172 h 65"/>
              <a:gd name="T24" fmla="*/ 289 w 11"/>
              <a:gd name="T25" fmla="*/ 24618 h 65"/>
              <a:gd name="T26" fmla="*/ 289 w 11"/>
              <a:gd name="T27" fmla="*/ 24618 h 65"/>
              <a:gd name="T28" fmla="*/ 289 w 11"/>
              <a:gd name="T29" fmla="*/ 1172 h 65"/>
              <a:gd name="T30" fmla="*/ 289 w 11"/>
              <a:gd name="T31" fmla="*/ 782 h 65"/>
              <a:gd name="T32" fmla="*/ 289 w 11"/>
              <a:gd name="T33" fmla="*/ 25009 h 65"/>
              <a:gd name="T34" fmla="*/ 289 w 11"/>
              <a:gd name="T35" fmla="*/ 25009 h 65"/>
              <a:gd name="T36" fmla="*/ 289 w 11"/>
              <a:gd name="T37" fmla="*/ 782 h 65"/>
              <a:gd name="T38" fmla="*/ 577 w 11"/>
              <a:gd name="T39" fmla="*/ 782 h 65"/>
              <a:gd name="T40" fmla="*/ 577 w 11"/>
              <a:gd name="T41" fmla="*/ 25009 h 65"/>
              <a:gd name="T42" fmla="*/ 577 w 11"/>
              <a:gd name="T43" fmla="*/ 25009 h 65"/>
              <a:gd name="T44" fmla="*/ 577 w 11"/>
              <a:gd name="T45" fmla="*/ 782 h 65"/>
              <a:gd name="T46" fmla="*/ 1155 w 11"/>
              <a:gd name="T47" fmla="*/ 782 h 65"/>
              <a:gd name="T48" fmla="*/ 1155 w 11"/>
              <a:gd name="T49" fmla="*/ 25400 h 65"/>
              <a:gd name="T50" fmla="*/ 1155 w 11"/>
              <a:gd name="T51" fmla="*/ 25400 h 65"/>
              <a:gd name="T52" fmla="*/ 1155 w 11"/>
              <a:gd name="T53" fmla="*/ 0 h 65"/>
              <a:gd name="T54" fmla="*/ 1443 w 11"/>
              <a:gd name="T55" fmla="*/ 0 h 65"/>
              <a:gd name="T56" fmla="*/ 1443 w 11"/>
              <a:gd name="T57" fmla="*/ 25400 h 65"/>
              <a:gd name="T58" fmla="*/ 1443 w 11"/>
              <a:gd name="T59" fmla="*/ 25400 h 65"/>
              <a:gd name="T60" fmla="*/ 1443 w 11"/>
              <a:gd name="T61" fmla="*/ 0 h 65"/>
              <a:gd name="T62" fmla="*/ 1443 w 11"/>
              <a:gd name="T63" fmla="*/ 0 h 65"/>
              <a:gd name="T64" fmla="*/ 1443 w 11"/>
              <a:gd name="T65" fmla="*/ 25400 h 65"/>
              <a:gd name="T66" fmla="*/ 1732 w 11"/>
              <a:gd name="T67" fmla="*/ 25400 h 65"/>
              <a:gd name="T68" fmla="*/ 1732 w 11"/>
              <a:gd name="T69" fmla="*/ 0 h 65"/>
              <a:gd name="T70" fmla="*/ 2020 w 11"/>
              <a:gd name="T71" fmla="*/ 0 h 65"/>
              <a:gd name="T72" fmla="*/ 2020 w 11"/>
              <a:gd name="T73" fmla="*/ 25400 h 65"/>
              <a:gd name="T74" fmla="*/ 2020 w 11"/>
              <a:gd name="T75" fmla="*/ 25400 h 65"/>
              <a:gd name="T76" fmla="*/ 2020 w 11"/>
              <a:gd name="T77" fmla="*/ 0 h 65"/>
              <a:gd name="T78" fmla="*/ 2020 w 11"/>
              <a:gd name="T79" fmla="*/ 782 h 65"/>
              <a:gd name="T80" fmla="*/ 2020 w 11"/>
              <a:gd name="T81" fmla="*/ 25400 h 65"/>
              <a:gd name="T82" fmla="*/ 2598 w 11"/>
              <a:gd name="T83" fmla="*/ 25009 h 65"/>
              <a:gd name="T84" fmla="*/ 2598 w 11"/>
              <a:gd name="T85" fmla="*/ 782 h 65"/>
              <a:gd name="T86" fmla="*/ 2598 w 11"/>
              <a:gd name="T87" fmla="*/ 782 h 65"/>
              <a:gd name="T88" fmla="*/ 2598 w 11"/>
              <a:gd name="T89" fmla="*/ 25009 h 65"/>
              <a:gd name="T90" fmla="*/ 2598 w 11"/>
              <a:gd name="T91" fmla="*/ 25009 h 65"/>
              <a:gd name="T92" fmla="*/ 2598 w 11"/>
              <a:gd name="T93" fmla="*/ 782 h 65"/>
              <a:gd name="T94" fmla="*/ 2886 w 11"/>
              <a:gd name="T95" fmla="*/ 782 h 65"/>
              <a:gd name="T96" fmla="*/ 2886 w 11"/>
              <a:gd name="T97" fmla="*/ 25009 h 65"/>
              <a:gd name="T98" fmla="*/ 2886 w 11"/>
              <a:gd name="T99" fmla="*/ 24618 h 65"/>
              <a:gd name="T100" fmla="*/ 2886 w 11"/>
              <a:gd name="T101" fmla="*/ 1172 h 65"/>
              <a:gd name="T102" fmla="*/ 2886 w 11"/>
              <a:gd name="T103" fmla="*/ 1172 h 65"/>
              <a:gd name="T104" fmla="*/ 2886 w 11"/>
              <a:gd name="T105" fmla="*/ 24618 h 65"/>
              <a:gd name="T106" fmla="*/ 2886 w 11"/>
              <a:gd name="T107" fmla="*/ 23837 h 65"/>
              <a:gd name="T108" fmla="*/ 2886 w 11"/>
              <a:gd name="T109" fmla="*/ 1172 h 65"/>
              <a:gd name="T110" fmla="*/ 2886 w 11"/>
              <a:gd name="T111" fmla="*/ 1563 h 65"/>
              <a:gd name="T112" fmla="*/ 2886 w 11"/>
              <a:gd name="T113" fmla="*/ 23837 h 65"/>
              <a:gd name="T114" fmla="*/ 2886 w 11"/>
              <a:gd name="T115" fmla="*/ 23446 h 65"/>
              <a:gd name="T116" fmla="*/ 2886 w 11"/>
              <a:gd name="T117" fmla="*/ 1954 h 65"/>
              <a:gd name="T118" fmla="*/ 3175 w 11"/>
              <a:gd name="T119" fmla="*/ 1954 h 65"/>
              <a:gd name="T120" fmla="*/ 3175 w 11"/>
              <a:gd name="T121" fmla="*/ 23446 h 65"/>
              <a:gd name="T122" fmla="*/ 3175 w 11"/>
              <a:gd name="T123" fmla="*/ 23446 h 65"/>
              <a:gd name="T124" fmla="*/ 3175 w 11"/>
              <a:gd name="T125" fmla="*/ 1954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65">
                <a:moveTo>
                  <a:pt x="5" y="60"/>
                </a:moveTo>
                <a:lnTo>
                  <a:pt x="0" y="60"/>
                </a:lnTo>
                <a:lnTo>
                  <a:pt x="0" y="5"/>
                </a:lnTo>
                <a:lnTo>
                  <a:pt x="0" y="60"/>
                </a:lnTo>
                <a:lnTo>
                  <a:pt x="0" y="5"/>
                </a:lnTo>
                <a:lnTo>
                  <a:pt x="0" y="4"/>
                </a:lnTo>
                <a:lnTo>
                  <a:pt x="0" y="61"/>
                </a:lnTo>
                <a:lnTo>
                  <a:pt x="0" y="3"/>
                </a:lnTo>
                <a:lnTo>
                  <a:pt x="1" y="3"/>
                </a:lnTo>
                <a:lnTo>
                  <a:pt x="1" y="63"/>
                </a:lnTo>
                <a:lnTo>
                  <a:pt x="1" y="3"/>
                </a:lnTo>
                <a:lnTo>
                  <a:pt x="1" y="2"/>
                </a:lnTo>
                <a:lnTo>
                  <a:pt x="1" y="64"/>
                </a:lnTo>
                <a:lnTo>
                  <a:pt x="1" y="2"/>
                </a:lnTo>
                <a:lnTo>
                  <a:pt x="2" y="2"/>
                </a:lnTo>
                <a:lnTo>
                  <a:pt x="2" y="64"/>
                </a:lnTo>
                <a:lnTo>
                  <a:pt x="2" y="2"/>
                </a:lnTo>
                <a:lnTo>
                  <a:pt x="4" y="2"/>
                </a:lnTo>
                <a:lnTo>
                  <a:pt x="4" y="65"/>
                </a:lnTo>
                <a:lnTo>
                  <a:pt x="4" y="0"/>
                </a:lnTo>
                <a:lnTo>
                  <a:pt x="5" y="0"/>
                </a:lnTo>
                <a:lnTo>
                  <a:pt x="5" y="65"/>
                </a:lnTo>
                <a:lnTo>
                  <a:pt x="5" y="0"/>
                </a:lnTo>
                <a:lnTo>
                  <a:pt x="5" y="65"/>
                </a:lnTo>
                <a:lnTo>
                  <a:pt x="6" y="65"/>
                </a:lnTo>
                <a:lnTo>
                  <a:pt x="6" y="0"/>
                </a:lnTo>
                <a:lnTo>
                  <a:pt x="7" y="0"/>
                </a:lnTo>
                <a:lnTo>
                  <a:pt x="7" y="65"/>
                </a:lnTo>
                <a:lnTo>
                  <a:pt x="7" y="0"/>
                </a:lnTo>
                <a:lnTo>
                  <a:pt x="7" y="2"/>
                </a:lnTo>
                <a:lnTo>
                  <a:pt x="7" y="65"/>
                </a:lnTo>
                <a:lnTo>
                  <a:pt x="9" y="64"/>
                </a:lnTo>
                <a:lnTo>
                  <a:pt x="9" y="2"/>
                </a:lnTo>
                <a:lnTo>
                  <a:pt x="9" y="64"/>
                </a:lnTo>
                <a:lnTo>
                  <a:pt x="9" y="2"/>
                </a:lnTo>
                <a:lnTo>
                  <a:pt x="10" y="2"/>
                </a:lnTo>
                <a:lnTo>
                  <a:pt x="10" y="64"/>
                </a:lnTo>
                <a:lnTo>
                  <a:pt x="10" y="63"/>
                </a:lnTo>
                <a:lnTo>
                  <a:pt x="10" y="3"/>
                </a:lnTo>
                <a:lnTo>
                  <a:pt x="10" y="63"/>
                </a:lnTo>
                <a:lnTo>
                  <a:pt x="10" y="61"/>
                </a:lnTo>
                <a:lnTo>
                  <a:pt x="10" y="3"/>
                </a:lnTo>
                <a:lnTo>
                  <a:pt x="10" y="4"/>
                </a:lnTo>
                <a:lnTo>
                  <a:pt x="10" y="61"/>
                </a:lnTo>
                <a:lnTo>
                  <a:pt x="10" y="60"/>
                </a:lnTo>
                <a:lnTo>
                  <a:pt x="10" y="5"/>
                </a:lnTo>
                <a:lnTo>
                  <a:pt x="11" y="5"/>
                </a:lnTo>
                <a:lnTo>
                  <a:pt x="11" y="60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3867150" y="2636838"/>
            <a:ext cx="12700" cy="4762"/>
          </a:xfrm>
          <a:custGeom>
            <a:avLst/>
            <a:gdLst>
              <a:gd name="T0" fmla="*/ 1628 w 39"/>
              <a:gd name="T1" fmla="*/ 1984 h 12"/>
              <a:gd name="T2" fmla="*/ 1628 w 39"/>
              <a:gd name="T3" fmla="*/ 0 h 12"/>
              <a:gd name="T4" fmla="*/ 10746 w 39"/>
              <a:gd name="T5" fmla="*/ 0 h 12"/>
              <a:gd name="T6" fmla="*/ 10746 w 39"/>
              <a:gd name="T7" fmla="*/ 0 h 12"/>
              <a:gd name="T8" fmla="*/ 1628 w 39"/>
              <a:gd name="T9" fmla="*/ 0 h 12"/>
              <a:gd name="T10" fmla="*/ 1628 w 39"/>
              <a:gd name="T11" fmla="*/ 0 h 12"/>
              <a:gd name="T12" fmla="*/ 11072 w 39"/>
              <a:gd name="T13" fmla="*/ 0 h 12"/>
              <a:gd name="T14" fmla="*/ 11397 w 39"/>
              <a:gd name="T15" fmla="*/ 0 h 12"/>
              <a:gd name="T16" fmla="*/ 1303 w 39"/>
              <a:gd name="T17" fmla="*/ 0 h 12"/>
              <a:gd name="T18" fmla="*/ 1303 w 39"/>
              <a:gd name="T19" fmla="*/ 794 h 12"/>
              <a:gd name="T20" fmla="*/ 11397 w 39"/>
              <a:gd name="T21" fmla="*/ 794 h 12"/>
              <a:gd name="T22" fmla="*/ 11397 w 39"/>
              <a:gd name="T23" fmla="*/ 794 h 12"/>
              <a:gd name="T24" fmla="*/ 651 w 39"/>
              <a:gd name="T25" fmla="*/ 794 h 12"/>
              <a:gd name="T26" fmla="*/ 651 w 39"/>
              <a:gd name="T27" fmla="*/ 794 h 12"/>
              <a:gd name="T28" fmla="*/ 11723 w 39"/>
              <a:gd name="T29" fmla="*/ 794 h 12"/>
              <a:gd name="T30" fmla="*/ 11723 w 39"/>
              <a:gd name="T31" fmla="*/ 794 h 12"/>
              <a:gd name="T32" fmla="*/ 326 w 39"/>
              <a:gd name="T33" fmla="*/ 794 h 12"/>
              <a:gd name="T34" fmla="*/ 326 w 39"/>
              <a:gd name="T35" fmla="*/ 794 h 12"/>
              <a:gd name="T36" fmla="*/ 11723 w 39"/>
              <a:gd name="T37" fmla="*/ 794 h 12"/>
              <a:gd name="T38" fmla="*/ 12374 w 39"/>
              <a:gd name="T39" fmla="*/ 1191 h 12"/>
              <a:gd name="T40" fmla="*/ 326 w 39"/>
              <a:gd name="T41" fmla="*/ 1191 h 12"/>
              <a:gd name="T42" fmla="*/ 326 w 39"/>
              <a:gd name="T43" fmla="*/ 1191 h 12"/>
              <a:gd name="T44" fmla="*/ 12374 w 39"/>
              <a:gd name="T45" fmla="*/ 1191 h 12"/>
              <a:gd name="T46" fmla="*/ 12374 w 39"/>
              <a:gd name="T47" fmla="*/ 1191 h 12"/>
              <a:gd name="T48" fmla="*/ 0 w 39"/>
              <a:gd name="T49" fmla="*/ 1191 h 12"/>
              <a:gd name="T50" fmla="*/ 0 w 39"/>
              <a:gd name="T51" fmla="*/ 1587 h 12"/>
              <a:gd name="T52" fmla="*/ 12700 w 39"/>
              <a:gd name="T53" fmla="*/ 1587 h 12"/>
              <a:gd name="T54" fmla="*/ 12700 w 39"/>
              <a:gd name="T55" fmla="*/ 1984 h 12"/>
              <a:gd name="T56" fmla="*/ 0 w 39"/>
              <a:gd name="T57" fmla="*/ 1984 h 12"/>
              <a:gd name="T58" fmla="*/ 0 w 39"/>
              <a:gd name="T59" fmla="*/ 1984 h 12"/>
              <a:gd name="T60" fmla="*/ 12700 w 39"/>
              <a:gd name="T61" fmla="*/ 1984 h 12"/>
              <a:gd name="T62" fmla="*/ 12700 w 39"/>
              <a:gd name="T63" fmla="*/ 1984 h 12"/>
              <a:gd name="T64" fmla="*/ 0 w 39"/>
              <a:gd name="T65" fmla="*/ 1984 h 12"/>
              <a:gd name="T66" fmla="*/ 0 w 39"/>
              <a:gd name="T67" fmla="*/ 2778 h 12"/>
              <a:gd name="T68" fmla="*/ 12700 w 39"/>
              <a:gd name="T69" fmla="*/ 2778 h 12"/>
              <a:gd name="T70" fmla="*/ 12700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2700 w 39"/>
              <a:gd name="T77" fmla="*/ 3175 h 12"/>
              <a:gd name="T78" fmla="*/ 12374 w 39"/>
              <a:gd name="T79" fmla="*/ 3572 h 12"/>
              <a:gd name="T80" fmla="*/ 0 w 39"/>
              <a:gd name="T81" fmla="*/ 3572 h 12"/>
              <a:gd name="T82" fmla="*/ 326 w 39"/>
              <a:gd name="T83" fmla="*/ 3572 h 12"/>
              <a:gd name="T84" fmla="*/ 12374 w 39"/>
              <a:gd name="T85" fmla="*/ 3572 h 12"/>
              <a:gd name="T86" fmla="*/ 12374 w 39"/>
              <a:gd name="T87" fmla="*/ 3572 h 12"/>
              <a:gd name="T88" fmla="*/ 326 w 39"/>
              <a:gd name="T89" fmla="*/ 3572 h 12"/>
              <a:gd name="T90" fmla="*/ 326 w 39"/>
              <a:gd name="T91" fmla="*/ 3572 h 12"/>
              <a:gd name="T92" fmla="*/ 11723 w 39"/>
              <a:gd name="T93" fmla="*/ 3572 h 12"/>
              <a:gd name="T94" fmla="*/ 11723 w 39"/>
              <a:gd name="T95" fmla="*/ 4365 h 12"/>
              <a:gd name="T96" fmla="*/ 326 w 39"/>
              <a:gd name="T97" fmla="*/ 4365 h 12"/>
              <a:gd name="T98" fmla="*/ 651 w 39"/>
              <a:gd name="T99" fmla="*/ 4365 h 12"/>
              <a:gd name="T100" fmla="*/ 11723 w 39"/>
              <a:gd name="T101" fmla="*/ 4365 h 12"/>
              <a:gd name="T102" fmla="*/ 11397 w 39"/>
              <a:gd name="T103" fmla="*/ 4365 h 12"/>
              <a:gd name="T104" fmla="*/ 651 w 39"/>
              <a:gd name="T105" fmla="*/ 4365 h 12"/>
              <a:gd name="T106" fmla="*/ 1303 w 39"/>
              <a:gd name="T107" fmla="*/ 4365 h 12"/>
              <a:gd name="T108" fmla="*/ 11397 w 39"/>
              <a:gd name="T109" fmla="*/ 4365 h 12"/>
              <a:gd name="T110" fmla="*/ 11397 w 39"/>
              <a:gd name="T111" fmla="*/ 4762 h 12"/>
              <a:gd name="T112" fmla="*/ 1303 w 39"/>
              <a:gd name="T113" fmla="*/ 4762 h 12"/>
              <a:gd name="T114" fmla="*/ 1628 w 39"/>
              <a:gd name="T115" fmla="*/ 4762 h 12"/>
              <a:gd name="T116" fmla="*/ 11072 w 39"/>
              <a:gd name="T117" fmla="*/ 4762 h 12"/>
              <a:gd name="T118" fmla="*/ 10746 w 39"/>
              <a:gd name="T119" fmla="*/ 4762 h 12"/>
              <a:gd name="T120" fmla="*/ 1628 w 39"/>
              <a:gd name="T121" fmla="*/ 4762 h 12"/>
              <a:gd name="T122" fmla="*/ 1628 w 39"/>
              <a:gd name="T123" fmla="*/ 4762 h 12"/>
              <a:gd name="T124" fmla="*/ 10746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4" y="2"/>
                </a:lnTo>
                <a:lnTo>
                  <a:pt x="35" y="2"/>
                </a:lnTo>
                <a:lnTo>
                  <a:pt x="2" y="2"/>
                </a:lnTo>
                <a:lnTo>
                  <a:pt x="36" y="2"/>
                </a:lnTo>
                <a:lnTo>
                  <a:pt x="1" y="2"/>
                </a:lnTo>
                <a:lnTo>
                  <a:pt x="36" y="2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0" y="3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38" y="9"/>
                </a:lnTo>
                <a:lnTo>
                  <a:pt x="0" y="9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6" y="9"/>
                </a:lnTo>
                <a:lnTo>
                  <a:pt x="36" y="11"/>
                </a:lnTo>
                <a:lnTo>
                  <a:pt x="1" y="11"/>
                </a:lnTo>
                <a:lnTo>
                  <a:pt x="2" y="11"/>
                </a:lnTo>
                <a:lnTo>
                  <a:pt x="36" y="11"/>
                </a:lnTo>
                <a:lnTo>
                  <a:pt x="35" y="11"/>
                </a:lnTo>
                <a:lnTo>
                  <a:pt x="2" y="11"/>
                </a:lnTo>
                <a:lnTo>
                  <a:pt x="4" y="11"/>
                </a:lnTo>
                <a:lnTo>
                  <a:pt x="35" y="11"/>
                </a:lnTo>
                <a:lnTo>
                  <a:pt x="35" y="12"/>
                </a:lnTo>
                <a:lnTo>
                  <a:pt x="4" y="12"/>
                </a:lnTo>
                <a:lnTo>
                  <a:pt x="5" y="12"/>
                </a:lnTo>
                <a:lnTo>
                  <a:pt x="34" y="12"/>
                </a:lnTo>
                <a:lnTo>
                  <a:pt x="33" y="12"/>
                </a:lnTo>
                <a:lnTo>
                  <a:pt x="5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" name="Freeform 161"/>
          <p:cNvSpPr>
            <a:spLocks/>
          </p:cNvSpPr>
          <p:nvPr/>
        </p:nvSpPr>
        <p:spPr bwMode="auto">
          <a:xfrm>
            <a:off x="3876675" y="2630488"/>
            <a:ext cx="3175" cy="11112"/>
          </a:xfrm>
          <a:custGeom>
            <a:avLst/>
            <a:gdLst>
              <a:gd name="T0" fmla="*/ 1443 w 11"/>
              <a:gd name="T1" fmla="*/ 8430 h 29"/>
              <a:gd name="T2" fmla="*/ 0 w 11"/>
              <a:gd name="T3" fmla="*/ 8430 h 29"/>
              <a:gd name="T4" fmla="*/ 0 w 11"/>
              <a:gd name="T5" fmla="*/ 1916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196 h 29"/>
              <a:gd name="T12" fmla="*/ 0 w 11"/>
              <a:gd name="T13" fmla="*/ 1916 h 29"/>
              <a:gd name="T14" fmla="*/ 0 w 11"/>
              <a:gd name="T15" fmla="*/ 1150 h 29"/>
              <a:gd name="T16" fmla="*/ 0 w 11"/>
              <a:gd name="T17" fmla="*/ 9579 h 29"/>
              <a:gd name="T18" fmla="*/ 0 w 11"/>
              <a:gd name="T19" fmla="*/ 9962 h 29"/>
              <a:gd name="T20" fmla="*/ 0 w 11"/>
              <a:gd name="T21" fmla="*/ 766 h 29"/>
              <a:gd name="T22" fmla="*/ 0 w 11"/>
              <a:gd name="T23" fmla="*/ 766 h 29"/>
              <a:gd name="T24" fmla="*/ 0 w 11"/>
              <a:gd name="T25" fmla="*/ 9962 h 29"/>
              <a:gd name="T26" fmla="*/ 0 w 11"/>
              <a:gd name="T27" fmla="*/ 9962 h 29"/>
              <a:gd name="T28" fmla="*/ 0 w 11"/>
              <a:gd name="T29" fmla="*/ 766 h 29"/>
              <a:gd name="T30" fmla="*/ 289 w 11"/>
              <a:gd name="T31" fmla="*/ 383 h 29"/>
              <a:gd name="T32" fmla="*/ 289 w 11"/>
              <a:gd name="T33" fmla="*/ 9962 h 29"/>
              <a:gd name="T34" fmla="*/ 289 w 11"/>
              <a:gd name="T35" fmla="*/ 10729 h 29"/>
              <a:gd name="T36" fmla="*/ 289 w 11"/>
              <a:gd name="T37" fmla="*/ 383 h 29"/>
              <a:gd name="T38" fmla="*/ 577 w 11"/>
              <a:gd name="T39" fmla="*/ 383 h 29"/>
              <a:gd name="T40" fmla="*/ 577 w 11"/>
              <a:gd name="T41" fmla="*/ 10729 h 29"/>
              <a:gd name="T42" fmla="*/ 577 w 11"/>
              <a:gd name="T43" fmla="*/ 10729 h 29"/>
              <a:gd name="T44" fmla="*/ 577 w 11"/>
              <a:gd name="T45" fmla="*/ 383 h 29"/>
              <a:gd name="T46" fmla="*/ 577 w 11"/>
              <a:gd name="T47" fmla="*/ 0 h 29"/>
              <a:gd name="T48" fmla="*/ 577 w 11"/>
              <a:gd name="T49" fmla="*/ 10729 h 29"/>
              <a:gd name="T50" fmla="*/ 866 w 11"/>
              <a:gd name="T51" fmla="*/ 11112 h 29"/>
              <a:gd name="T52" fmla="*/ 866 w 11"/>
              <a:gd name="T53" fmla="*/ 0 h 29"/>
              <a:gd name="T54" fmla="*/ 866 w 11"/>
              <a:gd name="T55" fmla="*/ 0 h 29"/>
              <a:gd name="T56" fmla="*/ 866 w 11"/>
              <a:gd name="T57" fmla="*/ 11112 h 29"/>
              <a:gd name="T58" fmla="*/ 1443 w 11"/>
              <a:gd name="T59" fmla="*/ 11112 h 29"/>
              <a:gd name="T60" fmla="*/ 1443 w 11"/>
              <a:gd name="T61" fmla="*/ 0 h 29"/>
              <a:gd name="T62" fmla="*/ 1443 w 11"/>
              <a:gd name="T63" fmla="*/ 0 h 29"/>
              <a:gd name="T64" fmla="*/ 1443 w 11"/>
              <a:gd name="T65" fmla="*/ 11112 h 29"/>
              <a:gd name="T66" fmla="*/ 1443 w 11"/>
              <a:gd name="T67" fmla="*/ 11112 h 29"/>
              <a:gd name="T68" fmla="*/ 1443 w 11"/>
              <a:gd name="T69" fmla="*/ 0 h 29"/>
              <a:gd name="T70" fmla="*/ 1732 w 11"/>
              <a:gd name="T71" fmla="*/ 0 h 29"/>
              <a:gd name="T72" fmla="*/ 1732 w 11"/>
              <a:gd name="T73" fmla="*/ 11112 h 29"/>
              <a:gd name="T74" fmla="*/ 2020 w 11"/>
              <a:gd name="T75" fmla="*/ 11112 h 29"/>
              <a:gd name="T76" fmla="*/ 2020 w 11"/>
              <a:gd name="T77" fmla="*/ 0 h 29"/>
              <a:gd name="T78" fmla="*/ 2020 w 11"/>
              <a:gd name="T79" fmla="*/ 0 h 29"/>
              <a:gd name="T80" fmla="*/ 2020 w 11"/>
              <a:gd name="T81" fmla="*/ 10729 h 29"/>
              <a:gd name="T82" fmla="*/ 2020 w 11"/>
              <a:gd name="T83" fmla="*/ 10729 h 29"/>
              <a:gd name="T84" fmla="*/ 2020 w 11"/>
              <a:gd name="T85" fmla="*/ 383 h 29"/>
              <a:gd name="T86" fmla="*/ 2309 w 11"/>
              <a:gd name="T87" fmla="*/ 383 h 29"/>
              <a:gd name="T88" fmla="*/ 2309 w 11"/>
              <a:gd name="T89" fmla="*/ 10729 h 29"/>
              <a:gd name="T90" fmla="*/ 2309 w 11"/>
              <a:gd name="T91" fmla="*/ 10729 h 29"/>
              <a:gd name="T92" fmla="*/ 2309 w 11"/>
              <a:gd name="T93" fmla="*/ 383 h 29"/>
              <a:gd name="T94" fmla="*/ 2309 w 11"/>
              <a:gd name="T95" fmla="*/ 383 h 29"/>
              <a:gd name="T96" fmla="*/ 2309 w 11"/>
              <a:gd name="T97" fmla="*/ 9962 h 29"/>
              <a:gd name="T98" fmla="*/ 2886 w 11"/>
              <a:gd name="T99" fmla="*/ 9962 h 29"/>
              <a:gd name="T100" fmla="*/ 2886 w 11"/>
              <a:gd name="T101" fmla="*/ 766 h 29"/>
              <a:gd name="T102" fmla="*/ 2886 w 11"/>
              <a:gd name="T103" fmla="*/ 766 h 29"/>
              <a:gd name="T104" fmla="*/ 2886 w 11"/>
              <a:gd name="T105" fmla="*/ 9962 h 29"/>
              <a:gd name="T106" fmla="*/ 2886 w 11"/>
              <a:gd name="T107" fmla="*/ 9962 h 29"/>
              <a:gd name="T108" fmla="*/ 2886 w 11"/>
              <a:gd name="T109" fmla="*/ 766 h 29"/>
              <a:gd name="T110" fmla="*/ 3175 w 11"/>
              <a:gd name="T111" fmla="*/ 1150 h 29"/>
              <a:gd name="T112" fmla="*/ 3175 w 11"/>
              <a:gd name="T113" fmla="*/ 9579 h 29"/>
              <a:gd name="T114" fmla="*/ 3175 w 11"/>
              <a:gd name="T115" fmla="*/ 9196 h 29"/>
              <a:gd name="T116" fmla="*/ 3175 w 11"/>
              <a:gd name="T117" fmla="*/ 1916 h 29"/>
              <a:gd name="T118" fmla="*/ 3175 w 11"/>
              <a:gd name="T119" fmla="*/ 1916 h 29"/>
              <a:gd name="T120" fmla="*/ 3175 w 11"/>
              <a:gd name="T121" fmla="*/ 9196 h 29"/>
              <a:gd name="T122" fmla="*/ 3175 w 11"/>
              <a:gd name="T123" fmla="*/ 8430 h 29"/>
              <a:gd name="T124" fmla="*/ 3175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3"/>
                </a:lnTo>
                <a:lnTo>
                  <a:pt x="0" y="25"/>
                </a:lnTo>
                <a:lnTo>
                  <a:pt x="0" y="26"/>
                </a:lnTo>
                <a:lnTo>
                  <a:pt x="0" y="2"/>
                </a:lnTo>
                <a:lnTo>
                  <a:pt x="0" y="26"/>
                </a:lnTo>
                <a:lnTo>
                  <a:pt x="0" y="2"/>
                </a:lnTo>
                <a:lnTo>
                  <a:pt x="1" y="1"/>
                </a:lnTo>
                <a:lnTo>
                  <a:pt x="1" y="26"/>
                </a:lnTo>
                <a:lnTo>
                  <a:pt x="1" y="28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2" y="0"/>
                </a:lnTo>
                <a:lnTo>
                  <a:pt x="2" y="28"/>
                </a:lnTo>
                <a:lnTo>
                  <a:pt x="3" y="29"/>
                </a:lnTo>
                <a:lnTo>
                  <a:pt x="3" y="0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8"/>
                </a:lnTo>
                <a:lnTo>
                  <a:pt x="7" y="1"/>
                </a:lnTo>
                <a:lnTo>
                  <a:pt x="8" y="1"/>
                </a:lnTo>
                <a:lnTo>
                  <a:pt x="8" y="28"/>
                </a:lnTo>
                <a:lnTo>
                  <a:pt x="8" y="1"/>
                </a:lnTo>
                <a:lnTo>
                  <a:pt x="8" y="26"/>
                </a:lnTo>
                <a:lnTo>
                  <a:pt x="10" y="26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1" y="3"/>
                </a:lnTo>
                <a:lnTo>
                  <a:pt x="11" y="25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2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>
            <a:off x="3876675" y="2630488"/>
            <a:ext cx="22225" cy="4762"/>
          </a:xfrm>
          <a:custGeom>
            <a:avLst/>
            <a:gdLst>
              <a:gd name="T0" fmla="*/ 1684 w 66"/>
              <a:gd name="T1" fmla="*/ 2165 h 11"/>
              <a:gd name="T2" fmla="*/ 1684 w 66"/>
              <a:gd name="T3" fmla="*/ 0 h 11"/>
              <a:gd name="T4" fmla="*/ 20541 w 66"/>
              <a:gd name="T5" fmla="*/ 0 h 11"/>
              <a:gd name="T6" fmla="*/ 20541 w 66"/>
              <a:gd name="T7" fmla="*/ 0 h 11"/>
              <a:gd name="T8" fmla="*/ 1684 w 66"/>
              <a:gd name="T9" fmla="*/ 0 h 11"/>
              <a:gd name="T10" fmla="*/ 1010 w 66"/>
              <a:gd name="T11" fmla="*/ 0 h 11"/>
              <a:gd name="T12" fmla="*/ 20878 w 66"/>
              <a:gd name="T13" fmla="*/ 0 h 11"/>
              <a:gd name="T14" fmla="*/ 20878 w 66"/>
              <a:gd name="T15" fmla="*/ 0 h 11"/>
              <a:gd name="T16" fmla="*/ 1010 w 66"/>
              <a:gd name="T17" fmla="*/ 0 h 11"/>
              <a:gd name="T18" fmla="*/ 673 w 66"/>
              <a:gd name="T19" fmla="*/ 0 h 11"/>
              <a:gd name="T20" fmla="*/ 20878 w 66"/>
              <a:gd name="T21" fmla="*/ 0 h 11"/>
              <a:gd name="T22" fmla="*/ 21215 w 66"/>
              <a:gd name="T23" fmla="*/ 433 h 11"/>
              <a:gd name="T24" fmla="*/ 673 w 66"/>
              <a:gd name="T25" fmla="*/ 433 h 11"/>
              <a:gd name="T26" fmla="*/ 673 w 66"/>
              <a:gd name="T27" fmla="*/ 433 h 11"/>
              <a:gd name="T28" fmla="*/ 21215 w 66"/>
              <a:gd name="T29" fmla="*/ 433 h 11"/>
              <a:gd name="T30" fmla="*/ 21215 w 66"/>
              <a:gd name="T31" fmla="*/ 433 h 11"/>
              <a:gd name="T32" fmla="*/ 337 w 66"/>
              <a:gd name="T33" fmla="*/ 433 h 11"/>
              <a:gd name="T34" fmla="*/ 337 w 66"/>
              <a:gd name="T35" fmla="*/ 433 h 11"/>
              <a:gd name="T36" fmla="*/ 21552 w 66"/>
              <a:gd name="T37" fmla="*/ 433 h 11"/>
              <a:gd name="T38" fmla="*/ 21552 w 66"/>
              <a:gd name="T39" fmla="*/ 866 h 11"/>
              <a:gd name="T40" fmla="*/ 0 w 66"/>
              <a:gd name="T41" fmla="*/ 866 h 11"/>
              <a:gd name="T42" fmla="*/ 0 w 66"/>
              <a:gd name="T43" fmla="*/ 866 h 11"/>
              <a:gd name="T44" fmla="*/ 22225 w 66"/>
              <a:gd name="T45" fmla="*/ 866 h 11"/>
              <a:gd name="T46" fmla="*/ 22225 w 66"/>
              <a:gd name="T47" fmla="*/ 866 h 11"/>
              <a:gd name="T48" fmla="*/ 0 w 66"/>
              <a:gd name="T49" fmla="*/ 866 h 11"/>
              <a:gd name="T50" fmla="*/ 0 w 66"/>
              <a:gd name="T51" fmla="*/ 1299 h 11"/>
              <a:gd name="T52" fmla="*/ 22225 w 66"/>
              <a:gd name="T53" fmla="*/ 1299 h 11"/>
              <a:gd name="T54" fmla="*/ 22225 w 66"/>
              <a:gd name="T55" fmla="*/ 2165 h 11"/>
              <a:gd name="T56" fmla="*/ 0 w 66"/>
              <a:gd name="T57" fmla="*/ 2165 h 11"/>
              <a:gd name="T58" fmla="*/ 0 w 66"/>
              <a:gd name="T59" fmla="*/ 2165 h 11"/>
              <a:gd name="T60" fmla="*/ 22225 w 66"/>
              <a:gd name="T61" fmla="*/ 2165 h 11"/>
              <a:gd name="T62" fmla="*/ 22225 w 66"/>
              <a:gd name="T63" fmla="*/ 2165 h 11"/>
              <a:gd name="T64" fmla="*/ 0 w 66"/>
              <a:gd name="T65" fmla="*/ 2165 h 11"/>
              <a:gd name="T66" fmla="*/ 0 w 66"/>
              <a:gd name="T67" fmla="*/ 2597 h 11"/>
              <a:gd name="T68" fmla="*/ 22225 w 66"/>
              <a:gd name="T69" fmla="*/ 2597 h 11"/>
              <a:gd name="T70" fmla="*/ 22225 w 66"/>
              <a:gd name="T71" fmla="*/ 2597 h 11"/>
              <a:gd name="T72" fmla="*/ 0 w 66"/>
              <a:gd name="T73" fmla="*/ 2597 h 11"/>
              <a:gd name="T74" fmla="*/ 0 w 66"/>
              <a:gd name="T75" fmla="*/ 3030 h 11"/>
              <a:gd name="T76" fmla="*/ 22225 w 66"/>
              <a:gd name="T77" fmla="*/ 3030 h 11"/>
              <a:gd name="T78" fmla="*/ 22225 w 66"/>
              <a:gd name="T79" fmla="*/ 3030 h 11"/>
              <a:gd name="T80" fmla="*/ 0 w 66"/>
              <a:gd name="T81" fmla="*/ 3030 h 11"/>
              <a:gd name="T82" fmla="*/ 0 w 66"/>
              <a:gd name="T83" fmla="*/ 3896 h 11"/>
              <a:gd name="T84" fmla="*/ 22225 w 66"/>
              <a:gd name="T85" fmla="*/ 3896 h 11"/>
              <a:gd name="T86" fmla="*/ 21552 w 66"/>
              <a:gd name="T87" fmla="*/ 3896 h 11"/>
              <a:gd name="T88" fmla="*/ 0 w 66"/>
              <a:gd name="T89" fmla="*/ 3896 h 11"/>
              <a:gd name="T90" fmla="*/ 337 w 66"/>
              <a:gd name="T91" fmla="*/ 3896 h 11"/>
              <a:gd name="T92" fmla="*/ 21552 w 66"/>
              <a:gd name="T93" fmla="*/ 3896 h 11"/>
              <a:gd name="T94" fmla="*/ 21215 w 66"/>
              <a:gd name="T95" fmla="*/ 4329 h 11"/>
              <a:gd name="T96" fmla="*/ 337 w 66"/>
              <a:gd name="T97" fmla="*/ 4329 h 11"/>
              <a:gd name="T98" fmla="*/ 673 w 66"/>
              <a:gd name="T99" fmla="*/ 4329 h 11"/>
              <a:gd name="T100" fmla="*/ 21215 w 66"/>
              <a:gd name="T101" fmla="*/ 4329 h 11"/>
              <a:gd name="T102" fmla="*/ 21215 w 66"/>
              <a:gd name="T103" fmla="*/ 4329 h 11"/>
              <a:gd name="T104" fmla="*/ 673 w 66"/>
              <a:gd name="T105" fmla="*/ 4329 h 11"/>
              <a:gd name="T106" fmla="*/ 673 w 66"/>
              <a:gd name="T107" fmla="*/ 4329 h 11"/>
              <a:gd name="T108" fmla="*/ 20878 w 66"/>
              <a:gd name="T109" fmla="*/ 4329 h 11"/>
              <a:gd name="T110" fmla="*/ 20878 w 66"/>
              <a:gd name="T111" fmla="*/ 4329 h 11"/>
              <a:gd name="T112" fmla="*/ 1010 w 66"/>
              <a:gd name="T113" fmla="*/ 4329 h 11"/>
              <a:gd name="T114" fmla="*/ 1010 w 66"/>
              <a:gd name="T115" fmla="*/ 4762 h 11"/>
              <a:gd name="T116" fmla="*/ 20878 w 66"/>
              <a:gd name="T117" fmla="*/ 4762 h 11"/>
              <a:gd name="T118" fmla="*/ 20541 w 66"/>
              <a:gd name="T119" fmla="*/ 4762 h 11"/>
              <a:gd name="T120" fmla="*/ 1684 w 66"/>
              <a:gd name="T121" fmla="*/ 4762 h 11"/>
              <a:gd name="T122" fmla="*/ 1684 w 66"/>
              <a:gd name="T123" fmla="*/ 4762 h 11"/>
              <a:gd name="T124" fmla="*/ 20541 w 66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5" y="5"/>
                </a:moveTo>
                <a:lnTo>
                  <a:pt x="5" y="0"/>
                </a:lnTo>
                <a:lnTo>
                  <a:pt x="61" y="0"/>
                </a:lnTo>
                <a:lnTo>
                  <a:pt x="5" y="0"/>
                </a:lnTo>
                <a:lnTo>
                  <a:pt x="3" y="0"/>
                </a:lnTo>
                <a:lnTo>
                  <a:pt x="62" y="0"/>
                </a:lnTo>
                <a:lnTo>
                  <a:pt x="3" y="0"/>
                </a:lnTo>
                <a:lnTo>
                  <a:pt x="2" y="0"/>
                </a:lnTo>
                <a:lnTo>
                  <a:pt x="62" y="0"/>
                </a:lnTo>
                <a:lnTo>
                  <a:pt x="63" y="1"/>
                </a:lnTo>
                <a:lnTo>
                  <a:pt x="2" y="1"/>
                </a:lnTo>
                <a:lnTo>
                  <a:pt x="63" y="1"/>
                </a:lnTo>
                <a:lnTo>
                  <a:pt x="1" y="1"/>
                </a:lnTo>
                <a:lnTo>
                  <a:pt x="64" y="1"/>
                </a:lnTo>
                <a:lnTo>
                  <a:pt x="64" y="2"/>
                </a:lnTo>
                <a:lnTo>
                  <a:pt x="0" y="2"/>
                </a:lnTo>
                <a:lnTo>
                  <a:pt x="66" y="2"/>
                </a:lnTo>
                <a:lnTo>
                  <a:pt x="0" y="2"/>
                </a:lnTo>
                <a:lnTo>
                  <a:pt x="0" y="3"/>
                </a:lnTo>
                <a:lnTo>
                  <a:pt x="66" y="3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0" y="7"/>
                </a:lnTo>
                <a:lnTo>
                  <a:pt x="66" y="7"/>
                </a:lnTo>
                <a:lnTo>
                  <a:pt x="0" y="7"/>
                </a:lnTo>
                <a:lnTo>
                  <a:pt x="0" y="9"/>
                </a:lnTo>
                <a:lnTo>
                  <a:pt x="66" y="9"/>
                </a:lnTo>
                <a:lnTo>
                  <a:pt x="64" y="9"/>
                </a:lnTo>
                <a:lnTo>
                  <a:pt x="0" y="9"/>
                </a:lnTo>
                <a:lnTo>
                  <a:pt x="1" y="9"/>
                </a:lnTo>
                <a:lnTo>
                  <a:pt x="64" y="9"/>
                </a:lnTo>
                <a:lnTo>
                  <a:pt x="63" y="10"/>
                </a:lnTo>
                <a:lnTo>
                  <a:pt x="1" y="10"/>
                </a:lnTo>
                <a:lnTo>
                  <a:pt x="2" y="10"/>
                </a:lnTo>
                <a:lnTo>
                  <a:pt x="63" y="10"/>
                </a:lnTo>
                <a:lnTo>
                  <a:pt x="2" y="10"/>
                </a:lnTo>
                <a:lnTo>
                  <a:pt x="62" y="10"/>
                </a:lnTo>
                <a:lnTo>
                  <a:pt x="3" y="10"/>
                </a:lnTo>
                <a:lnTo>
                  <a:pt x="3" y="11"/>
                </a:lnTo>
                <a:lnTo>
                  <a:pt x="62" y="11"/>
                </a:lnTo>
                <a:lnTo>
                  <a:pt x="61" y="11"/>
                </a:lnTo>
                <a:lnTo>
                  <a:pt x="5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>
            <a:off x="3895725" y="2622550"/>
            <a:ext cx="3175" cy="12700"/>
          </a:xfrm>
          <a:custGeom>
            <a:avLst/>
            <a:gdLst>
              <a:gd name="T0" fmla="*/ 1852 w 12"/>
              <a:gd name="T1" fmla="*/ 10072 h 29"/>
              <a:gd name="T2" fmla="*/ 0 w 12"/>
              <a:gd name="T3" fmla="*/ 10072 h 29"/>
              <a:gd name="T4" fmla="*/ 0 w 12"/>
              <a:gd name="T5" fmla="*/ 2190 h 29"/>
              <a:gd name="T6" fmla="*/ 0 w 12"/>
              <a:gd name="T7" fmla="*/ 2190 h 29"/>
              <a:gd name="T8" fmla="*/ 0 w 12"/>
              <a:gd name="T9" fmla="*/ 10510 h 29"/>
              <a:gd name="T10" fmla="*/ 0 w 12"/>
              <a:gd name="T11" fmla="*/ 10510 h 29"/>
              <a:gd name="T12" fmla="*/ 0 w 12"/>
              <a:gd name="T13" fmla="*/ 2190 h 29"/>
              <a:gd name="T14" fmla="*/ 0 w 12"/>
              <a:gd name="T15" fmla="*/ 1752 h 29"/>
              <a:gd name="T16" fmla="*/ 0 w 12"/>
              <a:gd name="T17" fmla="*/ 10948 h 29"/>
              <a:gd name="T18" fmla="*/ 0 w 12"/>
              <a:gd name="T19" fmla="*/ 10948 h 29"/>
              <a:gd name="T20" fmla="*/ 0 w 12"/>
              <a:gd name="T21" fmla="*/ 876 h 29"/>
              <a:gd name="T22" fmla="*/ 265 w 12"/>
              <a:gd name="T23" fmla="*/ 876 h 29"/>
              <a:gd name="T24" fmla="*/ 265 w 12"/>
              <a:gd name="T25" fmla="*/ 11824 h 29"/>
              <a:gd name="T26" fmla="*/ 265 w 12"/>
              <a:gd name="T27" fmla="*/ 11824 h 29"/>
              <a:gd name="T28" fmla="*/ 265 w 12"/>
              <a:gd name="T29" fmla="*/ 876 h 29"/>
              <a:gd name="T30" fmla="*/ 794 w 12"/>
              <a:gd name="T31" fmla="*/ 438 h 29"/>
              <a:gd name="T32" fmla="*/ 794 w 12"/>
              <a:gd name="T33" fmla="*/ 11824 h 29"/>
              <a:gd name="T34" fmla="*/ 794 w 12"/>
              <a:gd name="T35" fmla="*/ 12262 h 29"/>
              <a:gd name="T36" fmla="*/ 794 w 12"/>
              <a:gd name="T37" fmla="*/ 438 h 29"/>
              <a:gd name="T38" fmla="*/ 794 w 12"/>
              <a:gd name="T39" fmla="*/ 438 h 29"/>
              <a:gd name="T40" fmla="*/ 794 w 12"/>
              <a:gd name="T41" fmla="*/ 12262 h 29"/>
              <a:gd name="T42" fmla="*/ 1058 w 12"/>
              <a:gd name="T43" fmla="*/ 12262 h 29"/>
              <a:gd name="T44" fmla="*/ 1058 w 12"/>
              <a:gd name="T45" fmla="*/ 438 h 29"/>
              <a:gd name="T46" fmla="*/ 1058 w 12"/>
              <a:gd name="T47" fmla="*/ 0 h 29"/>
              <a:gd name="T48" fmla="*/ 1058 w 12"/>
              <a:gd name="T49" fmla="*/ 12262 h 29"/>
              <a:gd name="T50" fmla="*/ 1058 w 12"/>
              <a:gd name="T51" fmla="*/ 12262 h 29"/>
              <a:gd name="T52" fmla="*/ 1058 w 12"/>
              <a:gd name="T53" fmla="*/ 0 h 29"/>
              <a:gd name="T54" fmla="*/ 1323 w 12"/>
              <a:gd name="T55" fmla="*/ 0 h 29"/>
              <a:gd name="T56" fmla="*/ 1323 w 12"/>
              <a:gd name="T57" fmla="*/ 12700 h 29"/>
              <a:gd name="T58" fmla="*/ 1323 w 12"/>
              <a:gd name="T59" fmla="*/ 12700 h 29"/>
              <a:gd name="T60" fmla="*/ 1323 w 12"/>
              <a:gd name="T61" fmla="*/ 0 h 29"/>
              <a:gd name="T62" fmla="*/ 1852 w 12"/>
              <a:gd name="T63" fmla="*/ 0 h 29"/>
              <a:gd name="T64" fmla="*/ 1852 w 12"/>
              <a:gd name="T65" fmla="*/ 12700 h 29"/>
              <a:gd name="T66" fmla="*/ 1852 w 12"/>
              <a:gd name="T67" fmla="*/ 12700 h 29"/>
              <a:gd name="T68" fmla="*/ 1852 w 12"/>
              <a:gd name="T69" fmla="*/ 0 h 29"/>
              <a:gd name="T70" fmla="*/ 2117 w 12"/>
              <a:gd name="T71" fmla="*/ 0 h 29"/>
              <a:gd name="T72" fmla="*/ 2117 w 12"/>
              <a:gd name="T73" fmla="*/ 12700 h 29"/>
              <a:gd name="T74" fmla="*/ 2117 w 12"/>
              <a:gd name="T75" fmla="*/ 12262 h 29"/>
              <a:gd name="T76" fmla="*/ 2117 w 12"/>
              <a:gd name="T77" fmla="*/ 0 h 29"/>
              <a:gd name="T78" fmla="*/ 2117 w 12"/>
              <a:gd name="T79" fmla="*/ 0 h 29"/>
              <a:gd name="T80" fmla="*/ 2117 w 12"/>
              <a:gd name="T81" fmla="*/ 12262 h 29"/>
              <a:gd name="T82" fmla="*/ 2381 w 12"/>
              <a:gd name="T83" fmla="*/ 12262 h 29"/>
              <a:gd name="T84" fmla="*/ 2381 w 12"/>
              <a:gd name="T85" fmla="*/ 438 h 29"/>
              <a:gd name="T86" fmla="*/ 2381 w 12"/>
              <a:gd name="T87" fmla="*/ 438 h 29"/>
              <a:gd name="T88" fmla="*/ 2381 w 12"/>
              <a:gd name="T89" fmla="*/ 12262 h 29"/>
              <a:gd name="T90" fmla="*/ 2381 w 12"/>
              <a:gd name="T91" fmla="*/ 12262 h 29"/>
              <a:gd name="T92" fmla="*/ 2381 w 12"/>
              <a:gd name="T93" fmla="*/ 438 h 29"/>
              <a:gd name="T94" fmla="*/ 2646 w 12"/>
              <a:gd name="T95" fmla="*/ 438 h 29"/>
              <a:gd name="T96" fmla="*/ 2646 w 12"/>
              <a:gd name="T97" fmla="*/ 11824 h 29"/>
              <a:gd name="T98" fmla="*/ 2646 w 12"/>
              <a:gd name="T99" fmla="*/ 11824 h 29"/>
              <a:gd name="T100" fmla="*/ 2646 w 12"/>
              <a:gd name="T101" fmla="*/ 876 h 29"/>
              <a:gd name="T102" fmla="*/ 3175 w 12"/>
              <a:gd name="T103" fmla="*/ 876 h 29"/>
              <a:gd name="T104" fmla="*/ 3175 w 12"/>
              <a:gd name="T105" fmla="*/ 11824 h 29"/>
              <a:gd name="T106" fmla="*/ 3175 w 12"/>
              <a:gd name="T107" fmla="*/ 10948 h 29"/>
              <a:gd name="T108" fmla="*/ 3175 w 12"/>
              <a:gd name="T109" fmla="*/ 876 h 29"/>
              <a:gd name="T110" fmla="*/ 3175 w 12"/>
              <a:gd name="T111" fmla="*/ 1752 h 29"/>
              <a:gd name="T112" fmla="*/ 3175 w 12"/>
              <a:gd name="T113" fmla="*/ 10948 h 29"/>
              <a:gd name="T114" fmla="*/ 3175 w 12"/>
              <a:gd name="T115" fmla="*/ 10510 h 29"/>
              <a:gd name="T116" fmla="*/ 3175 w 12"/>
              <a:gd name="T117" fmla="*/ 2190 h 29"/>
              <a:gd name="T118" fmla="*/ 3175 w 12"/>
              <a:gd name="T119" fmla="*/ 2190 h 29"/>
              <a:gd name="T120" fmla="*/ 3175 w 12"/>
              <a:gd name="T121" fmla="*/ 10510 h 29"/>
              <a:gd name="T122" fmla="*/ 3175 w 12"/>
              <a:gd name="T123" fmla="*/ 10072 h 29"/>
              <a:gd name="T124" fmla="*/ 3175 w 12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"/>
                </a:lnTo>
                <a:lnTo>
                  <a:pt x="1" y="2"/>
                </a:lnTo>
                <a:lnTo>
                  <a:pt x="1" y="27"/>
                </a:lnTo>
                <a:lnTo>
                  <a:pt x="1" y="2"/>
                </a:lnTo>
                <a:lnTo>
                  <a:pt x="3" y="1"/>
                </a:lnTo>
                <a:lnTo>
                  <a:pt x="3" y="27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4" y="28"/>
                </a:lnTo>
                <a:lnTo>
                  <a:pt x="4" y="1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8" y="0"/>
                </a:lnTo>
                <a:lnTo>
                  <a:pt x="8" y="29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1"/>
                </a:lnTo>
                <a:lnTo>
                  <a:pt x="10" y="27"/>
                </a:lnTo>
                <a:lnTo>
                  <a:pt x="10" y="2"/>
                </a:lnTo>
                <a:lnTo>
                  <a:pt x="12" y="2"/>
                </a:lnTo>
                <a:lnTo>
                  <a:pt x="12" y="27"/>
                </a:lnTo>
                <a:lnTo>
                  <a:pt x="12" y="25"/>
                </a:lnTo>
                <a:lnTo>
                  <a:pt x="12" y="2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3895725" y="2622550"/>
            <a:ext cx="12700" cy="4763"/>
          </a:xfrm>
          <a:custGeom>
            <a:avLst/>
            <a:gdLst>
              <a:gd name="T0" fmla="*/ 2223 w 40"/>
              <a:gd name="T1" fmla="*/ 2165 h 11"/>
              <a:gd name="T2" fmla="*/ 2223 w 40"/>
              <a:gd name="T3" fmla="*/ 0 h 11"/>
              <a:gd name="T4" fmla="*/ 10795 w 40"/>
              <a:gd name="T5" fmla="*/ 0 h 11"/>
              <a:gd name="T6" fmla="*/ 10795 w 40"/>
              <a:gd name="T7" fmla="*/ 0 h 11"/>
              <a:gd name="T8" fmla="*/ 1588 w 40"/>
              <a:gd name="T9" fmla="*/ 0 h 11"/>
              <a:gd name="T10" fmla="*/ 1588 w 40"/>
              <a:gd name="T11" fmla="*/ 0 h 11"/>
              <a:gd name="T12" fmla="*/ 10795 w 40"/>
              <a:gd name="T13" fmla="*/ 0 h 11"/>
              <a:gd name="T14" fmla="*/ 11430 w 40"/>
              <a:gd name="T15" fmla="*/ 0 h 11"/>
              <a:gd name="T16" fmla="*/ 1270 w 40"/>
              <a:gd name="T17" fmla="*/ 0 h 11"/>
              <a:gd name="T18" fmla="*/ 1270 w 40"/>
              <a:gd name="T19" fmla="*/ 0 h 11"/>
              <a:gd name="T20" fmla="*/ 11430 w 40"/>
              <a:gd name="T21" fmla="*/ 0 h 11"/>
              <a:gd name="T22" fmla="*/ 11430 w 40"/>
              <a:gd name="T23" fmla="*/ 433 h 11"/>
              <a:gd name="T24" fmla="*/ 1270 w 40"/>
              <a:gd name="T25" fmla="*/ 433 h 11"/>
              <a:gd name="T26" fmla="*/ 953 w 40"/>
              <a:gd name="T27" fmla="*/ 433 h 11"/>
              <a:gd name="T28" fmla="*/ 11748 w 40"/>
              <a:gd name="T29" fmla="*/ 433 h 11"/>
              <a:gd name="T30" fmla="*/ 12065 w 40"/>
              <a:gd name="T31" fmla="*/ 433 h 11"/>
              <a:gd name="T32" fmla="*/ 953 w 40"/>
              <a:gd name="T33" fmla="*/ 433 h 11"/>
              <a:gd name="T34" fmla="*/ 953 w 40"/>
              <a:gd name="T35" fmla="*/ 433 h 11"/>
              <a:gd name="T36" fmla="*/ 12065 w 40"/>
              <a:gd name="T37" fmla="*/ 433 h 11"/>
              <a:gd name="T38" fmla="*/ 12065 w 40"/>
              <a:gd name="T39" fmla="*/ 866 h 11"/>
              <a:gd name="T40" fmla="*/ 318 w 40"/>
              <a:gd name="T41" fmla="*/ 866 h 11"/>
              <a:gd name="T42" fmla="*/ 318 w 40"/>
              <a:gd name="T43" fmla="*/ 866 h 11"/>
              <a:gd name="T44" fmla="*/ 12065 w 40"/>
              <a:gd name="T45" fmla="*/ 866 h 11"/>
              <a:gd name="T46" fmla="*/ 12065 w 40"/>
              <a:gd name="T47" fmla="*/ 866 h 11"/>
              <a:gd name="T48" fmla="*/ 0 w 40"/>
              <a:gd name="T49" fmla="*/ 866 h 11"/>
              <a:gd name="T50" fmla="*/ 0 w 40"/>
              <a:gd name="T51" fmla="*/ 1732 h 11"/>
              <a:gd name="T52" fmla="*/ 12700 w 40"/>
              <a:gd name="T53" fmla="*/ 1732 h 11"/>
              <a:gd name="T54" fmla="*/ 12700 w 40"/>
              <a:gd name="T55" fmla="*/ 2165 h 11"/>
              <a:gd name="T56" fmla="*/ 0 w 40"/>
              <a:gd name="T57" fmla="*/ 2165 h 11"/>
              <a:gd name="T58" fmla="*/ 0 w 40"/>
              <a:gd name="T59" fmla="*/ 2165 h 11"/>
              <a:gd name="T60" fmla="*/ 12700 w 40"/>
              <a:gd name="T61" fmla="*/ 2165 h 11"/>
              <a:gd name="T62" fmla="*/ 12700 w 40"/>
              <a:gd name="T63" fmla="*/ 2165 h 11"/>
              <a:gd name="T64" fmla="*/ 0 w 40"/>
              <a:gd name="T65" fmla="*/ 2165 h 11"/>
              <a:gd name="T66" fmla="*/ 0 w 40"/>
              <a:gd name="T67" fmla="*/ 2598 h 11"/>
              <a:gd name="T68" fmla="*/ 12700 w 40"/>
              <a:gd name="T69" fmla="*/ 2598 h 11"/>
              <a:gd name="T70" fmla="*/ 12700 w 40"/>
              <a:gd name="T71" fmla="*/ 2598 h 11"/>
              <a:gd name="T72" fmla="*/ 0 w 40"/>
              <a:gd name="T73" fmla="*/ 2598 h 11"/>
              <a:gd name="T74" fmla="*/ 0 w 40"/>
              <a:gd name="T75" fmla="*/ 3031 h 11"/>
              <a:gd name="T76" fmla="*/ 12700 w 40"/>
              <a:gd name="T77" fmla="*/ 3031 h 11"/>
              <a:gd name="T78" fmla="*/ 12065 w 40"/>
              <a:gd name="T79" fmla="*/ 3031 h 11"/>
              <a:gd name="T80" fmla="*/ 0 w 40"/>
              <a:gd name="T81" fmla="*/ 3031 h 11"/>
              <a:gd name="T82" fmla="*/ 318 w 40"/>
              <a:gd name="T83" fmla="*/ 3897 h 11"/>
              <a:gd name="T84" fmla="*/ 12065 w 40"/>
              <a:gd name="T85" fmla="*/ 3897 h 11"/>
              <a:gd name="T86" fmla="*/ 12065 w 40"/>
              <a:gd name="T87" fmla="*/ 3897 h 11"/>
              <a:gd name="T88" fmla="*/ 318 w 40"/>
              <a:gd name="T89" fmla="*/ 3897 h 11"/>
              <a:gd name="T90" fmla="*/ 953 w 40"/>
              <a:gd name="T91" fmla="*/ 3897 h 11"/>
              <a:gd name="T92" fmla="*/ 12065 w 40"/>
              <a:gd name="T93" fmla="*/ 3897 h 11"/>
              <a:gd name="T94" fmla="*/ 12065 w 40"/>
              <a:gd name="T95" fmla="*/ 4330 h 11"/>
              <a:gd name="T96" fmla="*/ 953 w 40"/>
              <a:gd name="T97" fmla="*/ 4330 h 11"/>
              <a:gd name="T98" fmla="*/ 953 w 40"/>
              <a:gd name="T99" fmla="*/ 4330 h 11"/>
              <a:gd name="T100" fmla="*/ 11748 w 40"/>
              <a:gd name="T101" fmla="*/ 4330 h 11"/>
              <a:gd name="T102" fmla="*/ 11430 w 40"/>
              <a:gd name="T103" fmla="*/ 4330 h 11"/>
              <a:gd name="T104" fmla="*/ 1270 w 40"/>
              <a:gd name="T105" fmla="*/ 4330 h 11"/>
              <a:gd name="T106" fmla="*/ 1270 w 40"/>
              <a:gd name="T107" fmla="*/ 4330 h 11"/>
              <a:gd name="T108" fmla="*/ 11430 w 40"/>
              <a:gd name="T109" fmla="*/ 4330 h 11"/>
              <a:gd name="T110" fmla="*/ 11430 w 40"/>
              <a:gd name="T111" fmla="*/ 4330 h 11"/>
              <a:gd name="T112" fmla="*/ 1270 w 40"/>
              <a:gd name="T113" fmla="*/ 4330 h 11"/>
              <a:gd name="T114" fmla="*/ 1588 w 40"/>
              <a:gd name="T115" fmla="*/ 4763 h 11"/>
              <a:gd name="T116" fmla="*/ 10795 w 40"/>
              <a:gd name="T117" fmla="*/ 4763 h 11"/>
              <a:gd name="T118" fmla="*/ 10795 w 40"/>
              <a:gd name="T119" fmla="*/ 4763 h 11"/>
              <a:gd name="T120" fmla="*/ 1588 w 40"/>
              <a:gd name="T121" fmla="*/ 4763 h 11"/>
              <a:gd name="T122" fmla="*/ 2223 w 40"/>
              <a:gd name="T123" fmla="*/ 4763 h 11"/>
              <a:gd name="T124" fmla="*/ 10795 w 40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1">
                <a:moveTo>
                  <a:pt x="7" y="5"/>
                </a:moveTo>
                <a:lnTo>
                  <a:pt x="7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6" y="1"/>
                </a:lnTo>
                <a:lnTo>
                  <a:pt x="4" y="1"/>
                </a:lnTo>
                <a:lnTo>
                  <a:pt x="3" y="1"/>
                </a:lnTo>
                <a:lnTo>
                  <a:pt x="37" y="1"/>
                </a:lnTo>
                <a:lnTo>
                  <a:pt x="38" y="1"/>
                </a:lnTo>
                <a:lnTo>
                  <a:pt x="3" y="1"/>
                </a:lnTo>
                <a:lnTo>
                  <a:pt x="38" y="1"/>
                </a:lnTo>
                <a:lnTo>
                  <a:pt x="38" y="2"/>
                </a:lnTo>
                <a:lnTo>
                  <a:pt x="1" y="2"/>
                </a:lnTo>
                <a:lnTo>
                  <a:pt x="38" y="2"/>
                </a:lnTo>
                <a:lnTo>
                  <a:pt x="0" y="2"/>
                </a:lnTo>
                <a:lnTo>
                  <a:pt x="0" y="4"/>
                </a:lnTo>
                <a:lnTo>
                  <a:pt x="40" y="4"/>
                </a:lnTo>
                <a:lnTo>
                  <a:pt x="40" y="5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0" y="7"/>
                </a:lnTo>
                <a:lnTo>
                  <a:pt x="40" y="7"/>
                </a:lnTo>
                <a:lnTo>
                  <a:pt x="38" y="7"/>
                </a:lnTo>
                <a:lnTo>
                  <a:pt x="0" y="7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" y="9"/>
                </a:lnTo>
                <a:lnTo>
                  <a:pt x="38" y="9"/>
                </a:lnTo>
                <a:lnTo>
                  <a:pt x="38" y="10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5" y="11"/>
                </a:lnTo>
                <a:lnTo>
                  <a:pt x="34" y="11"/>
                </a:lnTo>
                <a:lnTo>
                  <a:pt x="5" y="11"/>
                </a:lnTo>
                <a:lnTo>
                  <a:pt x="7" y="11"/>
                </a:lnTo>
                <a:lnTo>
                  <a:pt x="3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3905250" y="2616200"/>
            <a:ext cx="3175" cy="11113"/>
          </a:xfrm>
          <a:custGeom>
            <a:avLst/>
            <a:gdLst>
              <a:gd name="T0" fmla="*/ 1588 w 12"/>
              <a:gd name="T1" fmla="*/ 8814 h 29"/>
              <a:gd name="T2" fmla="*/ 0 w 12"/>
              <a:gd name="T3" fmla="*/ 8814 h 29"/>
              <a:gd name="T4" fmla="*/ 0 w 12"/>
              <a:gd name="T5" fmla="*/ 1916 h 29"/>
              <a:gd name="T6" fmla="*/ 0 w 12"/>
              <a:gd name="T7" fmla="*/ 1916 h 29"/>
              <a:gd name="T8" fmla="*/ 0 w 12"/>
              <a:gd name="T9" fmla="*/ 9197 h 29"/>
              <a:gd name="T10" fmla="*/ 0 w 12"/>
              <a:gd name="T11" fmla="*/ 9197 h 29"/>
              <a:gd name="T12" fmla="*/ 0 w 12"/>
              <a:gd name="T13" fmla="*/ 1533 h 29"/>
              <a:gd name="T14" fmla="*/ 0 w 12"/>
              <a:gd name="T15" fmla="*/ 1533 h 29"/>
              <a:gd name="T16" fmla="*/ 0 w 12"/>
              <a:gd name="T17" fmla="*/ 9580 h 29"/>
              <a:gd name="T18" fmla="*/ 265 w 12"/>
              <a:gd name="T19" fmla="*/ 9580 h 29"/>
              <a:gd name="T20" fmla="*/ 265 w 12"/>
              <a:gd name="T21" fmla="*/ 1533 h 29"/>
              <a:gd name="T22" fmla="*/ 265 w 12"/>
              <a:gd name="T23" fmla="*/ 1150 h 29"/>
              <a:gd name="T24" fmla="*/ 265 w 12"/>
              <a:gd name="T25" fmla="*/ 10347 h 29"/>
              <a:gd name="T26" fmla="*/ 265 w 12"/>
              <a:gd name="T27" fmla="*/ 10347 h 29"/>
              <a:gd name="T28" fmla="*/ 265 w 12"/>
              <a:gd name="T29" fmla="*/ 1150 h 29"/>
              <a:gd name="T30" fmla="*/ 265 w 12"/>
              <a:gd name="T31" fmla="*/ 383 h 29"/>
              <a:gd name="T32" fmla="*/ 265 w 12"/>
              <a:gd name="T33" fmla="*/ 10347 h 29"/>
              <a:gd name="T34" fmla="*/ 794 w 12"/>
              <a:gd name="T35" fmla="*/ 10730 h 29"/>
              <a:gd name="T36" fmla="*/ 794 w 12"/>
              <a:gd name="T37" fmla="*/ 383 h 29"/>
              <a:gd name="T38" fmla="*/ 794 w 12"/>
              <a:gd name="T39" fmla="*/ 383 h 29"/>
              <a:gd name="T40" fmla="*/ 794 w 12"/>
              <a:gd name="T41" fmla="*/ 10730 h 29"/>
              <a:gd name="T42" fmla="*/ 794 w 12"/>
              <a:gd name="T43" fmla="*/ 10730 h 29"/>
              <a:gd name="T44" fmla="*/ 794 w 12"/>
              <a:gd name="T45" fmla="*/ 383 h 29"/>
              <a:gd name="T46" fmla="*/ 1058 w 12"/>
              <a:gd name="T47" fmla="*/ 0 h 29"/>
              <a:gd name="T48" fmla="*/ 1058 w 12"/>
              <a:gd name="T49" fmla="*/ 10730 h 29"/>
              <a:gd name="T50" fmla="*/ 1058 w 12"/>
              <a:gd name="T51" fmla="*/ 10730 h 29"/>
              <a:gd name="T52" fmla="*/ 1058 w 12"/>
              <a:gd name="T53" fmla="*/ 0 h 29"/>
              <a:gd name="T54" fmla="*/ 1058 w 12"/>
              <a:gd name="T55" fmla="*/ 0 h 29"/>
              <a:gd name="T56" fmla="*/ 1058 w 12"/>
              <a:gd name="T57" fmla="*/ 11113 h 29"/>
              <a:gd name="T58" fmla="*/ 1323 w 12"/>
              <a:gd name="T59" fmla="*/ 11113 h 29"/>
              <a:gd name="T60" fmla="*/ 1323 w 12"/>
              <a:gd name="T61" fmla="*/ 0 h 29"/>
              <a:gd name="T62" fmla="*/ 1588 w 12"/>
              <a:gd name="T63" fmla="*/ 0 h 29"/>
              <a:gd name="T64" fmla="*/ 1588 w 12"/>
              <a:gd name="T65" fmla="*/ 11113 h 29"/>
              <a:gd name="T66" fmla="*/ 1588 w 12"/>
              <a:gd name="T67" fmla="*/ 11113 h 29"/>
              <a:gd name="T68" fmla="*/ 1588 w 12"/>
              <a:gd name="T69" fmla="*/ 0 h 29"/>
              <a:gd name="T70" fmla="*/ 1588 w 12"/>
              <a:gd name="T71" fmla="*/ 0 h 29"/>
              <a:gd name="T72" fmla="*/ 1588 w 12"/>
              <a:gd name="T73" fmla="*/ 11113 h 29"/>
              <a:gd name="T74" fmla="*/ 2117 w 12"/>
              <a:gd name="T75" fmla="*/ 10730 h 29"/>
              <a:gd name="T76" fmla="*/ 2117 w 12"/>
              <a:gd name="T77" fmla="*/ 0 h 29"/>
              <a:gd name="T78" fmla="*/ 2117 w 12"/>
              <a:gd name="T79" fmla="*/ 0 h 29"/>
              <a:gd name="T80" fmla="*/ 2117 w 12"/>
              <a:gd name="T81" fmla="*/ 10730 h 29"/>
              <a:gd name="T82" fmla="*/ 2117 w 12"/>
              <a:gd name="T83" fmla="*/ 10730 h 29"/>
              <a:gd name="T84" fmla="*/ 2117 w 12"/>
              <a:gd name="T85" fmla="*/ 383 h 29"/>
              <a:gd name="T86" fmla="*/ 2381 w 12"/>
              <a:gd name="T87" fmla="*/ 383 h 29"/>
              <a:gd name="T88" fmla="*/ 2381 w 12"/>
              <a:gd name="T89" fmla="*/ 10730 h 29"/>
              <a:gd name="T90" fmla="*/ 2646 w 12"/>
              <a:gd name="T91" fmla="*/ 10730 h 29"/>
              <a:gd name="T92" fmla="*/ 2646 w 12"/>
              <a:gd name="T93" fmla="*/ 383 h 29"/>
              <a:gd name="T94" fmla="*/ 2646 w 12"/>
              <a:gd name="T95" fmla="*/ 383 h 29"/>
              <a:gd name="T96" fmla="*/ 2646 w 12"/>
              <a:gd name="T97" fmla="*/ 10347 h 29"/>
              <a:gd name="T98" fmla="*/ 2646 w 12"/>
              <a:gd name="T99" fmla="*/ 10347 h 29"/>
              <a:gd name="T100" fmla="*/ 2646 w 12"/>
              <a:gd name="T101" fmla="*/ 1150 h 29"/>
              <a:gd name="T102" fmla="*/ 2646 w 12"/>
              <a:gd name="T103" fmla="*/ 1150 h 29"/>
              <a:gd name="T104" fmla="*/ 2646 w 12"/>
              <a:gd name="T105" fmla="*/ 10347 h 29"/>
              <a:gd name="T106" fmla="*/ 2646 w 12"/>
              <a:gd name="T107" fmla="*/ 9580 h 29"/>
              <a:gd name="T108" fmla="*/ 2646 w 12"/>
              <a:gd name="T109" fmla="*/ 1533 h 29"/>
              <a:gd name="T110" fmla="*/ 3175 w 12"/>
              <a:gd name="T111" fmla="*/ 1533 h 29"/>
              <a:gd name="T112" fmla="*/ 3175 w 12"/>
              <a:gd name="T113" fmla="*/ 9580 h 29"/>
              <a:gd name="T114" fmla="*/ 3175 w 12"/>
              <a:gd name="T115" fmla="*/ 9197 h 29"/>
              <a:gd name="T116" fmla="*/ 3175 w 12"/>
              <a:gd name="T117" fmla="*/ 1533 h 29"/>
              <a:gd name="T118" fmla="*/ 3175 w 12"/>
              <a:gd name="T119" fmla="*/ 1916 h 29"/>
              <a:gd name="T120" fmla="*/ 3175 w 12"/>
              <a:gd name="T121" fmla="*/ 9197 h 29"/>
              <a:gd name="T122" fmla="*/ 3175 w 12"/>
              <a:gd name="T123" fmla="*/ 8814 h 29"/>
              <a:gd name="T124" fmla="*/ 3175 w 12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1" y="25"/>
                </a:lnTo>
                <a:lnTo>
                  <a:pt x="1" y="4"/>
                </a:lnTo>
                <a:lnTo>
                  <a:pt x="1" y="3"/>
                </a:lnTo>
                <a:lnTo>
                  <a:pt x="1" y="27"/>
                </a:lnTo>
                <a:lnTo>
                  <a:pt x="1" y="3"/>
                </a:lnTo>
                <a:lnTo>
                  <a:pt x="1" y="1"/>
                </a:lnTo>
                <a:lnTo>
                  <a:pt x="1" y="27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3" y="1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3905250" y="2616200"/>
            <a:ext cx="33338" cy="4763"/>
          </a:xfrm>
          <a:custGeom>
            <a:avLst/>
            <a:gdLst>
              <a:gd name="T0" fmla="*/ 2128 w 94"/>
              <a:gd name="T1" fmla="*/ 1985 h 12"/>
              <a:gd name="T2" fmla="*/ 2128 w 94"/>
              <a:gd name="T3" fmla="*/ 0 h 12"/>
              <a:gd name="T4" fmla="*/ 31565 w 94"/>
              <a:gd name="T5" fmla="*/ 0 h 12"/>
              <a:gd name="T6" fmla="*/ 31565 w 94"/>
              <a:gd name="T7" fmla="*/ 0 h 12"/>
              <a:gd name="T8" fmla="*/ 1773 w 94"/>
              <a:gd name="T9" fmla="*/ 0 h 12"/>
              <a:gd name="T10" fmla="*/ 1419 w 94"/>
              <a:gd name="T11" fmla="*/ 0 h 12"/>
              <a:gd name="T12" fmla="*/ 31565 w 94"/>
              <a:gd name="T13" fmla="*/ 0 h 12"/>
              <a:gd name="T14" fmla="*/ 31919 w 94"/>
              <a:gd name="T15" fmla="*/ 0 h 12"/>
              <a:gd name="T16" fmla="*/ 1419 w 94"/>
              <a:gd name="T17" fmla="*/ 0 h 12"/>
              <a:gd name="T18" fmla="*/ 1419 w 94"/>
              <a:gd name="T19" fmla="*/ 0 h 12"/>
              <a:gd name="T20" fmla="*/ 32274 w 94"/>
              <a:gd name="T21" fmla="*/ 0 h 12"/>
              <a:gd name="T22" fmla="*/ 32274 w 94"/>
              <a:gd name="T23" fmla="*/ 397 h 12"/>
              <a:gd name="T24" fmla="*/ 1064 w 94"/>
              <a:gd name="T25" fmla="*/ 397 h 12"/>
              <a:gd name="T26" fmla="*/ 1064 w 94"/>
              <a:gd name="T27" fmla="*/ 397 h 12"/>
              <a:gd name="T28" fmla="*/ 32274 w 94"/>
              <a:gd name="T29" fmla="*/ 397 h 12"/>
              <a:gd name="T30" fmla="*/ 32983 w 94"/>
              <a:gd name="T31" fmla="*/ 397 h 12"/>
              <a:gd name="T32" fmla="*/ 1064 w 94"/>
              <a:gd name="T33" fmla="*/ 397 h 12"/>
              <a:gd name="T34" fmla="*/ 355 w 94"/>
              <a:gd name="T35" fmla="*/ 397 h 12"/>
              <a:gd name="T36" fmla="*/ 32983 w 94"/>
              <a:gd name="T37" fmla="*/ 397 h 12"/>
              <a:gd name="T38" fmla="*/ 32983 w 94"/>
              <a:gd name="T39" fmla="*/ 1191 h 12"/>
              <a:gd name="T40" fmla="*/ 355 w 94"/>
              <a:gd name="T41" fmla="*/ 1191 h 12"/>
              <a:gd name="T42" fmla="*/ 355 w 94"/>
              <a:gd name="T43" fmla="*/ 1191 h 12"/>
              <a:gd name="T44" fmla="*/ 32983 w 94"/>
              <a:gd name="T45" fmla="*/ 1191 h 12"/>
              <a:gd name="T46" fmla="*/ 33338 w 94"/>
              <a:gd name="T47" fmla="*/ 1588 h 12"/>
              <a:gd name="T48" fmla="*/ 355 w 94"/>
              <a:gd name="T49" fmla="*/ 1588 h 12"/>
              <a:gd name="T50" fmla="*/ 0 w 94"/>
              <a:gd name="T51" fmla="*/ 1588 h 12"/>
              <a:gd name="T52" fmla="*/ 33338 w 94"/>
              <a:gd name="T53" fmla="*/ 1588 h 12"/>
              <a:gd name="T54" fmla="*/ 33338 w 94"/>
              <a:gd name="T55" fmla="*/ 1588 h 12"/>
              <a:gd name="T56" fmla="*/ 0 w 94"/>
              <a:gd name="T57" fmla="*/ 1588 h 12"/>
              <a:gd name="T58" fmla="*/ 0 w 94"/>
              <a:gd name="T59" fmla="*/ 1985 h 12"/>
              <a:gd name="T60" fmla="*/ 33338 w 94"/>
              <a:gd name="T61" fmla="*/ 1985 h 12"/>
              <a:gd name="T62" fmla="*/ 33338 w 94"/>
              <a:gd name="T63" fmla="*/ 1985 h 12"/>
              <a:gd name="T64" fmla="*/ 0 w 94"/>
              <a:gd name="T65" fmla="*/ 1985 h 12"/>
              <a:gd name="T66" fmla="*/ 0 w 94"/>
              <a:gd name="T67" fmla="*/ 2382 h 12"/>
              <a:gd name="T68" fmla="*/ 33338 w 94"/>
              <a:gd name="T69" fmla="*/ 2382 h 12"/>
              <a:gd name="T70" fmla="*/ 33338 w 94"/>
              <a:gd name="T71" fmla="*/ 2382 h 12"/>
              <a:gd name="T72" fmla="*/ 0 w 94"/>
              <a:gd name="T73" fmla="*/ 2382 h 12"/>
              <a:gd name="T74" fmla="*/ 0 w 94"/>
              <a:gd name="T75" fmla="*/ 2382 h 12"/>
              <a:gd name="T76" fmla="*/ 33338 w 94"/>
              <a:gd name="T77" fmla="*/ 2382 h 12"/>
              <a:gd name="T78" fmla="*/ 33338 w 94"/>
              <a:gd name="T79" fmla="*/ 3175 h 12"/>
              <a:gd name="T80" fmla="*/ 355 w 94"/>
              <a:gd name="T81" fmla="*/ 3175 h 12"/>
              <a:gd name="T82" fmla="*/ 355 w 94"/>
              <a:gd name="T83" fmla="*/ 3572 h 12"/>
              <a:gd name="T84" fmla="*/ 32983 w 94"/>
              <a:gd name="T85" fmla="*/ 3572 h 12"/>
              <a:gd name="T86" fmla="*/ 32983 w 94"/>
              <a:gd name="T87" fmla="*/ 3572 h 12"/>
              <a:gd name="T88" fmla="*/ 355 w 94"/>
              <a:gd name="T89" fmla="*/ 3572 h 12"/>
              <a:gd name="T90" fmla="*/ 355 w 94"/>
              <a:gd name="T91" fmla="*/ 3572 h 12"/>
              <a:gd name="T92" fmla="*/ 32983 w 94"/>
              <a:gd name="T93" fmla="*/ 3572 h 12"/>
              <a:gd name="T94" fmla="*/ 32983 w 94"/>
              <a:gd name="T95" fmla="*/ 3969 h 12"/>
              <a:gd name="T96" fmla="*/ 1064 w 94"/>
              <a:gd name="T97" fmla="*/ 3969 h 12"/>
              <a:gd name="T98" fmla="*/ 1064 w 94"/>
              <a:gd name="T99" fmla="*/ 3969 h 12"/>
              <a:gd name="T100" fmla="*/ 32274 w 94"/>
              <a:gd name="T101" fmla="*/ 3969 h 12"/>
              <a:gd name="T102" fmla="*/ 32274 w 94"/>
              <a:gd name="T103" fmla="*/ 3969 h 12"/>
              <a:gd name="T104" fmla="*/ 1064 w 94"/>
              <a:gd name="T105" fmla="*/ 3969 h 12"/>
              <a:gd name="T106" fmla="*/ 1419 w 94"/>
              <a:gd name="T107" fmla="*/ 3969 h 12"/>
              <a:gd name="T108" fmla="*/ 32274 w 94"/>
              <a:gd name="T109" fmla="*/ 3969 h 12"/>
              <a:gd name="T110" fmla="*/ 31919 w 94"/>
              <a:gd name="T111" fmla="*/ 3969 h 12"/>
              <a:gd name="T112" fmla="*/ 1419 w 94"/>
              <a:gd name="T113" fmla="*/ 3969 h 12"/>
              <a:gd name="T114" fmla="*/ 1419 w 94"/>
              <a:gd name="T115" fmla="*/ 3969 h 12"/>
              <a:gd name="T116" fmla="*/ 31565 w 94"/>
              <a:gd name="T117" fmla="*/ 3969 h 12"/>
              <a:gd name="T118" fmla="*/ 31565 w 94"/>
              <a:gd name="T119" fmla="*/ 4763 h 12"/>
              <a:gd name="T120" fmla="*/ 1773 w 94"/>
              <a:gd name="T121" fmla="*/ 4763 h 12"/>
              <a:gd name="T122" fmla="*/ 2128 w 94"/>
              <a:gd name="T123" fmla="*/ 4763 h 12"/>
              <a:gd name="T124" fmla="*/ 31565 w 94"/>
              <a:gd name="T125" fmla="*/ 4763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2">
                <a:moveTo>
                  <a:pt x="6" y="5"/>
                </a:moveTo>
                <a:lnTo>
                  <a:pt x="6" y="0"/>
                </a:lnTo>
                <a:lnTo>
                  <a:pt x="89" y="0"/>
                </a:lnTo>
                <a:lnTo>
                  <a:pt x="5" y="0"/>
                </a:lnTo>
                <a:lnTo>
                  <a:pt x="4" y="0"/>
                </a:lnTo>
                <a:lnTo>
                  <a:pt x="89" y="0"/>
                </a:lnTo>
                <a:lnTo>
                  <a:pt x="90" y="0"/>
                </a:lnTo>
                <a:lnTo>
                  <a:pt x="4" y="0"/>
                </a:lnTo>
                <a:lnTo>
                  <a:pt x="91" y="0"/>
                </a:lnTo>
                <a:lnTo>
                  <a:pt x="91" y="1"/>
                </a:lnTo>
                <a:lnTo>
                  <a:pt x="3" y="1"/>
                </a:lnTo>
                <a:lnTo>
                  <a:pt x="91" y="1"/>
                </a:lnTo>
                <a:lnTo>
                  <a:pt x="93" y="1"/>
                </a:lnTo>
                <a:lnTo>
                  <a:pt x="3" y="1"/>
                </a:lnTo>
                <a:lnTo>
                  <a:pt x="1" y="1"/>
                </a:lnTo>
                <a:lnTo>
                  <a:pt x="93" y="1"/>
                </a:lnTo>
                <a:lnTo>
                  <a:pt x="93" y="3"/>
                </a:lnTo>
                <a:lnTo>
                  <a:pt x="1" y="3"/>
                </a:lnTo>
                <a:lnTo>
                  <a:pt x="93" y="3"/>
                </a:lnTo>
                <a:lnTo>
                  <a:pt x="94" y="4"/>
                </a:lnTo>
                <a:lnTo>
                  <a:pt x="1" y="4"/>
                </a:lnTo>
                <a:lnTo>
                  <a:pt x="0" y="4"/>
                </a:lnTo>
                <a:lnTo>
                  <a:pt x="94" y="4"/>
                </a:lnTo>
                <a:lnTo>
                  <a:pt x="0" y="4"/>
                </a:lnTo>
                <a:lnTo>
                  <a:pt x="0" y="5"/>
                </a:lnTo>
                <a:lnTo>
                  <a:pt x="94" y="5"/>
                </a:lnTo>
                <a:lnTo>
                  <a:pt x="0" y="5"/>
                </a:lnTo>
                <a:lnTo>
                  <a:pt x="0" y="6"/>
                </a:lnTo>
                <a:lnTo>
                  <a:pt x="94" y="6"/>
                </a:lnTo>
                <a:lnTo>
                  <a:pt x="0" y="6"/>
                </a:lnTo>
                <a:lnTo>
                  <a:pt x="94" y="6"/>
                </a:lnTo>
                <a:lnTo>
                  <a:pt x="94" y="8"/>
                </a:lnTo>
                <a:lnTo>
                  <a:pt x="1" y="8"/>
                </a:lnTo>
                <a:lnTo>
                  <a:pt x="1" y="9"/>
                </a:lnTo>
                <a:lnTo>
                  <a:pt x="93" y="9"/>
                </a:lnTo>
                <a:lnTo>
                  <a:pt x="1" y="9"/>
                </a:lnTo>
                <a:lnTo>
                  <a:pt x="93" y="9"/>
                </a:lnTo>
                <a:lnTo>
                  <a:pt x="93" y="10"/>
                </a:lnTo>
                <a:lnTo>
                  <a:pt x="3" y="10"/>
                </a:lnTo>
                <a:lnTo>
                  <a:pt x="91" y="10"/>
                </a:lnTo>
                <a:lnTo>
                  <a:pt x="3" y="10"/>
                </a:lnTo>
                <a:lnTo>
                  <a:pt x="4" y="10"/>
                </a:lnTo>
                <a:lnTo>
                  <a:pt x="91" y="10"/>
                </a:lnTo>
                <a:lnTo>
                  <a:pt x="90" y="10"/>
                </a:lnTo>
                <a:lnTo>
                  <a:pt x="4" y="10"/>
                </a:lnTo>
                <a:lnTo>
                  <a:pt x="89" y="10"/>
                </a:lnTo>
                <a:lnTo>
                  <a:pt x="89" y="12"/>
                </a:lnTo>
                <a:lnTo>
                  <a:pt x="5" y="12"/>
                </a:lnTo>
                <a:lnTo>
                  <a:pt x="6" y="12"/>
                </a:lnTo>
                <a:lnTo>
                  <a:pt x="89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3933825" y="2608263"/>
            <a:ext cx="4763" cy="12700"/>
          </a:xfrm>
          <a:custGeom>
            <a:avLst/>
            <a:gdLst>
              <a:gd name="T0" fmla="*/ 2598 w 11"/>
              <a:gd name="T1" fmla="*/ 9737 h 30"/>
              <a:gd name="T2" fmla="*/ 0 w 11"/>
              <a:gd name="T3" fmla="*/ 9737 h 30"/>
              <a:gd name="T4" fmla="*/ 0 w 11"/>
              <a:gd name="T5" fmla="*/ 2117 h 30"/>
              <a:gd name="T6" fmla="*/ 0 w 11"/>
              <a:gd name="T7" fmla="*/ 2117 h 30"/>
              <a:gd name="T8" fmla="*/ 0 w 11"/>
              <a:gd name="T9" fmla="*/ 10160 h 30"/>
              <a:gd name="T10" fmla="*/ 0 w 11"/>
              <a:gd name="T11" fmla="*/ 10160 h 30"/>
              <a:gd name="T12" fmla="*/ 0 w 11"/>
              <a:gd name="T13" fmla="*/ 1693 h 30"/>
              <a:gd name="T14" fmla="*/ 433 w 11"/>
              <a:gd name="T15" fmla="*/ 1693 h 30"/>
              <a:gd name="T16" fmla="*/ 433 w 11"/>
              <a:gd name="T17" fmla="*/ 10160 h 30"/>
              <a:gd name="T18" fmla="*/ 433 w 11"/>
              <a:gd name="T19" fmla="*/ 11007 h 30"/>
              <a:gd name="T20" fmla="*/ 433 w 11"/>
              <a:gd name="T21" fmla="*/ 1693 h 30"/>
              <a:gd name="T22" fmla="*/ 433 w 11"/>
              <a:gd name="T23" fmla="*/ 1270 h 30"/>
              <a:gd name="T24" fmla="*/ 433 w 11"/>
              <a:gd name="T25" fmla="*/ 11430 h 30"/>
              <a:gd name="T26" fmla="*/ 433 w 11"/>
              <a:gd name="T27" fmla="*/ 11430 h 30"/>
              <a:gd name="T28" fmla="*/ 433 w 11"/>
              <a:gd name="T29" fmla="*/ 847 h 30"/>
              <a:gd name="T30" fmla="*/ 433 w 11"/>
              <a:gd name="T31" fmla="*/ 847 h 30"/>
              <a:gd name="T32" fmla="*/ 433 w 11"/>
              <a:gd name="T33" fmla="*/ 11430 h 30"/>
              <a:gd name="T34" fmla="*/ 866 w 11"/>
              <a:gd name="T35" fmla="*/ 11853 h 30"/>
              <a:gd name="T36" fmla="*/ 866 w 11"/>
              <a:gd name="T37" fmla="*/ 847 h 30"/>
              <a:gd name="T38" fmla="*/ 866 w 11"/>
              <a:gd name="T39" fmla="*/ 847 h 30"/>
              <a:gd name="T40" fmla="*/ 866 w 11"/>
              <a:gd name="T41" fmla="*/ 11853 h 30"/>
              <a:gd name="T42" fmla="*/ 1299 w 11"/>
              <a:gd name="T43" fmla="*/ 11853 h 30"/>
              <a:gd name="T44" fmla="*/ 1299 w 11"/>
              <a:gd name="T45" fmla="*/ 0 h 30"/>
              <a:gd name="T46" fmla="*/ 1299 w 11"/>
              <a:gd name="T47" fmla="*/ 0 h 30"/>
              <a:gd name="T48" fmla="*/ 1299 w 11"/>
              <a:gd name="T49" fmla="*/ 11853 h 30"/>
              <a:gd name="T50" fmla="*/ 1299 w 11"/>
              <a:gd name="T51" fmla="*/ 11853 h 30"/>
              <a:gd name="T52" fmla="*/ 1299 w 11"/>
              <a:gd name="T53" fmla="*/ 0 h 30"/>
              <a:gd name="T54" fmla="*/ 2165 w 11"/>
              <a:gd name="T55" fmla="*/ 0 h 30"/>
              <a:gd name="T56" fmla="*/ 2165 w 11"/>
              <a:gd name="T57" fmla="*/ 11853 h 30"/>
              <a:gd name="T58" fmla="*/ 2165 w 11"/>
              <a:gd name="T59" fmla="*/ 12700 h 30"/>
              <a:gd name="T60" fmla="*/ 2165 w 11"/>
              <a:gd name="T61" fmla="*/ 0 h 30"/>
              <a:gd name="T62" fmla="*/ 2598 w 11"/>
              <a:gd name="T63" fmla="*/ 0 h 30"/>
              <a:gd name="T64" fmla="*/ 2598 w 11"/>
              <a:gd name="T65" fmla="*/ 12700 h 30"/>
              <a:gd name="T66" fmla="*/ 2598 w 11"/>
              <a:gd name="T67" fmla="*/ 12700 h 30"/>
              <a:gd name="T68" fmla="*/ 2598 w 11"/>
              <a:gd name="T69" fmla="*/ 0 h 30"/>
              <a:gd name="T70" fmla="*/ 2598 w 11"/>
              <a:gd name="T71" fmla="*/ 0 h 30"/>
              <a:gd name="T72" fmla="*/ 2598 w 11"/>
              <a:gd name="T73" fmla="*/ 11853 h 30"/>
              <a:gd name="T74" fmla="*/ 3031 w 11"/>
              <a:gd name="T75" fmla="*/ 11853 h 30"/>
              <a:gd name="T76" fmla="*/ 3031 w 11"/>
              <a:gd name="T77" fmla="*/ 0 h 30"/>
              <a:gd name="T78" fmla="*/ 3464 w 11"/>
              <a:gd name="T79" fmla="*/ 0 h 30"/>
              <a:gd name="T80" fmla="*/ 3464 w 11"/>
              <a:gd name="T81" fmla="*/ 11853 h 30"/>
              <a:gd name="T82" fmla="*/ 3464 w 11"/>
              <a:gd name="T83" fmla="*/ 11853 h 30"/>
              <a:gd name="T84" fmla="*/ 3464 w 11"/>
              <a:gd name="T85" fmla="*/ 0 h 30"/>
              <a:gd name="T86" fmla="*/ 3464 w 11"/>
              <a:gd name="T87" fmla="*/ 847 h 30"/>
              <a:gd name="T88" fmla="*/ 3464 w 11"/>
              <a:gd name="T89" fmla="*/ 11853 h 30"/>
              <a:gd name="T90" fmla="*/ 4330 w 11"/>
              <a:gd name="T91" fmla="*/ 11853 h 30"/>
              <a:gd name="T92" fmla="*/ 4330 w 11"/>
              <a:gd name="T93" fmla="*/ 847 h 30"/>
              <a:gd name="T94" fmla="*/ 4330 w 11"/>
              <a:gd name="T95" fmla="*/ 847 h 30"/>
              <a:gd name="T96" fmla="*/ 4330 w 11"/>
              <a:gd name="T97" fmla="*/ 11430 h 30"/>
              <a:gd name="T98" fmla="*/ 4330 w 11"/>
              <a:gd name="T99" fmla="*/ 11430 h 30"/>
              <a:gd name="T100" fmla="*/ 4330 w 11"/>
              <a:gd name="T101" fmla="*/ 847 h 30"/>
              <a:gd name="T102" fmla="*/ 4330 w 11"/>
              <a:gd name="T103" fmla="*/ 1270 h 30"/>
              <a:gd name="T104" fmla="*/ 4330 w 11"/>
              <a:gd name="T105" fmla="*/ 11430 h 30"/>
              <a:gd name="T106" fmla="*/ 4763 w 11"/>
              <a:gd name="T107" fmla="*/ 11007 h 30"/>
              <a:gd name="T108" fmla="*/ 4763 w 11"/>
              <a:gd name="T109" fmla="*/ 1693 h 30"/>
              <a:gd name="T110" fmla="*/ 4763 w 11"/>
              <a:gd name="T111" fmla="*/ 1693 h 30"/>
              <a:gd name="T112" fmla="*/ 4763 w 11"/>
              <a:gd name="T113" fmla="*/ 10160 h 30"/>
              <a:gd name="T114" fmla="*/ 4763 w 11"/>
              <a:gd name="T115" fmla="*/ 10160 h 30"/>
              <a:gd name="T116" fmla="*/ 4763 w 11"/>
              <a:gd name="T117" fmla="*/ 1693 h 30"/>
              <a:gd name="T118" fmla="*/ 4763 w 11"/>
              <a:gd name="T119" fmla="*/ 2117 h 30"/>
              <a:gd name="T120" fmla="*/ 4763 w 11"/>
              <a:gd name="T121" fmla="*/ 10160 h 30"/>
              <a:gd name="T122" fmla="*/ 4763 w 11"/>
              <a:gd name="T123" fmla="*/ 9737 h 30"/>
              <a:gd name="T124" fmla="*/ 4763 w 11"/>
              <a:gd name="T125" fmla="*/ 2117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1" y="4"/>
                </a:lnTo>
                <a:lnTo>
                  <a:pt x="1" y="24"/>
                </a:lnTo>
                <a:lnTo>
                  <a:pt x="1" y="26"/>
                </a:lnTo>
                <a:lnTo>
                  <a:pt x="1" y="4"/>
                </a:lnTo>
                <a:lnTo>
                  <a:pt x="1" y="3"/>
                </a:lnTo>
                <a:lnTo>
                  <a:pt x="1" y="27"/>
                </a:lnTo>
                <a:lnTo>
                  <a:pt x="1" y="2"/>
                </a:lnTo>
                <a:lnTo>
                  <a:pt x="1" y="27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3" y="0"/>
                </a:lnTo>
                <a:lnTo>
                  <a:pt x="5" y="0"/>
                </a:lnTo>
                <a:lnTo>
                  <a:pt x="5" y="28"/>
                </a:lnTo>
                <a:lnTo>
                  <a:pt x="5" y="30"/>
                </a:lnTo>
                <a:lnTo>
                  <a:pt x="5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8" y="2"/>
                </a:lnTo>
                <a:lnTo>
                  <a:pt x="8" y="28"/>
                </a:lnTo>
                <a:lnTo>
                  <a:pt x="10" y="28"/>
                </a:lnTo>
                <a:lnTo>
                  <a:pt x="10" y="2"/>
                </a:lnTo>
                <a:lnTo>
                  <a:pt x="10" y="27"/>
                </a:lnTo>
                <a:lnTo>
                  <a:pt x="10" y="2"/>
                </a:lnTo>
                <a:lnTo>
                  <a:pt x="10" y="3"/>
                </a:lnTo>
                <a:lnTo>
                  <a:pt x="10" y="27"/>
                </a:lnTo>
                <a:lnTo>
                  <a:pt x="11" y="26"/>
                </a:lnTo>
                <a:lnTo>
                  <a:pt x="11" y="4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Freeform 168"/>
          <p:cNvSpPr>
            <a:spLocks/>
          </p:cNvSpPr>
          <p:nvPr/>
        </p:nvSpPr>
        <p:spPr bwMode="auto">
          <a:xfrm>
            <a:off x="3933825" y="2608263"/>
            <a:ext cx="14288" cy="4762"/>
          </a:xfrm>
          <a:custGeom>
            <a:avLst/>
            <a:gdLst>
              <a:gd name="T0" fmla="*/ 2198 w 39"/>
              <a:gd name="T1" fmla="*/ 2165 h 11"/>
              <a:gd name="T2" fmla="*/ 2198 w 39"/>
              <a:gd name="T3" fmla="*/ 0 h 11"/>
              <a:gd name="T4" fmla="*/ 12090 w 39"/>
              <a:gd name="T5" fmla="*/ 0 h 11"/>
              <a:gd name="T6" fmla="*/ 12456 w 39"/>
              <a:gd name="T7" fmla="*/ 0 h 11"/>
              <a:gd name="T8" fmla="*/ 1832 w 39"/>
              <a:gd name="T9" fmla="*/ 0 h 11"/>
              <a:gd name="T10" fmla="*/ 1832 w 39"/>
              <a:gd name="T11" fmla="*/ 0 h 11"/>
              <a:gd name="T12" fmla="*/ 12823 w 39"/>
              <a:gd name="T13" fmla="*/ 0 h 11"/>
              <a:gd name="T14" fmla="*/ 12823 w 39"/>
              <a:gd name="T15" fmla="*/ 0 h 11"/>
              <a:gd name="T16" fmla="*/ 1099 w 39"/>
              <a:gd name="T17" fmla="*/ 0 h 11"/>
              <a:gd name="T18" fmla="*/ 1099 w 39"/>
              <a:gd name="T19" fmla="*/ 0 h 11"/>
              <a:gd name="T20" fmla="*/ 12823 w 39"/>
              <a:gd name="T21" fmla="*/ 0 h 11"/>
              <a:gd name="T22" fmla="*/ 13189 w 39"/>
              <a:gd name="T23" fmla="*/ 0 h 11"/>
              <a:gd name="T24" fmla="*/ 1099 w 39"/>
              <a:gd name="T25" fmla="*/ 0 h 11"/>
              <a:gd name="T26" fmla="*/ 733 w 39"/>
              <a:gd name="T27" fmla="*/ 866 h 11"/>
              <a:gd name="T28" fmla="*/ 13189 w 39"/>
              <a:gd name="T29" fmla="*/ 866 h 11"/>
              <a:gd name="T30" fmla="*/ 13189 w 39"/>
              <a:gd name="T31" fmla="*/ 866 h 11"/>
              <a:gd name="T32" fmla="*/ 733 w 39"/>
              <a:gd name="T33" fmla="*/ 866 h 11"/>
              <a:gd name="T34" fmla="*/ 366 w 39"/>
              <a:gd name="T35" fmla="*/ 866 h 11"/>
              <a:gd name="T36" fmla="*/ 13922 w 39"/>
              <a:gd name="T37" fmla="*/ 866 h 11"/>
              <a:gd name="T38" fmla="*/ 13922 w 39"/>
              <a:gd name="T39" fmla="*/ 866 h 11"/>
              <a:gd name="T40" fmla="*/ 366 w 39"/>
              <a:gd name="T41" fmla="*/ 866 h 11"/>
              <a:gd name="T42" fmla="*/ 366 w 39"/>
              <a:gd name="T43" fmla="*/ 1299 h 11"/>
              <a:gd name="T44" fmla="*/ 13922 w 39"/>
              <a:gd name="T45" fmla="*/ 1299 h 11"/>
              <a:gd name="T46" fmla="*/ 13922 w 39"/>
              <a:gd name="T47" fmla="*/ 1732 h 11"/>
              <a:gd name="T48" fmla="*/ 366 w 39"/>
              <a:gd name="T49" fmla="*/ 1732 h 11"/>
              <a:gd name="T50" fmla="*/ 366 w 39"/>
              <a:gd name="T51" fmla="*/ 1732 h 11"/>
              <a:gd name="T52" fmla="*/ 13922 w 39"/>
              <a:gd name="T53" fmla="*/ 1732 h 11"/>
              <a:gd name="T54" fmla="*/ 13922 w 39"/>
              <a:gd name="T55" fmla="*/ 1732 h 11"/>
              <a:gd name="T56" fmla="*/ 0 w 39"/>
              <a:gd name="T57" fmla="*/ 1732 h 11"/>
              <a:gd name="T58" fmla="*/ 0 w 39"/>
              <a:gd name="T59" fmla="*/ 2165 h 11"/>
              <a:gd name="T60" fmla="*/ 14288 w 39"/>
              <a:gd name="T61" fmla="*/ 2165 h 11"/>
              <a:gd name="T62" fmla="*/ 14288 w 39"/>
              <a:gd name="T63" fmla="*/ 2165 h 11"/>
              <a:gd name="T64" fmla="*/ 0 w 39"/>
              <a:gd name="T65" fmla="*/ 2165 h 11"/>
              <a:gd name="T66" fmla="*/ 0 w 39"/>
              <a:gd name="T67" fmla="*/ 3030 h 11"/>
              <a:gd name="T68" fmla="*/ 14288 w 39"/>
              <a:gd name="T69" fmla="*/ 3030 h 11"/>
              <a:gd name="T70" fmla="*/ 13922 w 39"/>
              <a:gd name="T71" fmla="*/ 3030 h 11"/>
              <a:gd name="T72" fmla="*/ 0 w 39"/>
              <a:gd name="T73" fmla="*/ 3030 h 11"/>
              <a:gd name="T74" fmla="*/ 366 w 39"/>
              <a:gd name="T75" fmla="*/ 3030 h 11"/>
              <a:gd name="T76" fmla="*/ 13922 w 39"/>
              <a:gd name="T77" fmla="*/ 3030 h 11"/>
              <a:gd name="T78" fmla="*/ 13922 w 39"/>
              <a:gd name="T79" fmla="*/ 3463 h 11"/>
              <a:gd name="T80" fmla="*/ 366 w 39"/>
              <a:gd name="T81" fmla="*/ 3463 h 11"/>
              <a:gd name="T82" fmla="*/ 366 w 39"/>
              <a:gd name="T83" fmla="*/ 3896 h 11"/>
              <a:gd name="T84" fmla="*/ 13922 w 39"/>
              <a:gd name="T85" fmla="*/ 3896 h 11"/>
              <a:gd name="T86" fmla="*/ 13922 w 39"/>
              <a:gd name="T87" fmla="*/ 3896 h 11"/>
              <a:gd name="T88" fmla="*/ 366 w 39"/>
              <a:gd name="T89" fmla="*/ 3896 h 11"/>
              <a:gd name="T90" fmla="*/ 366 w 39"/>
              <a:gd name="T91" fmla="*/ 3896 h 11"/>
              <a:gd name="T92" fmla="*/ 13922 w 39"/>
              <a:gd name="T93" fmla="*/ 3896 h 11"/>
              <a:gd name="T94" fmla="*/ 13189 w 39"/>
              <a:gd name="T95" fmla="*/ 3896 h 11"/>
              <a:gd name="T96" fmla="*/ 733 w 39"/>
              <a:gd name="T97" fmla="*/ 3896 h 11"/>
              <a:gd name="T98" fmla="*/ 733 w 39"/>
              <a:gd name="T99" fmla="*/ 4762 h 11"/>
              <a:gd name="T100" fmla="*/ 13189 w 39"/>
              <a:gd name="T101" fmla="*/ 4762 h 11"/>
              <a:gd name="T102" fmla="*/ 13189 w 39"/>
              <a:gd name="T103" fmla="*/ 4762 h 11"/>
              <a:gd name="T104" fmla="*/ 1099 w 39"/>
              <a:gd name="T105" fmla="*/ 4762 h 11"/>
              <a:gd name="T106" fmla="*/ 1099 w 39"/>
              <a:gd name="T107" fmla="*/ 4762 h 11"/>
              <a:gd name="T108" fmla="*/ 12823 w 39"/>
              <a:gd name="T109" fmla="*/ 4762 h 11"/>
              <a:gd name="T110" fmla="*/ 12823 w 39"/>
              <a:gd name="T111" fmla="*/ 4762 h 11"/>
              <a:gd name="T112" fmla="*/ 1099 w 39"/>
              <a:gd name="T113" fmla="*/ 4762 h 11"/>
              <a:gd name="T114" fmla="*/ 1832 w 39"/>
              <a:gd name="T115" fmla="*/ 4762 h 11"/>
              <a:gd name="T116" fmla="*/ 12823 w 39"/>
              <a:gd name="T117" fmla="*/ 4762 h 11"/>
              <a:gd name="T118" fmla="*/ 12456 w 39"/>
              <a:gd name="T119" fmla="*/ 4762 h 11"/>
              <a:gd name="T120" fmla="*/ 1832 w 39"/>
              <a:gd name="T121" fmla="*/ 4762 h 11"/>
              <a:gd name="T122" fmla="*/ 2198 w 39"/>
              <a:gd name="T123" fmla="*/ 4762 h 11"/>
              <a:gd name="T124" fmla="*/ 12090 w 39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5" y="0"/>
                </a:lnTo>
                <a:lnTo>
                  <a:pt x="3" y="0"/>
                </a:lnTo>
                <a:lnTo>
                  <a:pt x="35" y="0"/>
                </a:lnTo>
                <a:lnTo>
                  <a:pt x="36" y="0"/>
                </a:lnTo>
                <a:lnTo>
                  <a:pt x="3" y="0"/>
                </a:lnTo>
                <a:lnTo>
                  <a:pt x="2" y="2"/>
                </a:lnTo>
                <a:lnTo>
                  <a:pt x="36" y="2"/>
                </a:lnTo>
                <a:lnTo>
                  <a:pt x="2" y="2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1" y="3"/>
                </a:lnTo>
                <a:lnTo>
                  <a:pt x="38" y="3"/>
                </a:lnTo>
                <a:lnTo>
                  <a:pt x="38" y="4"/>
                </a:lnTo>
                <a:lnTo>
                  <a:pt x="1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38" y="7"/>
                </a:lnTo>
                <a:lnTo>
                  <a:pt x="0" y="7"/>
                </a:lnTo>
                <a:lnTo>
                  <a:pt x="1" y="7"/>
                </a:lnTo>
                <a:lnTo>
                  <a:pt x="38" y="7"/>
                </a:lnTo>
                <a:lnTo>
                  <a:pt x="38" y="8"/>
                </a:lnTo>
                <a:lnTo>
                  <a:pt x="1" y="8"/>
                </a:lnTo>
                <a:lnTo>
                  <a:pt x="1" y="9"/>
                </a:lnTo>
                <a:lnTo>
                  <a:pt x="38" y="9"/>
                </a:lnTo>
                <a:lnTo>
                  <a:pt x="1" y="9"/>
                </a:lnTo>
                <a:lnTo>
                  <a:pt x="38" y="9"/>
                </a:lnTo>
                <a:lnTo>
                  <a:pt x="36" y="9"/>
                </a:lnTo>
                <a:lnTo>
                  <a:pt x="2" y="9"/>
                </a:lnTo>
                <a:lnTo>
                  <a:pt x="2" y="11"/>
                </a:lnTo>
                <a:lnTo>
                  <a:pt x="36" y="11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5" y="11"/>
                </a:lnTo>
                <a:lnTo>
                  <a:pt x="35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3943350" y="2601913"/>
            <a:ext cx="4763" cy="11112"/>
          </a:xfrm>
          <a:custGeom>
            <a:avLst/>
            <a:gdLst>
              <a:gd name="T0" fmla="*/ 2382 w 12"/>
              <a:gd name="T1" fmla="*/ 8731 h 28"/>
              <a:gd name="T2" fmla="*/ 0 w 12"/>
              <a:gd name="T3" fmla="*/ 8731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525 h 28"/>
              <a:gd name="T10" fmla="*/ 0 w 12"/>
              <a:gd name="T11" fmla="*/ 9525 h 28"/>
              <a:gd name="T12" fmla="*/ 0 w 12"/>
              <a:gd name="T13" fmla="*/ 1191 h 28"/>
              <a:gd name="T14" fmla="*/ 0 w 12"/>
              <a:gd name="T15" fmla="*/ 1191 h 28"/>
              <a:gd name="T16" fmla="*/ 0 w 12"/>
              <a:gd name="T17" fmla="*/ 9525 h 28"/>
              <a:gd name="T18" fmla="*/ 0 w 12"/>
              <a:gd name="T19" fmla="*/ 9921 h 28"/>
              <a:gd name="T20" fmla="*/ 0 w 12"/>
              <a:gd name="T21" fmla="*/ 1191 h 28"/>
              <a:gd name="T22" fmla="*/ 794 w 12"/>
              <a:gd name="T23" fmla="*/ 794 h 28"/>
              <a:gd name="T24" fmla="*/ 794 w 12"/>
              <a:gd name="T25" fmla="*/ 10318 h 28"/>
              <a:gd name="T26" fmla="*/ 794 w 12"/>
              <a:gd name="T27" fmla="*/ 10318 h 28"/>
              <a:gd name="T28" fmla="*/ 794 w 12"/>
              <a:gd name="T29" fmla="*/ 397 h 28"/>
              <a:gd name="T30" fmla="*/ 794 w 12"/>
              <a:gd name="T31" fmla="*/ 397 h 28"/>
              <a:gd name="T32" fmla="*/ 794 w 12"/>
              <a:gd name="T33" fmla="*/ 10318 h 28"/>
              <a:gd name="T34" fmla="*/ 794 w 12"/>
              <a:gd name="T35" fmla="*/ 10318 h 28"/>
              <a:gd name="T36" fmla="*/ 794 w 12"/>
              <a:gd name="T37" fmla="*/ 397 h 28"/>
              <a:gd name="T38" fmla="*/ 1191 w 12"/>
              <a:gd name="T39" fmla="*/ 397 h 28"/>
              <a:gd name="T40" fmla="*/ 1191 w 12"/>
              <a:gd name="T41" fmla="*/ 11112 h 28"/>
              <a:gd name="T42" fmla="*/ 1191 w 12"/>
              <a:gd name="T43" fmla="*/ 11112 h 28"/>
              <a:gd name="T44" fmla="*/ 1191 w 12"/>
              <a:gd name="T45" fmla="*/ 0 h 28"/>
              <a:gd name="T46" fmla="*/ 1588 w 12"/>
              <a:gd name="T47" fmla="*/ 0 h 28"/>
              <a:gd name="T48" fmla="*/ 1588 w 12"/>
              <a:gd name="T49" fmla="*/ 11112 h 28"/>
              <a:gd name="T50" fmla="*/ 1588 w 12"/>
              <a:gd name="T51" fmla="*/ 11112 h 28"/>
              <a:gd name="T52" fmla="*/ 1588 w 12"/>
              <a:gd name="T53" fmla="*/ 0 h 28"/>
              <a:gd name="T54" fmla="*/ 2382 w 12"/>
              <a:gd name="T55" fmla="*/ 0 h 28"/>
              <a:gd name="T56" fmla="*/ 2382 w 12"/>
              <a:gd name="T57" fmla="*/ 11112 h 28"/>
              <a:gd name="T58" fmla="*/ 2382 w 12"/>
              <a:gd name="T59" fmla="*/ 11112 h 28"/>
              <a:gd name="T60" fmla="*/ 2382 w 12"/>
              <a:gd name="T61" fmla="*/ 0 h 28"/>
              <a:gd name="T62" fmla="*/ 2382 w 12"/>
              <a:gd name="T63" fmla="*/ 0 h 28"/>
              <a:gd name="T64" fmla="*/ 2382 w 12"/>
              <a:gd name="T65" fmla="*/ 11112 h 28"/>
              <a:gd name="T66" fmla="*/ 2778 w 12"/>
              <a:gd name="T67" fmla="*/ 11112 h 28"/>
              <a:gd name="T68" fmla="*/ 2778 w 12"/>
              <a:gd name="T69" fmla="*/ 0 h 28"/>
              <a:gd name="T70" fmla="*/ 3175 w 12"/>
              <a:gd name="T71" fmla="*/ 0 h 28"/>
              <a:gd name="T72" fmla="*/ 3175 w 12"/>
              <a:gd name="T73" fmla="*/ 11112 h 28"/>
              <a:gd name="T74" fmla="*/ 3175 w 12"/>
              <a:gd name="T75" fmla="*/ 11112 h 28"/>
              <a:gd name="T76" fmla="*/ 3175 w 12"/>
              <a:gd name="T77" fmla="*/ 0 h 28"/>
              <a:gd name="T78" fmla="*/ 3175 w 12"/>
              <a:gd name="T79" fmla="*/ 0 h 28"/>
              <a:gd name="T80" fmla="*/ 3175 w 12"/>
              <a:gd name="T81" fmla="*/ 11112 h 28"/>
              <a:gd name="T82" fmla="*/ 3572 w 12"/>
              <a:gd name="T83" fmla="*/ 11112 h 28"/>
              <a:gd name="T84" fmla="*/ 3572 w 12"/>
              <a:gd name="T85" fmla="*/ 0 h 28"/>
              <a:gd name="T86" fmla="*/ 3572 w 12"/>
              <a:gd name="T87" fmla="*/ 397 h 28"/>
              <a:gd name="T88" fmla="*/ 3572 w 12"/>
              <a:gd name="T89" fmla="*/ 11112 h 28"/>
              <a:gd name="T90" fmla="*/ 3572 w 12"/>
              <a:gd name="T91" fmla="*/ 10318 h 28"/>
              <a:gd name="T92" fmla="*/ 3572 w 12"/>
              <a:gd name="T93" fmla="*/ 397 h 28"/>
              <a:gd name="T94" fmla="*/ 4366 w 12"/>
              <a:gd name="T95" fmla="*/ 397 h 28"/>
              <a:gd name="T96" fmla="*/ 4366 w 12"/>
              <a:gd name="T97" fmla="*/ 10318 h 28"/>
              <a:gd name="T98" fmla="*/ 4366 w 12"/>
              <a:gd name="T99" fmla="*/ 10318 h 28"/>
              <a:gd name="T100" fmla="*/ 4366 w 12"/>
              <a:gd name="T101" fmla="*/ 397 h 28"/>
              <a:gd name="T102" fmla="*/ 4366 w 12"/>
              <a:gd name="T103" fmla="*/ 794 h 28"/>
              <a:gd name="T104" fmla="*/ 4366 w 12"/>
              <a:gd name="T105" fmla="*/ 10318 h 28"/>
              <a:gd name="T106" fmla="*/ 4366 w 12"/>
              <a:gd name="T107" fmla="*/ 9921 h 28"/>
              <a:gd name="T108" fmla="*/ 4366 w 12"/>
              <a:gd name="T109" fmla="*/ 1191 h 28"/>
              <a:gd name="T110" fmla="*/ 4366 w 12"/>
              <a:gd name="T111" fmla="*/ 1191 h 28"/>
              <a:gd name="T112" fmla="*/ 4366 w 12"/>
              <a:gd name="T113" fmla="*/ 9525 h 28"/>
              <a:gd name="T114" fmla="*/ 4366 w 12"/>
              <a:gd name="T115" fmla="*/ 9525 h 28"/>
              <a:gd name="T116" fmla="*/ 4366 w 12"/>
              <a:gd name="T117" fmla="*/ 1191 h 28"/>
              <a:gd name="T118" fmla="*/ 4763 w 12"/>
              <a:gd name="T119" fmla="*/ 1984 h 28"/>
              <a:gd name="T120" fmla="*/ 4763 w 12"/>
              <a:gd name="T121" fmla="*/ 9525 h 28"/>
              <a:gd name="T122" fmla="*/ 4763 w 12"/>
              <a:gd name="T123" fmla="*/ 8731 h 28"/>
              <a:gd name="T124" fmla="*/ 4763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6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0" y="25"/>
                </a:lnTo>
                <a:lnTo>
                  <a:pt x="0" y="3"/>
                </a:lnTo>
                <a:lnTo>
                  <a:pt x="2" y="2"/>
                </a:lnTo>
                <a:lnTo>
                  <a:pt x="2" y="26"/>
                </a:lnTo>
                <a:lnTo>
                  <a:pt x="2" y="1"/>
                </a:lnTo>
                <a:lnTo>
                  <a:pt x="2" y="26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9" y="28"/>
                </a:lnTo>
                <a:lnTo>
                  <a:pt x="9" y="0"/>
                </a:lnTo>
                <a:lnTo>
                  <a:pt x="9" y="1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11" y="1"/>
                </a:lnTo>
                <a:lnTo>
                  <a:pt x="11" y="26"/>
                </a:lnTo>
                <a:lnTo>
                  <a:pt x="11" y="1"/>
                </a:lnTo>
                <a:lnTo>
                  <a:pt x="11" y="2"/>
                </a:lnTo>
                <a:lnTo>
                  <a:pt x="11" y="26"/>
                </a:lnTo>
                <a:lnTo>
                  <a:pt x="11" y="25"/>
                </a:lnTo>
                <a:lnTo>
                  <a:pt x="11" y="3"/>
                </a:lnTo>
                <a:lnTo>
                  <a:pt x="11" y="24"/>
                </a:lnTo>
                <a:lnTo>
                  <a:pt x="11" y="3"/>
                </a:lnTo>
                <a:lnTo>
                  <a:pt x="12" y="5"/>
                </a:lnTo>
                <a:lnTo>
                  <a:pt x="12" y="24"/>
                </a:lnTo>
                <a:lnTo>
                  <a:pt x="12" y="22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3943350" y="2601913"/>
            <a:ext cx="14288" cy="3175"/>
          </a:xfrm>
          <a:custGeom>
            <a:avLst/>
            <a:gdLst>
              <a:gd name="T0" fmla="*/ 2143 w 40"/>
              <a:gd name="T1" fmla="*/ 1588 h 10"/>
              <a:gd name="T2" fmla="*/ 2143 w 40"/>
              <a:gd name="T3" fmla="*/ 0 h 10"/>
              <a:gd name="T4" fmla="*/ 11788 w 40"/>
              <a:gd name="T5" fmla="*/ 0 h 10"/>
              <a:gd name="T6" fmla="*/ 12502 w 40"/>
              <a:gd name="T7" fmla="*/ 0 h 10"/>
              <a:gd name="T8" fmla="*/ 2143 w 40"/>
              <a:gd name="T9" fmla="*/ 0 h 10"/>
              <a:gd name="T10" fmla="*/ 2143 w 40"/>
              <a:gd name="T11" fmla="*/ 0 h 10"/>
              <a:gd name="T12" fmla="*/ 12502 w 40"/>
              <a:gd name="T13" fmla="*/ 0 h 10"/>
              <a:gd name="T14" fmla="*/ 12859 w 40"/>
              <a:gd name="T15" fmla="*/ 0 h 10"/>
              <a:gd name="T16" fmla="*/ 1429 w 40"/>
              <a:gd name="T17" fmla="*/ 0 h 10"/>
              <a:gd name="T18" fmla="*/ 1429 w 40"/>
              <a:gd name="T19" fmla="*/ 0 h 10"/>
              <a:gd name="T20" fmla="*/ 12859 w 40"/>
              <a:gd name="T21" fmla="*/ 0 h 10"/>
              <a:gd name="T22" fmla="*/ 12859 w 40"/>
              <a:gd name="T23" fmla="*/ 0 h 10"/>
              <a:gd name="T24" fmla="*/ 1072 w 40"/>
              <a:gd name="T25" fmla="*/ 0 h 10"/>
              <a:gd name="T26" fmla="*/ 1072 w 40"/>
              <a:gd name="T27" fmla="*/ 318 h 10"/>
              <a:gd name="T28" fmla="*/ 13216 w 40"/>
              <a:gd name="T29" fmla="*/ 318 h 10"/>
              <a:gd name="T30" fmla="*/ 13216 w 40"/>
              <a:gd name="T31" fmla="*/ 318 h 10"/>
              <a:gd name="T32" fmla="*/ 714 w 40"/>
              <a:gd name="T33" fmla="*/ 318 h 10"/>
              <a:gd name="T34" fmla="*/ 714 w 40"/>
              <a:gd name="T35" fmla="*/ 318 h 10"/>
              <a:gd name="T36" fmla="*/ 13216 w 40"/>
              <a:gd name="T37" fmla="*/ 318 h 10"/>
              <a:gd name="T38" fmla="*/ 13931 w 40"/>
              <a:gd name="T39" fmla="*/ 318 h 10"/>
              <a:gd name="T40" fmla="*/ 714 w 40"/>
              <a:gd name="T41" fmla="*/ 318 h 10"/>
              <a:gd name="T42" fmla="*/ 714 w 40"/>
              <a:gd name="T43" fmla="*/ 635 h 10"/>
              <a:gd name="T44" fmla="*/ 13931 w 40"/>
              <a:gd name="T45" fmla="*/ 635 h 10"/>
              <a:gd name="T46" fmla="*/ 13931 w 40"/>
              <a:gd name="T47" fmla="*/ 953 h 10"/>
              <a:gd name="T48" fmla="*/ 0 w 40"/>
              <a:gd name="T49" fmla="*/ 953 h 10"/>
              <a:gd name="T50" fmla="*/ 0 w 40"/>
              <a:gd name="T51" fmla="*/ 953 h 10"/>
              <a:gd name="T52" fmla="*/ 14288 w 40"/>
              <a:gd name="T53" fmla="*/ 953 h 10"/>
              <a:gd name="T54" fmla="*/ 14288 w 40"/>
              <a:gd name="T55" fmla="*/ 953 h 10"/>
              <a:gd name="T56" fmla="*/ 0 w 40"/>
              <a:gd name="T57" fmla="*/ 953 h 10"/>
              <a:gd name="T58" fmla="*/ 0 w 40"/>
              <a:gd name="T59" fmla="*/ 1588 h 10"/>
              <a:gd name="T60" fmla="*/ 14288 w 40"/>
              <a:gd name="T61" fmla="*/ 1588 h 10"/>
              <a:gd name="T62" fmla="*/ 14288 w 40"/>
              <a:gd name="T63" fmla="*/ 1588 h 10"/>
              <a:gd name="T64" fmla="*/ 0 w 40"/>
              <a:gd name="T65" fmla="*/ 1588 h 10"/>
              <a:gd name="T66" fmla="*/ 0 w 40"/>
              <a:gd name="T67" fmla="*/ 1905 h 10"/>
              <a:gd name="T68" fmla="*/ 14288 w 40"/>
              <a:gd name="T69" fmla="*/ 1905 h 10"/>
              <a:gd name="T70" fmla="*/ 14288 w 40"/>
              <a:gd name="T71" fmla="*/ 1905 h 10"/>
              <a:gd name="T72" fmla="*/ 0 w 40"/>
              <a:gd name="T73" fmla="*/ 1905 h 10"/>
              <a:gd name="T74" fmla="*/ 0 w 40"/>
              <a:gd name="T75" fmla="*/ 2223 h 10"/>
              <a:gd name="T76" fmla="*/ 14288 w 40"/>
              <a:gd name="T77" fmla="*/ 2223 h 10"/>
              <a:gd name="T78" fmla="*/ 13931 w 40"/>
              <a:gd name="T79" fmla="*/ 2223 h 10"/>
              <a:gd name="T80" fmla="*/ 0 w 40"/>
              <a:gd name="T81" fmla="*/ 2223 h 10"/>
              <a:gd name="T82" fmla="*/ 714 w 40"/>
              <a:gd name="T83" fmla="*/ 2540 h 10"/>
              <a:gd name="T84" fmla="*/ 13931 w 40"/>
              <a:gd name="T85" fmla="*/ 2540 h 10"/>
              <a:gd name="T86" fmla="*/ 13931 w 40"/>
              <a:gd name="T87" fmla="*/ 2540 h 10"/>
              <a:gd name="T88" fmla="*/ 714 w 40"/>
              <a:gd name="T89" fmla="*/ 2540 h 10"/>
              <a:gd name="T90" fmla="*/ 714 w 40"/>
              <a:gd name="T91" fmla="*/ 2540 h 10"/>
              <a:gd name="T92" fmla="*/ 13216 w 40"/>
              <a:gd name="T93" fmla="*/ 2540 h 10"/>
              <a:gd name="T94" fmla="*/ 13216 w 40"/>
              <a:gd name="T95" fmla="*/ 2540 h 10"/>
              <a:gd name="T96" fmla="*/ 714 w 40"/>
              <a:gd name="T97" fmla="*/ 2540 h 10"/>
              <a:gd name="T98" fmla="*/ 1072 w 40"/>
              <a:gd name="T99" fmla="*/ 3175 h 10"/>
              <a:gd name="T100" fmla="*/ 13216 w 40"/>
              <a:gd name="T101" fmla="*/ 3175 h 10"/>
              <a:gd name="T102" fmla="*/ 12859 w 40"/>
              <a:gd name="T103" fmla="*/ 3175 h 10"/>
              <a:gd name="T104" fmla="*/ 1072 w 40"/>
              <a:gd name="T105" fmla="*/ 3175 h 10"/>
              <a:gd name="T106" fmla="*/ 1429 w 40"/>
              <a:gd name="T107" fmla="*/ 3175 h 10"/>
              <a:gd name="T108" fmla="*/ 12859 w 40"/>
              <a:gd name="T109" fmla="*/ 3175 h 10"/>
              <a:gd name="T110" fmla="*/ 12859 w 40"/>
              <a:gd name="T111" fmla="*/ 3175 h 10"/>
              <a:gd name="T112" fmla="*/ 1429 w 40"/>
              <a:gd name="T113" fmla="*/ 3175 h 10"/>
              <a:gd name="T114" fmla="*/ 2143 w 40"/>
              <a:gd name="T115" fmla="*/ 3175 h 10"/>
              <a:gd name="T116" fmla="*/ 12502 w 40"/>
              <a:gd name="T117" fmla="*/ 3175 h 10"/>
              <a:gd name="T118" fmla="*/ 12502 w 40"/>
              <a:gd name="T119" fmla="*/ 3175 h 10"/>
              <a:gd name="T120" fmla="*/ 2143 w 40"/>
              <a:gd name="T121" fmla="*/ 3175 h 10"/>
              <a:gd name="T122" fmla="*/ 2143 w 40"/>
              <a:gd name="T123" fmla="*/ 3175 h 10"/>
              <a:gd name="T124" fmla="*/ 11788 w 40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" h="10">
                <a:moveTo>
                  <a:pt x="6" y="5"/>
                </a:moveTo>
                <a:lnTo>
                  <a:pt x="6" y="0"/>
                </a:lnTo>
                <a:lnTo>
                  <a:pt x="33" y="0"/>
                </a:lnTo>
                <a:lnTo>
                  <a:pt x="35" y="0"/>
                </a:lnTo>
                <a:lnTo>
                  <a:pt x="6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9" y="1"/>
                </a:lnTo>
                <a:lnTo>
                  <a:pt x="2" y="1"/>
                </a:lnTo>
                <a:lnTo>
                  <a:pt x="2" y="2"/>
                </a:lnTo>
                <a:lnTo>
                  <a:pt x="39" y="2"/>
                </a:lnTo>
                <a:lnTo>
                  <a:pt x="39" y="3"/>
                </a:lnTo>
                <a:lnTo>
                  <a:pt x="0" y="3"/>
                </a:lnTo>
                <a:lnTo>
                  <a:pt x="40" y="3"/>
                </a:lnTo>
                <a:lnTo>
                  <a:pt x="0" y="3"/>
                </a:lnTo>
                <a:lnTo>
                  <a:pt x="0" y="5"/>
                </a:lnTo>
                <a:lnTo>
                  <a:pt x="40" y="5"/>
                </a:lnTo>
                <a:lnTo>
                  <a:pt x="0" y="5"/>
                </a:lnTo>
                <a:lnTo>
                  <a:pt x="0" y="6"/>
                </a:lnTo>
                <a:lnTo>
                  <a:pt x="40" y="6"/>
                </a:lnTo>
                <a:lnTo>
                  <a:pt x="0" y="6"/>
                </a:lnTo>
                <a:lnTo>
                  <a:pt x="0" y="7"/>
                </a:lnTo>
                <a:lnTo>
                  <a:pt x="40" y="7"/>
                </a:lnTo>
                <a:lnTo>
                  <a:pt x="39" y="7"/>
                </a:lnTo>
                <a:lnTo>
                  <a:pt x="0" y="7"/>
                </a:lnTo>
                <a:lnTo>
                  <a:pt x="2" y="8"/>
                </a:lnTo>
                <a:lnTo>
                  <a:pt x="39" y="8"/>
                </a:lnTo>
                <a:lnTo>
                  <a:pt x="2" y="8"/>
                </a:lnTo>
                <a:lnTo>
                  <a:pt x="37" y="8"/>
                </a:lnTo>
                <a:lnTo>
                  <a:pt x="2" y="8"/>
                </a:lnTo>
                <a:lnTo>
                  <a:pt x="3" y="10"/>
                </a:lnTo>
                <a:lnTo>
                  <a:pt x="37" y="10"/>
                </a:lnTo>
                <a:lnTo>
                  <a:pt x="36" y="10"/>
                </a:lnTo>
                <a:lnTo>
                  <a:pt x="3" y="10"/>
                </a:lnTo>
                <a:lnTo>
                  <a:pt x="4" y="10"/>
                </a:lnTo>
                <a:lnTo>
                  <a:pt x="36" y="10"/>
                </a:lnTo>
                <a:lnTo>
                  <a:pt x="4" y="10"/>
                </a:lnTo>
                <a:lnTo>
                  <a:pt x="6" y="10"/>
                </a:lnTo>
                <a:lnTo>
                  <a:pt x="35" y="10"/>
                </a:lnTo>
                <a:lnTo>
                  <a:pt x="6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Freeform 171"/>
          <p:cNvSpPr>
            <a:spLocks/>
          </p:cNvSpPr>
          <p:nvPr/>
        </p:nvSpPr>
        <p:spPr bwMode="auto">
          <a:xfrm>
            <a:off x="3954463" y="2593975"/>
            <a:ext cx="3175" cy="11113"/>
          </a:xfrm>
          <a:custGeom>
            <a:avLst/>
            <a:gdLst>
              <a:gd name="T0" fmla="*/ 1323 w 12"/>
              <a:gd name="T1" fmla="*/ 9129 h 28"/>
              <a:gd name="T2" fmla="*/ 0 w 12"/>
              <a:gd name="T3" fmla="*/ 9129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525 h 28"/>
              <a:gd name="T10" fmla="*/ 0 w 12"/>
              <a:gd name="T11" fmla="*/ 9525 h 28"/>
              <a:gd name="T12" fmla="*/ 0 w 12"/>
              <a:gd name="T13" fmla="*/ 1588 h 28"/>
              <a:gd name="T14" fmla="*/ 0 w 12"/>
              <a:gd name="T15" fmla="*/ 1588 h 28"/>
              <a:gd name="T16" fmla="*/ 0 w 12"/>
              <a:gd name="T17" fmla="*/ 9922 h 28"/>
              <a:gd name="T18" fmla="*/ 0 w 12"/>
              <a:gd name="T19" fmla="*/ 9922 h 28"/>
              <a:gd name="T20" fmla="*/ 0 w 12"/>
              <a:gd name="T21" fmla="*/ 1588 h 28"/>
              <a:gd name="T22" fmla="*/ 0 w 12"/>
              <a:gd name="T23" fmla="*/ 794 h 28"/>
              <a:gd name="T24" fmla="*/ 0 w 12"/>
              <a:gd name="T25" fmla="*/ 10319 h 28"/>
              <a:gd name="T26" fmla="*/ 0 w 12"/>
              <a:gd name="T27" fmla="*/ 10319 h 28"/>
              <a:gd name="T28" fmla="*/ 0 w 12"/>
              <a:gd name="T29" fmla="*/ 397 h 28"/>
              <a:gd name="T30" fmla="*/ 529 w 12"/>
              <a:gd name="T31" fmla="*/ 397 h 28"/>
              <a:gd name="T32" fmla="*/ 529 w 12"/>
              <a:gd name="T33" fmla="*/ 10319 h 28"/>
              <a:gd name="T34" fmla="*/ 529 w 12"/>
              <a:gd name="T35" fmla="*/ 10319 h 28"/>
              <a:gd name="T36" fmla="*/ 529 w 12"/>
              <a:gd name="T37" fmla="*/ 397 h 28"/>
              <a:gd name="T38" fmla="*/ 794 w 12"/>
              <a:gd name="T39" fmla="*/ 397 h 28"/>
              <a:gd name="T40" fmla="*/ 794 w 12"/>
              <a:gd name="T41" fmla="*/ 11113 h 28"/>
              <a:gd name="T42" fmla="*/ 794 w 12"/>
              <a:gd name="T43" fmla="*/ 11113 h 28"/>
              <a:gd name="T44" fmla="*/ 794 w 12"/>
              <a:gd name="T45" fmla="*/ 0 h 28"/>
              <a:gd name="T46" fmla="*/ 794 w 12"/>
              <a:gd name="T47" fmla="*/ 0 h 28"/>
              <a:gd name="T48" fmla="*/ 794 w 12"/>
              <a:gd name="T49" fmla="*/ 11113 h 28"/>
              <a:gd name="T50" fmla="*/ 1058 w 12"/>
              <a:gd name="T51" fmla="*/ 11113 h 28"/>
              <a:gd name="T52" fmla="*/ 1058 w 12"/>
              <a:gd name="T53" fmla="*/ 0 h 28"/>
              <a:gd name="T54" fmla="*/ 1058 w 12"/>
              <a:gd name="T55" fmla="*/ 0 h 28"/>
              <a:gd name="T56" fmla="*/ 1058 w 12"/>
              <a:gd name="T57" fmla="*/ 11113 h 28"/>
              <a:gd name="T58" fmla="*/ 1323 w 12"/>
              <a:gd name="T59" fmla="*/ 11113 h 28"/>
              <a:gd name="T60" fmla="*/ 1323 w 12"/>
              <a:gd name="T61" fmla="*/ 0 h 28"/>
              <a:gd name="T62" fmla="*/ 1323 w 12"/>
              <a:gd name="T63" fmla="*/ 0 h 28"/>
              <a:gd name="T64" fmla="*/ 1323 w 12"/>
              <a:gd name="T65" fmla="*/ 11113 h 28"/>
              <a:gd name="T66" fmla="*/ 1852 w 12"/>
              <a:gd name="T67" fmla="*/ 11113 h 28"/>
              <a:gd name="T68" fmla="*/ 1852 w 12"/>
              <a:gd name="T69" fmla="*/ 0 h 28"/>
              <a:gd name="T70" fmla="*/ 1852 w 12"/>
              <a:gd name="T71" fmla="*/ 0 h 28"/>
              <a:gd name="T72" fmla="*/ 1852 w 12"/>
              <a:gd name="T73" fmla="*/ 11113 h 28"/>
              <a:gd name="T74" fmla="*/ 2117 w 12"/>
              <a:gd name="T75" fmla="*/ 11113 h 28"/>
              <a:gd name="T76" fmla="*/ 2117 w 12"/>
              <a:gd name="T77" fmla="*/ 0 h 28"/>
              <a:gd name="T78" fmla="*/ 2117 w 12"/>
              <a:gd name="T79" fmla="*/ 0 h 28"/>
              <a:gd name="T80" fmla="*/ 2117 w 12"/>
              <a:gd name="T81" fmla="*/ 11113 h 28"/>
              <a:gd name="T82" fmla="*/ 2117 w 12"/>
              <a:gd name="T83" fmla="*/ 11113 h 28"/>
              <a:gd name="T84" fmla="*/ 2117 w 12"/>
              <a:gd name="T85" fmla="*/ 0 h 28"/>
              <a:gd name="T86" fmla="*/ 2381 w 12"/>
              <a:gd name="T87" fmla="*/ 397 h 28"/>
              <a:gd name="T88" fmla="*/ 2381 w 12"/>
              <a:gd name="T89" fmla="*/ 11113 h 28"/>
              <a:gd name="T90" fmla="*/ 2381 w 12"/>
              <a:gd name="T91" fmla="*/ 10319 h 28"/>
              <a:gd name="T92" fmla="*/ 2381 w 12"/>
              <a:gd name="T93" fmla="*/ 397 h 28"/>
              <a:gd name="T94" fmla="*/ 2381 w 12"/>
              <a:gd name="T95" fmla="*/ 397 h 28"/>
              <a:gd name="T96" fmla="*/ 2381 w 12"/>
              <a:gd name="T97" fmla="*/ 10319 h 28"/>
              <a:gd name="T98" fmla="*/ 2910 w 12"/>
              <a:gd name="T99" fmla="*/ 10319 h 28"/>
              <a:gd name="T100" fmla="*/ 2910 w 12"/>
              <a:gd name="T101" fmla="*/ 397 h 28"/>
              <a:gd name="T102" fmla="*/ 2910 w 12"/>
              <a:gd name="T103" fmla="*/ 794 h 28"/>
              <a:gd name="T104" fmla="*/ 2910 w 12"/>
              <a:gd name="T105" fmla="*/ 10319 h 28"/>
              <a:gd name="T106" fmla="*/ 2910 w 12"/>
              <a:gd name="T107" fmla="*/ 9922 h 28"/>
              <a:gd name="T108" fmla="*/ 2910 w 12"/>
              <a:gd name="T109" fmla="*/ 1588 h 28"/>
              <a:gd name="T110" fmla="*/ 3175 w 12"/>
              <a:gd name="T111" fmla="*/ 1588 h 28"/>
              <a:gd name="T112" fmla="*/ 3175 w 12"/>
              <a:gd name="T113" fmla="*/ 9922 h 28"/>
              <a:gd name="T114" fmla="*/ 3175 w 12"/>
              <a:gd name="T115" fmla="*/ 9525 h 28"/>
              <a:gd name="T116" fmla="*/ 3175 w 12"/>
              <a:gd name="T117" fmla="*/ 1588 h 28"/>
              <a:gd name="T118" fmla="*/ 3175 w 12"/>
              <a:gd name="T119" fmla="*/ 1984 h 28"/>
              <a:gd name="T120" fmla="*/ 3175 w 12"/>
              <a:gd name="T121" fmla="*/ 9525 h 28"/>
              <a:gd name="T122" fmla="*/ 3175 w 12"/>
              <a:gd name="T123" fmla="*/ 9129 h 28"/>
              <a:gd name="T124" fmla="*/ 3175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0" y="2"/>
                </a:lnTo>
                <a:lnTo>
                  <a:pt x="0" y="26"/>
                </a:lnTo>
                <a:lnTo>
                  <a:pt x="0" y="1"/>
                </a:lnTo>
                <a:lnTo>
                  <a:pt x="2" y="1"/>
                </a:lnTo>
                <a:lnTo>
                  <a:pt x="2" y="26"/>
                </a:lnTo>
                <a:lnTo>
                  <a:pt x="2" y="1"/>
                </a:lnTo>
                <a:lnTo>
                  <a:pt x="3" y="1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9" y="1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9" y="26"/>
                </a:lnTo>
                <a:lnTo>
                  <a:pt x="11" y="26"/>
                </a:lnTo>
                <a:lnTo>
                  <a:pt x="11" y="1"/>
                </a:lnTo>
                <a:lnTo>
                  <a:pt x="11" y="2"/>
                </a:lnTo>
                <a:lnTo>
                  <a:pt x="11" y="26"/>
                </a:lnTo>
                <a:lnTo>
                  <a:pt x="11" y="25"/>
                </a:lnTo>
                <a:lnTo>
                  <a:pt x="11" y="4"/>
                </a:lnTo>
                <a:lnTo>
                  <a:pt x="12" y="4"/>
                </a:lnTo>
                <a:lnTo>
                  <a:pt x="12" y="25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3954463" y="2593975"/>
            <a:ext cx="14287" cy="4763"/>
          </a:xfrm>
          <a:custGeom>
            <a:avLst/>
            <a:gdLst>
              <a:gd name="T0" fmla="*/ 1880 w 38"/>
              <a:gd name="T1" fmla="*/ 2382 h 10"/>
              <a:gd name="T2" fmla="*/ 1880 w 38"/>
              <a:gd name="T3" fmla="*/ 0 h 10"/>
              <a:gd name="T4" fmla="*/ 12407 w 38"/>
              <a:gd name="T5" fmla="*/ 0 h 10"/>
              <a:gd name="T6" fmla="*/ 13159 w 38"/>
              <a:gd name="T7" fmla="*/ 0 h 10"/>
              <a:gd name="T8" fmla="*/ 1880 w 38"/>
              <a:gd name="T9" fmla="*/ 0 h 10"/>
              <a:gd name="T10" fmla="*/ 1504 w 38"/>
              <a:gd name="T11" fmla="*/ 0 h 10"/>
              <a:gd name="T12" fmla="*/ 13159 w 38"/>
              <a:gd name="T13" fmla="*/ 0 h 10"/>
              <a:gd name="T14" fmla="*/ 13159 w 38"/>
              <a:gd name="T15" fmla="*/ 0 h 10"/>
              <a:gd name="T16" fmla="*/ 1504 w 38"/>
              <a:gd name="T17" fmla="*/ 0 h 10"/>
              <a:gd name="T18" fmla="*/ 1128 w 38"/>
              <a:gd name="T19" fmla="*/ 0 h 10"/>
              <a:gd name="T20" fmla="*/ 13535 w 38"/>
              <a:gd name="T21" fmla="*/ 0 h 10"/>
              <a:gd name="T22" fmla="*/ 13535 w 38"/>
              <a:gd name="T23" fmla="*/ 0 h 10"/>
              <a:gd name="T24" fmla="*/ 1128 w 38"/>
              <a:gd name="T25" fmla="*/ 0 h 10"/>
              <a:gd name="T26" fmla="*/ 1128 w 38"/>
              <a:gd name="T27" fmla="*/ 476 h 10"/>
              <a:gd name="T28" fmla="*/ 13535 w 38"/>
              <a:gd name="T29" fmla="*/ 476 h 10"/>
              <a:gd name="T30" fmla="*/ 13911 w 38"/>
              <a:gd name="T31" fmla="*/ 476 h 10"/>
              <a:gd name="T32" fmla="*/ 752 w 38"/>
              <a:gd name="T33" fmla="*/ 476 h 10"/>
              <a:gd name="T34" fmla="*/ 752 w 38"/>
              <a:gd name="T35" fmla="*/ 476 h 10"/>
              <a:gd name="T36" fmla="*/ 13911 w 38"/>
              <a:gd name="T37" fmla="*/ 476 h 10"/>
              <a:gd name="T38" fmla="*/ 14287 w 38"/>
              <a:gd name="T39" fmla="*/ 476 h 10"/>
              <a:gd name="T40" fmla="*/ 0 w 38"/>
              <a:gd name="T41" fmla="*/ 476 h 10"/>
              <a:gd name="T42" fmla="*/ 0 w 38"/>
              <a:gd name="T43" fmla="*/ 953 h 10"/>
              <a:gd name="T44" fmla="*/ 14287 w 38"/>
              <a:gd name="T45" fmla="*/ 953 h 10"/>
              <a:gd name="T46" fmla="*/ 14287 w 38"/>
              <a:gd name="T47" fmla="*/ 1905 h 10"/>
              <a:gd name="T48" fmla="*/ 0 w 38"/>
              <a:gd name="T49" fmla="*/ 1905 h 10"/>
              <a:gd name="T50" fmla="*/ 0 w 38"/>
              <a:gd name="T51" fmla="*/ 1905 h 10"/>
              <a:gd name="T52" fmla="*/ 14287 w 38"/>
              <a:gd name="T53" fmla="*/ 1905 h 10"/>
              <a:gd name="T54" fmla="*/ 14287 w 38"/>
              <a:gd name="T55" fmla="*/ 1905 h 10"/>
              <a:gd name="T56" fmla="*/ 0 w 38"/>
              <a:gd name="T57" fmla="*/ 1905 h 10"/>
              <a:gd name="T58" fmla="*/ 0 w 38"/>
              <a:gd name="T59" fmla="*/ 2382 h 10"/>
              <a:gd name="T60" fmla="*/ 14287 w 38"/>
              <a:gd name="T61" fmla="*/ 2382 h 10"/>
              <a:gd name="T62" fmla="*/ 14287 w 38"/>
              <a:gd name="T63" fmla="*/ 2382 h 10"/>
              <a:gd name="T64" fmla="*/ 0 w 38"/>
              <a:gd name="T65" fmla="*/ 2382 h 10"/>
              <a:gd name="T66" fmla="*/ 0 w 38"/>
              <a:gd name="T67" fmla="*/ 2382 h 10"/>
              <a:gd name="T68" fmla="*/ 14287 w 38"/>
              <a:gd name="T69" fmla="*/ 2382 h 10"/>
              <a:gd name="T70" fmla="*/ 14287 w 38"/>
              <a:gd name="T71" fmla="*/ 2858 h 10"/>
              <a:gd name="T72" fmla="*/ 0 w 38"/>
              <a:gd name="T73" fmla="*/ 2858 h 10"/>
              <a:gd name="T74" fmla="*/ 0 w 38"/>
              <a:gd name="T75" fmla="*/ 3334 h 10"/>
              <a:gd name="T76" fmla="*/ 14287 w 38"/>
              <a:gd name="T77" fmla="*/ 3334 h 10"/>
              <a:gd name="T78" fmla="*/ 14287 w 38"/>
              <a:gd name="T79" fmla="*/ 3334 h 10"/>
              <a:gd name="T80" fmla="*/ 0 w 38"/>
              <a:gd name="T81" fmla="*/ 3334 h 10"/>
              <a:gd name="T82" fmla="*/ 0 w 38"/>
              <a:gd name="T83" fmla="*/ 3334 h 10"/>
              <a:gd name="T84" fmla="*/ 14287 w 38"/>
              <a:gd name="T85" fmla="*/ 3334 h 10"/>
              <a:gd name="T86" fmla="*/ 14287 w 38"/>
              <a:gd name="T87" fmla="*/ 4287 h 10"/>
              <a:gd name="T88" fmla="*/ 0 w 38"/>
              <a:gd name="T89" fmla="*/ 4287 h 10"/>
              <a:gd name="T90" fmla="*/ 752 w 38"/>
              <a:gd name="T91" fmla="*/ 4287 h 10"/>
              <a:gd name="T92" fmla="*/ 13911 w 38"/>
              <a:gd name="T93" fmla="*/ 4287 h 10"/>
              <a:gd name="T94" fmla="*/ 13911 w 38"/>
              <a:gd name="T95" fmla="*/ 4287 h 10"/>
              <a:gd name="T96" fmla="*/ 752 w 38"/>
              <a:gd name="T97" fmla="*/ 4287 h 10"/>
              <a:gd name="T98" fmla="*/ 1128 w 38"/>
              <a:gd name="T99" fmla="*/ 4763 h 10"/>
              <a:gd name="T100" fmla="*/ 13535 w 38"/>
              <a:gd name="T101" fmla="*/ 4763 h 10"/>
              <a:gd name="T102" fmla="*/ 13535 w 38"/>
              <a:gd name="T103" fmla="*/ 4763 h 10"/>
              <a:gd name="T104" fmla="*/ 1128 w 38"/>
              <a:gd name="T105" fmla="*/ 4763 h 10"/>
              <a:gd name="T106" fmla="*/ 1128 w 38"/>
              <a:gd name="T107" fmla="*/ 4763 h 10"/>
              <a:gd name="T108" fmla="*/ 13535 w 38"/>
              <a:gd name="T109" fmla="*/ 4763 h 10"/>
              <a:gd name="T110" fmla="*/ 13159 w 38"/>
              <a:gd name="T111" fmla="*/ 4763 h 10"/>
              <a:gd name="T112" fmla="*/ 1504 w 38"/>
              <a:gd name="T113" fmla="*/ 4763 h 10"/>
              <a:gd name="T114" fmla="*/ 1504 w 38"/>
              <a:gd name="T115" fmla="*/ 4763 h 10"/>
              <a:gd name="T116" fmla="*/ 13159 w 38"/>
              <a:gd name="T117" fmla="*/ 4763 h 10"/>
              <a:gd name="T118" fmla="*/ 13159 w 38"/>
              <a:gd name="T119" fmla="*/ 4763 h 10"/>
              <a:gd name="T120" fmla="*/ 1880 w 38"/>
              <a:gd name="T121" fmla="*/ 4763 h 10"/>
              <a:gd name="T122" fmla="*/ 1880 w 38"/>
              <a:gd name="T123" fmla="*/ 4763 h 10"/>
              <a:gd name="T124" fmla="*/ 12407 w 38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0">
                <a:moveTo>
                  <a:pt x="5" y="5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4" y="0"/>
                </a:lnTo>
                <a:lnTo>
                  <a:pt x="3" y="0"/>
                </a:lnTo>
                <a:lnTo>
                  <a:pt x="36" y="0"/>
                </a:lnTo>
                <a:lnTo>
                  <a:pt x="3" y="0"/>
                </a:lnTo>
                <a:lnTo>
                  <a:pt x="3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37" y="1"/>
                </a:lnTo>
                <a:lnTo>
                  <a:pt x="38" y="1"/>
                </a:lnTo>
                <a:lnTo>
                  <a:pt x="0" y="1"/>
                </a:lnTo>
                <a:lnTo>
                  <a:pt x="0" y="2"/>
                </a:lnTo>
                <a:lnTo>
                  <a:pt x="38" y="2"/>
                </a:lnTo>
                <a:lnTo>
                  <a:pt x="38" y="4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10"/>
                </a:lnTo>
                <a:lnTo>
                  <a:pt x="36" y="10"/>
                </a:lnTo>
                <a:lnTo>
                  <a:pt x="3" y="10"/>
                </a:lnTo>
                <a:lnTo>
                  <a:pt x="36" y="10"/>
                </a:lnTo>
                <a:lnTo>
                  <a:pt x="35" y="10"/>
                </a:lnTo>
                <a:lnTo>
                  <a:pt x="4" y="10"/>
                </a:lnTo>
                <a:lnTo>
                  <a:pt x="35" y="10"/>
                </a:lnTo>
                <a:lnTo>
                  <a:pt x="5" y="10"/>
                </a:lnTo>
                <a:lnTo>
                  <a:pt x="33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Freeform 173"/>
          <p:cNvSpPr>
            <a:spLocks/>
          </p:cNvSpPr>
          <p:nvPr/>
        </p:nvSpPr>
        <p:spPr bwMode="auto">
          <a:xfrm>
            <a:off x="3963988" y="2581275"/>
            <a:ext cx="4762" cy="17463"/>
          </a:xfrm>
          <a:custGeom>
            <a:avLst/>
            <a:gdLst>
              <a:gd name="T0" fmla="*/ 2597 w 11"/>
              <a:gd name="T1" fmla="*/ 15565 h 46"/>
              <a:gd name="T2" fmla="*/ 0 w 11"/>
              <a:gd name="T3" fmla="*/ 15565 h 46"/>
              <a:gd name="T4" fmla="*/ 0 w 11"/>
              <a:gd name="T5" fmla="*/ 1898 h 46"/>
              <a:gd name="T6" fmla="*/ 0 w 11"/>
              <a:gd name="T7" fmla="*/ 1898 h 46"/>
              <a:gd name="T8" fmla="*/ 0 w 11"/>
              <a:gd name="T9" fmla="*/ 15565 h 46"/>
              <a:gd name="T10" fmla="*/ 433 w 11"/>
              <a:gd name="T11" fmla="*/ 15944 h 46"/>
              <a:gd name="T12" fmla="*/ 433 w 11"/>
              <a:gd name="T13" fmla="*/ 1519 h 46"/>
              <a:gd name="T14" fmla="*/ 433 w 11"/>
              <a:gd name="T15" fmla="*/ 1519 h 46"/>
              <a:gd name="T16" fmla="*/ 433 w 11"/>
              <a:gd name="T17" fmla="*/ 16324 h 46"/>
              <a:gd name="T18" fmla="*/ 433 w 11"/>
              <a:gd name="T19" fmla="*/ 16324 h 46"/>
              <a:gd name="T20" fmla="*/ 433 w 11"/>
              <a:gd name="T21" fmla="*/ 1139 h 46"/>
              <a:gd name="T22" fmla="*/ 433 w 11"/>
              <a:gd name="T23" fmla="*/ 1139 h 46"/>
              <a:gd name="T24" fmla="*/ 433 w 11"/>
              <a:gd name="T25" fmla="*/ 16324 h 46"/>
              <a:gd name="T26" fmla="*/ 1299 w 11"/>
              <a:gd name="T27" fmla="*/ 17083 h 46"/>
              <a:gd name="T28" fmla="*/ 1299 w 11"/>
              <a:gd name="T29" fmla="*/ 1139 h 46"/>
              <a:gd name="T30" fmla="*/ 1299 w 11"/>
              <a:gd name="T31" fmla="*/ 759 h 46"/>
              <a:gd name="T32" fmla="*/ 1299 w 11"/>
              <a:gd name="T33" fmla="*/ 17083 h 46"/>
              <a:gd name="T34" fmla="*/ 1299 w 11"/>
              <a:gd name="T35" fmla="*/ 17083 h 46"/>
              <a:gd name="T36" fmla="*/ 1299 w 11"/>
              <a:gd name="T37" fmla="*/ 759 h 46"/>
              <a:gd name="T38" fmla="*/ 1299 w 11"/>
              <a:gd name="T39" fmla="*/ 0 h 46"/>
              <a:gd name="T40" fmla="*/ 1299 w 11"/>
              <a:gd name="T41" fmla="*/ 17463 h 46"/>
              <a:gd name="T42" fmla="*/ 1732 w 11"/>
              <a:gd name="T43" fmla="*/ 17463 h 46"/>
              <a:gd name="T44" fmla="*/ 1732 w 11"/>
              <a:gd name="T45" fmla="*/ 0 h 46"/>
              <a:gd name="T46" fmla="*/ 1732 w 11"/>
              <a:gd name="T47" fmla="*/ 0 h 46"/>
              <a:gd name="T48" fmla="*/ 1732 w 11"/>
              <a:gd name="T49" fmla="*/ 17463 h 46"/>
              <a:gd name="T50" fmla="*/ 2165 w 11"/>
              <a:gd name="T51" fmla="*/ 17463 h 46"/>
              <a:gd name="T52" fmla="*/ 2165 w 11"/>
              <a:gd name="T53" fmla="*/ 0 h 46"/>
              <a:gd name="T54" fmla="*/ 2165 w 11"/>
              <a:gd name="T55" fmla="*/ 0 h 46"/>
              <a:gd name="T56" fmla="*/ 2165 w 11"/>
              <a:gd name="T57" fmla="*/ 17463 h 46"/>
              <a:gd name="T58" fmla="*/ 2165 w 11"/>
              <a:gd name="T59" fmla="*/ 17463 h 46"/>
              <a:gd name="T60" fmla="*/ 2165 w 11"/>
              <a:gd name="T61" fmla="*/ 0 h 46"/>
              <a:gd name="T62" fmla="*/ 2597 w 11"/>
              <a:gd name="T63" fmla="*/ 0 h 46"/>
              <a:gd name="T64" fmla="*/ 2597 w 11"/>
              <a:gd name="T65" fmla="*/ 17463 h 46"/>
              <a:gd name="T66" fmla="*/ 3463 w 11"/>
              <a:gd name="T67" fmla="*/ 17463 h 46"/>
              <a:gd name="T68" fmla="*/ 3463 w 11"/>
              <a:gd name="T69" fmla="*/ 0 h 46"/>
              <a:gd name="T70" fmla="*/ 3463 w 11"/>
              <a:gd name="T71" fmla="*/ 0 h 46"/>
              <a:gd name="T72" fmla="*/ 3463 w 11"/>
              <a:gd name="T73" fmla="*/ 17463 h 46"/>
              <a:gd name="T74" fmla="*/ 3463 w 11"/>
              <a:gd name="T75" fmla="*/ 17463 h 46"/>
              <a:gd name="T76" fmla="*/ 3463 w 11"/>
              <a:gd name="T77" fmla="*/ 0 h 46"/>
              <a:gd name="T78" fmla="*/ 3896 w 11"/>
              <a:gd name="T79" fmla="*/ 0 h 46"/>
              <a:gd name="T80" fmla="*/ 3896 w 11"/>
              <a:gd name="T81" fmla="*/ 17463 h 46"/>
              <a:gd name="T82" fmla="*/ 3896 w 11"/>
              <a:gd name="T83" fmla="*/ 17463 h 46"/>
              <a:gd name="T84" fmla="*/ 3896 w 11"/>
              <a:gd name="T85" fmla="*/ 0 h 46"/>
              <a:gd name="T86" fmla="*/ 3896 w 11"/>
              <a:gd name="T87" fmla="*/ 0 h 46"/>
              <a:gd name="T88" fmla="*/ 3896 w 11"/>
              <a:gd name="T89" fmla="*/ 17463 h 46"/>
              <a:gd name="T90" fmla="*/ 4329 w 11"/>
              <a:gd name="T91" fmla="*/ 17083 h 46"/>
              <a:gd name="T92" fmla="*/ 4329 w 11"/>
              <a:gd name="T93" fmla="*/ 759 h 46"/>
              <a:gd name="T94" fmla="*/ 4329 w 11"/>
              <a:gd name="T95" fmla="*/ 759 h 46"/>
              <a:gd name="T96" fmla="*/ 4329 w 11"/>
              <a:gd name="T97" fmla="*/ 17083 h 46"/>
              <a:gd name="T98" fmla="*/ 4762 w 11"/>
              <a:gd name="T99" fmla="*/ 17083 h 46"/>
              <a:gd name="T100" fmla="*/ 4762 w 11"/>
              <a:gd name="T101" fmla="*/ 1139 h 46"/>
              <a:gd name="T102" fmla="*/ 4762 w 11"/>
              <a:gd name="T103" fmla="*/ 1139 h 46"/>
              <a:gd name="T104" fmla="*/ 4762 w 11"/>
              <a:gd name="T105" fmla="*/ 16324 h 46"/>
              <a:gd name="T106" fmla="*/ 4762 w 11"/>
              <a:gd name="T107" fmla="*/ 16324 h 46"/>
              <a:gd name="T108" fmla="*/ 4762 w 11"/>
              <a:gd name="T109" fmla="*/ 1139 h 46"/>
              <a:gd name="T110" fmla="*/ 4762 w 11"/>
              <a:gd name="T111" fmla="*/ 1519 h 46"/>
              <a:gd name="T112" fmla="*/ 4762 w 11"/>
              <a:gd name="T113" fmla="*/ 16324 h 46"/>
              <a:gd name="T114" fmla="*/ 4762 w 11"/>
              <a:gd name="T115" fmla="*/ 15944 h 46"/>
              <a:gd name="T116" fmla="*/ 4762 w 11"/>
              <a:gd name="T117" fmla="*/ 1519 h 46"/>
              <a:gd name="T118" fmla="*/ 4762 w 11"/>
              <a:gd name="T119" fmla="*/ 1898 h 46"/>
              <a:gd name="T120" fmla="*/ 4762 w 11"/>
              <a:gd name="T121" fmla="*/ 15565 h 46"/>
              <a:gd name="T122" fmla="*/ 4762 w 11"/>
              <a:gd name="T123" fmla="*/ 15565 h 46"/>
              <a:gd name="T124" fmla="*/ 4762 w 11"/>
              <a:gd name="T125" fmla="*/ 1898 h 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6">
                <a:moveTo>
                  <a:pt x="6" y="41"/>
                </a:moveTo>
                <a:lnTo>
                  <a:pt x="0" y="41"/>
                </a:lnTo>
                <a:lnTo>
                  <a:pt x="0" y="5"/>
                </a:lnTo>
                <a:lnTo>
                  <a:pt x="0" y="41"/>
                </a:lnTo>
                <a:lnTo>
                  <a:pt x="1" y="42"/>
                </a:lnTo>
                <a:lnTo>
                  <a:pt x="1" y="4"/>
                </a:lnTo>
                <a:lnTo>
                  <a:pt x="1" y="43"/>
                </a:lnTo>
                <a:lnTo>
                  <a:pt x="1" y="3"/>
                </a:lnTo>
                <a:lnTo>
                  <a:pt x="1" y="43"/>
                </a:lnTo>
                <a:lnTo>
                  <a:pt x="3" y="45"/>
                </a:lnTo>
                <a:lnTo>
                  <a:pt x="3" y="3"/>
                </a:lnTo>
                <a:lnTo>
                  <a:pt x="3" y="2"/>
                </a:lnTo>
                <a:lnTo>
                  <a:pt x="3" y="45"/>
                </a:lnTo>
                <a:lnTo>
                  <a:pt x="3" y="2"/>
                </a:lnTo>
                <a:lnTo>
                  <a:pt x="3" y="0"/>
                </a:lnTo>
                <a:lnTo>
                  <a:pt x="3" y="46"/>
                </a:lnTo>
                <a:lnTo>
                  <a:pt x="4" y="46"/>
                </a:lnTo>
                <a:lnTo>
                  <a:pt x="4" y="0"/>
                </a:lnTo>
                <a:lnTo>
                  <a:pt x="4" y="46"/>
                </a:lnTo>
                <a:lnTo>
                  <a:pt x="5" y="46"/>
                </a:lnTo>
                <a:lnTo>
                  <a:pt x="5" y="0"/>
                </a:lnTo>
                <a:lnTo>
                  <a:pt x="5" y="46"/>
                </a:lnTo>
                <a:lnTo>
                  <a:pt x="5" y="0"/>
                </a:lnTo>
                <a:lnTo>
                  <a:pt x="6" y="0"/>
                </a:lnTo>
                <a:lnTo>
                  <a:pt x="6" y="46"/>
                </a:lnTo>
                <a:lnTo>
                  <a:pt x="8" y="46"/>
                </a:lnTo>
                <a:lnTo>
                  <a:pt x="8" y="0"/>
                </a:lnTo>
                <a:lnTo>
                  <a:pt x="8" y="46"/>
                </a:lnTo>
                <a:lnTo>
                  <a:pt x="8" y="0"/>
                </a:lnTo>
                <a:lnTo>
                  <a:pt x="9" y="0"/>
                </a:lnTo>
                <a:lnTo>
                  <a:pt x="9" y="46"/>
                </a:lnTo>
                <a:lnTo>
                  <a:pt x="9" y="0"/>
                </a:lnTo>
                <a:lnTo>
                  <a:pt x="9" y="46"/>
                </a:lnTo>
                <a:lnTo>
                  <a:pt x="10" y="45"/>
                </a:lnTo>
                <a:lnTo>
                  <a:pt x="10" y="2"/>
                </a:lnTo>
                <a:lnTo>
                  <a:pt x="10" y="45"/>
                </a:lnTo>
                <a:lnTo>
                  <a:pt x="11" y="45"/>
                </a:lnTo>
                <a:lnTo>
                  <a:pt x="11" y="3"/>
                </a:lnTo>
                <a:lnTo>
                  <a:pt x="11" y="43"/>
                </a:lnTo>
                <a:lnTo>
                  <a:pt x="11" y="3"/>
                </a:lnTo>
                <a:lnTo>
                  <a:pt x="11" y="4"/>
                </a:lnTo>
                <a:lnTo>
                  <a:pt x="11" y="43"/>
                </a:lnTo>
                <a:lnTo>
                  <a:pt x="11" y="42"/>
                </a:lnTo>
                <a:lnTo>
                  <a:pt x="11" y="4"/>
                </a:lnTo>
                <a:lnTo>
                  <a:pt x="11" y="5"/>
                </a:lnTo>
                <a:lnTo>
                  <a:pt x="11" y="41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3963988" y="2581275"/>
            <a:ext cx="92075" cy="3175"/>
          </a:xfrm>
          <a:custGeom>
            <a:avLst/>
            <a:gdLst>
              <a:gd name="T0" fmla="*/ 2125 w 260"/>
              <a:gd name="T1" fmla="*/ 1323 h 12"/>
              <a:gd name="T2" fmla="*/ 2125 w 260"/>
              <a:gd name="T3" fmla="*/ 0 h 12"/>
              <a:gd name="T4" fmla="*/ 90304 w 260"/>
              <a:gd name="T5" fmla="*/ 0 h 12"/>
              <a:gd name="T6" fmla="*/ 90304 w 260"/>
              <a:gd name="T7" fmla="*/ 0 h 12"/>
              <a:gd name="T8" fmla="*/ 1771 w 260"/>
              <a:gd name="T9" fmla="*/ 0 h 12"/>
              <a:gd name="T10" fmla="*/ 1771 w 260"/>
              <a:gd name="T11" fmla="*/ 0 h 12"/>
              <a:gd name="T12" fmla="*/ 90658 w 260"/>
              <a:gd name="T13" fmla="*/ 0 h 12"/>
              <a:gd name="T14" fmla="*/ 90658 w 260"/>
              <a:gd name="T15" fmla="*/ 0 h 12"/>
              <a:gd name="T16" fmla="*/ 1771 w 260"/>
              <a:gd name="T17" fmla="*/ 0 h 12"/>
              <a:gd name="T18" fmla="*/ 1417 w 260"/>
              <a:gd name="T19" fmla="*/ 0 h 12"/>
              <a:gd name="T20" fmla="*/ 90658 w 260"/>
              <a:gd name="T21" fmla="*/ 0 h 12"/>
              <a:gd name="T22" fmla="*/ 91367 w 260"/>
              <a:gd name="T23" fmla="*/ 0 h 12"/>
              <a:gd name="T24" fmla="*/ 1417 w 260"/>
              <a:gd name="T25" fmla="*/ 0 h 12"/>
              <a:gd name="T26" fmla="*/ 1062 w 260"/>
              <a:gd name="T27" fmla="*/ 0 h 12"/>
              <a:gd name="T28" fmla="*/ 91721 w 260"/>
              <a:gd name="T29" fmla="*/ 0 h 12"/>
              <a:gd name="T30" fmla="*/ 91721 w 260"/>
              <a:gd name="T31" fmla="*/ 529 h 12"/>
              <a:gd name="T32" fmla="*/ 1062 w 260"/>
              <a:gd name="T33" fmla="*/ 529 h 12"/>
              <a:gd name="T34" fmla="*/ 1062 w 260"/>
              <a:gd name="T35" fmla="*/ 529 h 12"/>
              <a:gd name="T36" fmla="*/ 91721 w 260"/>
              <a:gd name="T37" fmla="*/ 529 h 12"/>
              <a:gd name="T38" fmla="*/ 91721 w 260"/>
              <a:gd name="T39" fmla="*/ 794 h 12"/>
              <a:gd name="T40" fmla="*/ 1062 w 260"/>
              <a:gd name="T41" fmla="*/ 794 h 12"/>
              <a:gd name="T42" fmla="*/ 354 w 260"/>
              <a:gd name="T43" fmla="*/ 794 h 12"/>
              <a:gd name="T44" fmla="*/ 92075 w 260"/>
              <a:gd name="T45" fmla="*/ 794 h 12"/>
              <a:gd name="T46" fmla="*/ 92075 w 260"/>
              <a:gd name="T47" fmla="*/ 794 h 12"/>
              <a:gd name="T48" fmla="*/ 354 w 260"/>
              <a:gd name="T49" fmla="*/ 794 h 12"/>
              <a:gd name="T50" fmla="*/ 354 w 260"/>
              <a:gd name="T51" fmla="*/ 1058 h 12"/>
              <a:gd name="T52" fmla="*/ 92075 w 260"/>
              <a:gd name="T53" fmla="*/ 1058 h 12"/>
              <a:gd name="T54" fmla="*/ 92075 w 260"/>
              <a:gd name="T55" fmla="*/ 1058 h 12"/>
              <a:gd name="T56" fmla="*/ 354 w 260"/>
              <a:gd name="T57" fmla="*/ 1058 h 12"/>
              <a:gd name="T58" fmla="*/ 0 w 260"/>
              <a:gd name="T59" fmla="*/ 1323 h 12"/>
              <a:gd name="T60" fmla="*/ 92075 w 260"/>
              <a:gd name="T61" fmla="*/ 1323 h 12"/>
              <a:gd name="T62" fmla="*/ 92075 w 260"/>
              <a:gd name="T63" fmla="*/ 1323 h 12"/>
              <a:gd name="T64" fmla="*/ 0 w 260"/>
              <a:gd name="T65" fmla="*/ 1323 h 12"/>
              <a:gd name="T66" fmla="*/ 0 w 260"/>
              <a:gd name="T67" fmla="*/ 1323 h 12"/>
              <a:gd name="T68" fmla="*/ 92075 w 260"/>
              <a:gd name="T69" fmla="*/ 1323 h 12"/>
              <a:gd name="T70" fmla="*/ 92075 w 260"/>
              <a:gd name="T71" fmla="*/ 1852 h 12"/>
              <a:gd name="T72" fmla="*/ 354 w 260"/>
              <a:gd name="T73" fmla="*/ 1852 h 12"/>
              <a:gd name="T74" fmla="*/ 354 w 260"/>
              <a:gd name="T75" fmla="*/ 2117 h 12"/>
              <a:gd name="T76" fmla="*/ 92075 w 260"/>
              <a:gd name="T77" fmla="*/ 2117 h 12"/>
              <a:gd name="T78" fmla="*/ 92075 w 260"/>
              <a:gd name="T79" fmla="*/ 2117 h 12"/>
              <a:gd name="T80" fmla="*/ 354 w 260"/>
              <a:gd name="T81" fmla="*/ 2117 h 12"/>
              <a:gd name="T82" fmla="*/ 354 w 260"/>
              <a:gd name="T83" fmla="*/ 2117 h 12"/>
              <a:gd name="T84" fmla="*/ 92075 w 260"/>
              <a:gd name="T85" fmla="*/ 2117 h 12"/>
              <a:gd name="T86" fmla="*/ 91721 w 260"/>
              <a:gd name="T87" fmla="*/ 2381 h 12"/>
              <a:gd name="T88" fmla="*/ 1062 w 260"/>
              <a:gd name="T89" fmla="*/ 2381 h 12"/>
              <a:gd name="T90" fmla="*/ 1062 w 260"/>
              <a:gd name="T91" fmla="*/ 2381 h 12"/>
              <a:gd name="T92" fmla="*/ 91721 w 260"/>
              <a:gd name="T93" fmla="*/ 2381 h 12"/>
              <a:gd name="T94" fmla="*/ 91721 w 260"/>
              <a:gd name="T95" fmla="*/ 2381 h 12"/>
              <a:gd name="T96" fmla="*/ 1062 w 260"/>
              <a:gd name="T97" fmla="*/ 2381 h 12"/>
              <a:gd name="T98" fmla="*/ 1062 w 260"/>
              <a:gd name="T99" fmla="*/ 2381 h 12"/>
              <a:gd name="T100" fmla="*/ 91721 w 260"/>
              <a:gd name="T101" fmla="*/ 2381 h 12"/>
              <a:gd name="T102" fmla="*/ 91367 w 260"/>
              <a:gd name="T103" fmla="*/ 2646 h 12"/>
              <a:gd name="T104" fmla="*/ 1417 w 260"/>
              <a:gd name="T105" fmla="*/ 2646 h 12"/>
              <a:gd name="T106" fmla="*/ 1417 w 260"/>
              <a:gd name="T107" fmla="*/ 2646 h 12"/>
              <a:gd name="T108" fmla="*/ 90658 w 260"/>
              <a:gd name="T109" fmla="*/ 2646 h 12"/>
              <a:gd name="T110" fmla="*/ 90658 w 260"/>
              <a:gd name="T111" fmla="*/ 2646 h 12"/>
              <a:gd name="T112" fmla="*/ 1771 w 260"/>
              <a:gd name="T113" fmla="*/ 2646 h 12"/>
              <a:gd name="T114" fmla="*/ 1771 w 260"/>
              <a:gd name="T115" fmla="*/ 3175 h 12"/>
              <a:gd name="T116" fmla="*/ 90658 w 260"/>
              <a:gd name="T117" fmla="*/ 3175 h 12"/>
              <a:gd name="T118" fmla="*/ 90304 w 260"/>
              <a:gd name="T119" fmla="*/ 3175 h 12"/>
              <a:gd name="T120" fmla="*/ 1771 w 260"/>
              <a:gd name="T121" fmla="*/ 3175 h 12"/>
              <a:gd name="T122" fmla="*/ 2125 w 260"/>
              <a:gd name="T123" fmla="*/ 3175 h 12"/>
              <a:gd name="T124" fmla="*/ 90304 w 260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0" h="12">
                <a:moveTo>
                  <a:pt x="6" y="5"/>
                </a:moveTo>
                <a:lnTo>
                  <a:pt x="6" y="0"/>
                </a:lnTo>
                <a:lnTo>
                  <a:pt x="255" y="0"/>
                </a:lnTo>
                <a:lnTo>
                  <a:pt x="5" y="0"/>
                </a:lnTo>
                <a:lnTo>
                  <a:pt x="256" y="0"/>
                </a:lnTo>
                <a:lnTo>
                  <a:pt x="5" y="0"/>
                </a:lnTo>
                <a:lnTo>
                  <a:pt x="4" y="0"/>
                </a:lnTo>
                <a:lnTo>
                  <a:pt x="256" y="0"/>
                </a:lnTo>
                <a:lnTo>
                  <a:pt x="258" y="0"/>
                </a:lnTo>
                <a:lnTo>
                  <a:pt x="4" y="0"/>
                </a:lnTo>
                <a:lnTo>
                  <a:pt x="3" y="0"/>
                </a:lnTo>
                <a:lnTo>
                  <a:pt x="259" y="0"/>
                </a:lnTo>
                <a:lnTo>
                  <a:pt x="259" y="2"/>
                </a:lnTo>
                <a:lnTo>
                  <a:pt x="3" y="2"/>
                </a:lnTo>
                <a:lnTo>
                  <a:pt x="259" y="2"/>
                </a:lnTo>
                <a:lnTo>
                  <a:pt x="259" y="3"/>
                </a:lnTo>
                <a:lnTo>
                  <a:pt x="3" y="3"/>
                </a:lnTo>
                <a:lnTo>
                  <a:pt x="1" y="3"/>
                </a:lnTo>
                <a:lnTo>
                  <a:pt x="260" y="3"/>
                </a:lnTo>
                <a:lnTo>
                  <a:pt x="1" y="3"/>
                </a:lnTo>
                <a:lnTo>
                  <a:pt x="1" y="4"/>
                </a:lnTo>
                <a:lnTo>
                  <a:pt x="260" y="4"/>
                </a:lnTo>
                <a:lnTo>
                  <a:pt x="1" y="4"/>
                </a:lnTo>
                <a:lnTo>
                  <a:pt x="0" y="5"/>
                </a:lnTo>
                <a:lnTo>
                  <a:pt x="260" y="5"/>
                </a:lnTo>
                <a:lnTo>
                  <a:pt x="0" y="5"/>
                </a:lnTo>
                <a:lnTo>
                  <a:pt x="260" y="5"/>
                </a:lnTo>
                <a:lnTo>
                  <a:pt x="260" y="7"/>
                </a:lnTo>
                <a:lnTo>
                  <a:pt x="1" y="7"/>
                </a:lnTo>
                <a:lnTo>
                  <a:pt x="1" y="8"/>
                </a:lnTo>
                <a:lnTo>
                  <a:pt x="260" y="8"/>
                </a:lnTo>
                <a:lnTo>
                  <a:pt x="1" y="8"/>
                </a:lnTo>
                <a:lnTo>
                  <a:pt x="260" y="8"/>
                </a:lnTo>
                <a:lnTo>
                  <a:pt x="259" y="9"/>
                </a:lnTo>
                <a:lnTo>
                  <a:pt x="3" y="9"/>
                </a:lnTo>
                <a:lnTo>
                  <a:pt x="259" y="9"/>
                </a:lnTo>
                <a:lnTo>
                  <a:pt x="3" y="9"/>
                </a:lnTo>
                <a:lnTo>
                  <a:pt x="259" y="9"/>
                </a:lnTo>
                <a:lnTo>
                  <a:pt x="258" y="10"/>
                </a:lnTo>
                <a:lnTo>
                  <a:pt x="4" y="10"/>
                </a:lnTo>
                <a:lnTo>
                  <a:pt x="256" y="10"/>
                </a:lnTo>
                <a:lnTo>
                  <a:pt x="5" y="10"/>
                </a:lnTo>
                <a:lnTo>
                  <a:pt x="5" y="12"/>
                </a:lnTo>
                <a:lnTo>
                  <a:pt x="256" y="12"/>
                </a:lnTo>
                <a:lnTo>
                  <a:pt x="255" y="12"/>
                </a:lnTo>
                <a:lnTo>
                  <a:pt x="5" y="12"/>
                </a:lnTo>
                <a:lnTo>
                  <a:pt x="6" y="12"/>
                </a:lnTo>
                <a:lnTo>
                  <a:pt x="255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Freeform 175"/>
          <p:cNvSpPr>
            <a:spLocks/>
          </p:cNvSpPr>
          <p:nvPr/>
        </p:nvSpPr>
        <p:spPr bwMode="auto">
          <a:xfrm>
            <a:off x="4051300" y="2566988"/>
            <a:ext cx="4763" cy="17462"/>
          </a:xfrm>
          <a:custGeom>
            <a:avLst/>
            <a:gdLst>
              <a:gd name="T0" fmla="*/ 2382 w 10"/>
              <a:gd name="T1" fmla="*/ 14861 h 47"/>
              <a:gd name="T2" fmla="*/ 0 w 10"/>
              <a:gd name="T3" fmla="*/ 14861 h 47"/>
              <a:gd name="T4" fmla="*/ 0 w 10"/>
              <a:gd name="T5" fmla="*/ 1858 h 47"/>
              <a:gd name="T6" fmla="*/ 0 w 10"/>
              <a:gd name="T7" fmla="*/ 1486 h 47"/>
              <a:gd name="T8" fmla="*/ 0 w 10"/>
              <a:gd name="T9" fmla="*/ 14861 h 47"/>
              <a:gd name="T10" fmla="*/ 0 w 10"/>
              <a:gd name="T11" fmla="*/ 15604 h 47"/>
              <a:gd name="T12" fmla="*/ 0 w 10"/>
              <a:gd name="T13" fmla="*/ 1486 h 47"/>
              <a:gd name="T14" fmla="*/ 0 w 10"/>
              <a:gd name="T15" fmla="*/ 1486 h 47"/>
              <a:gd name="T16" fmla="*/ 0 w 10"/>
              <a:gd name="T17" fmla="*/ 15976 h 47"/>
              <a:gd name="T18" fmla="*/ 0 w 10"/>
              <a:gd name="T19" fmla="*/ 15976 h 47"/>
              <a:gd name="T20" fmla="*/ 0 w 10"/>
              <a:gd name="T21" fmla="*/ 743 h 47"/>
              <a:gd name="T22" fmla="*/ 0 w 10"/>
              <a:gd name="T23" fmla="*/ 743 h 47"/>
              <a:gd name="T24" fmla="*/ 0 w 10"/>
              <a:gd name="T25" fmla="*/ 15976 h 47"/>
              <a:gd name="T26" fmla="*/ 0 w 10"/>
              <a:gd name="T27" fmla="*/ 16347 h 47"/>
              <a:gd name="T28" fmla="*/ 0 w 10"/>
              <a:gd name="T29" fmla="*/ 743 h 47"/>
              <a:gd name="T30" fmla="*/ 476 w 10"/>
              <a:gd name="T31" fmla="*/ 372 h 47"/>
              <a:gd name="T32" fmla="*/ 476 w 10"/>
              <a:gd name="T33" fmla="*/ 16347 h 47"/>
              <a:gd name="T34" fmla="*/ 476 w 10"/>
              <a:gd name="T35" fmla="*/ 16347 h 47"/>
              <a:gd name="T36" fmla="*/ 476 w 10"/>
              <a:gd name="T37" fmla="*/ 0 h 47"/>
              <a:gd name="T38" fmla="*/ 476 w 10"/>
              <a:gd name="T39" fmla="*/ 0 h 47"/>
              <a:gd name="T40" fmla="*/ 476 w 10"/>
              <a:gd name="T41" fmla="*/ 16347 h 47"/>
              <a:gd name="T42" fmla="*/ 476 w 10"/>
              <a:gd name="T43" fmla="*/ 16719 h 47"/>
              <a:gd name="T44" fmla="*/ 476 w 10"/>
              <a:gd name="T45" fmla="*/ 0 h 47"/>
              <a:gd name="T46" fmla="*/ 1429 w 10"/>
              <a:gd name="T47" fmla="*/ 0 h 47"/>
              <a:gd name="T48" fmla="*/ 1429 w 10"/>
              <a:gd name="T49" fmla="*/ 16719 h 47"/>
              <a:gd name="T50" fmla="*/ 1429 w 10"/>
              <a:gd name="T51" fmla="*/ 16719 h 47"/>
              <a:gd name="T52" fmla="*/ 1429 w 10"/>
              <a:gd name="T53" fmla="*/ 0 h 47"/>
              <a:gd name="T54" fmla="*/ 1905 w 10"/>
              <a:gd name="T55" fmla="*/ 0 h 47"/>
              <a:gd name="T56" fmla="*/ 1905 w 10"/>
              <a:gd name="T57" fmla="*/ 17462 h 47"/>
              <a:gd name="T58" fmla="*/ 1905 w 10"/>
              <a:gd name="T59" fmla="*/ 17462 h 47"/>
              <a:gd name="T60" fmla="*/ 1905 w 10"/>
              <a:gd name="T61" fmla="*/ 0 h 47"/>
              <a:gd name="T62" fmla="*/ 2382 w 10"/>
              <a:gd name="T63" fmla="*/ 0 h 47"/>
              <a:gd name="T64" fmla="*/ 2382 w 10"/>
              <a:gd name="T65" fmla="*/ 17462 h 47"/>
              <a:gd name="T66" fmla="*/ 2382 w 10"/>
              <a:gd name="T67" fmla="*/ 17462 h 47"/>
              <a:gd name="T68" fmla="*/ 2382 w 10"/>
              <a:gd name="T69" fmla="*/ 0 h 47"/>
              <a:gd name="T70" fmla="*/ 2858 w 10"/>
              <a:gd name="T71" fmla="*/ 0 h 47"/>
              <a:gd name="T72" fmla="*/ 2858 w 10"/>
              <a:gd name="T73" fmla="*/ 17462 h 47"/>
              <a:gd name="T74" fmla="*/ 2858 w 10"/>
              <a:gd name="T75" fmla="*/ 16719 h 47"/>
              <a:gd name="T76" fmla="*/ 2858 w 10"/>
              <a:gd name="T77" fmla="*/ 0 h 47"/>
              <a:gd name="T78" fmla="*/ 2858 w 10"/>
              <a:gd name="T79" fmla="*/ 0 h 47"/>
              <a:gd name="T80" fmla="*/ 2858 w 10"/>
              <a:gd name="T81" fmla="*/ 16719 h 47"/>
              <a:gd name="T82" fmla="*/ 3810 w 10"/>
              <a:gd name="T83" fmla="*/ 16719 h 47"/>
              <a:gd name="T84" fmla="*/ 3810 w 10"/>
              <a:gd name="T85" fmla="*/ 0 h 47"/>
              <a:gd name="T86" fmla="*/ 4287 w 10"/>
              <a:gd name="T87" fmla="*/ 0 h 47"/>
              <a:gd name="T88" fmla="*/ 4287 w 10"/>
              <a:gd name="T89" fmla="*/ 16347 h 47"/>
              <a:gd name="T90" fmla="*/ 4287 w 10"/>
              <a:gd name="T91" fmla="*/ 16347 h 47"/>
              <a:gd name="T92" fmla="*/ 4287 w 10"/>
              <a:gd name="T93" fmla="*/ 0 h 47"/>
              <a:gd name="T94" fmla="*/ 4287 w 10"/>
              <a:gd name="T95" fmla="*/ 372 h 47"/>
              <a:gd name="T96" fmla="*/ 4287 w 10"/>
              <a:gd name="T97" fmla="*/ 16347 h 47"/>
              <a:gd name="T98" fmla="*/ 4287 w 10"/>
              <a:gd name="T99" fmla="*/ 16347 h 47"/>
              <a:gd name="T100" fmla="*/ 4287 w 10"/>
              <a:gd name="T101" fmla="*/ 743 h 47"/>
              <a:gd name="T102" fmla="*/ 4763 w 10"/>
              <a:gd name="T103" fmla="*/ 743 h 47"/>
              <a:gd name="T104" fmla="*/ 4763 w 10"/>
              <a:gd name="T105" fmla="*/ 15976 h 47"/>
              <a:gd name="T106" fmla="*/ 4763 w 10"/>
              <a:gd name="T107" fmla="*/ 15976 h 47"/>
              <a:gd name="T108" fmla="*/ 4763 w 10"/>
              <a:gd name="T109" fmla="*/ 743 h 47"/>
              <a:gd name="T110" fmla="*/ 4763 w 10"/>
              <a:gd name="T111" fmla="*/ 1486 h 47"/>
              <a:gd name="T112" fmla="*/ 4763 w 10"/>
              <a:gd name="T113" fmla="*/ 15976 h 47"/>
              <a:gd name="T114" fmla="*/ 4763 w 10"/>
              <a:gd name="T115" fmla="*/ 15604 h 47"/>
              <a:gd name="T116" fmla="*/ 4763 w 10"/>
              <a:gd name="T117" fmla="*/ 1486 h 47"/>
              <a:gd name="T118" fmla="*/ 4763 w 10"/>
              <a:gd name="T119" fmla="*/ 1486 h 47"/>
              <a:gd name="T120" fmla="*/ 4763 w 10"/>
              <a:gd name="T121" fmla="*/ 14861 h 47"/>
              <a:gd name="T122" fmla="*/ 4763 w 10"/>
              <a:gd name="T123" fmla="*/ 14861 h 47"/>
              <a:gd name="T124" fmla="*/ 4763 w 10"/>
              <a:gd name="T125" fmla="*/ 1858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47">
                <a:moveTo>
                  <a:pt x="5" y="40"/>
                </a:moveTo>
                <a:lnTo>
                  <a:pt x="0" y="40"/>
                </a:lnTo>
                <a:lnTo>
                  <a:pt x="0" y="5"/>
                </a:lnTo>
                <a:lnTo>
                  <a:pt x="0" y="4"/>
                </a:lnTo>
                <a:lnTo>
                  <a:pt x="0" y="40"/>
                </a:lnTo>
                <a:lnTo>
                  <a:pt x="0" y="42"/>
                </a:lnTo>
                <a:lnTo>
                  <a:pt x="0" y="4"/>
                </a:lnTo>
                <a:lnTo>
                  <a:pt x="0" y="43"/>
                </a:lnTo>
                <a:lnTo>
                  <a:pt x="0" y="2"/>
                </a:lnTo>
                <a:lnTo>
                  <a:pt x="0" y="43"/>
                </a:lnTo>
                <a:lnTo>
                  <a:pt x="0" y="44"/>
                </a:lnTo>
                <a:lnTo>
                  <a:pt x="0" y="2"/>
                </a:lnTo>
                <a:lnTo>
                  <a:pt x="1" y="1"/>
                </a:lnTo>
                <a:lnTo>
                  <a:pt x="1" y="44"/>
                </a:lnTo>
                <a:lnTo>
                  <a:pt x="1" y="0"/>
                </a:lnTo>
                <a:lnTo>
                  <a:pt x="1" y="44"/>
                </a:lnTo>
                <a:lnTo>
                  <a:pt x="1" y="45"/>
                </a:lnTo>
                <a:lnTo>
                  <a:pt x="1" y="0"/>
                </a:lnTo>
                <a:lnTo>
                  <a:pt x="3" y="0"/>
                </a:lnTo>
                <a:lnTo>
                  <a:pt x="3" y="45"/>
                </a:lnTo>
                <a:lnTo>
                  <a:pt x="3" y="0"/>
                </a:lnTo>
                <a:lnTo>
                  <a:pt x="4" y="0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6" y="0"/>
                </a:lnTo>
                <a:lnTo>
                  <a:pt x="6" y="47"/>
                </a:lnTo>
                <a:lnTo>
                  <a:pt x="6" y="45"/>
                </a:lnTo>
                <a:lnTo>
                  <a:pt x="6" y="0"/>
                </a:lnTo>
                <a:lnTo>
                  <a:pt x="6" y="45"/>
                </a:lnTo>
                <a:lnTo>
                  <a:pt x="8" y="45"/>
                </a:lnTo>
                <a:lnTo>
                  <a:pt x="8" y="0"/>
                </a:lnTo>
                <a:lnTo>
                  <a:pt x="9" y="0"/>
                </a:lnTo>
                <a:lnTo>
                  <a:pt x="9" y="44"/>
                </a:lnTo>
                <a:lnTo>
                  <a:pt x="9" y="0"/>
                </a:lnTo>
                <a:lnTo>
                  <a:pt x="9" y="1"/>
                </a:lnTo>
                <a:lnTo>
                  <a:pt x="9" y="44"/>
                </a:lnTo>
                <a:lnTo>
                  <a:pt x="9" y="2"/>
                </a:lnTo>
                <a:lnTo>
                  <a:pt x="10" y="2"/>
                </a:lnTo>
                <a:lnTo>
                  <a:pt x="10" y="43"/>
                </a:lnTo>
                <a:lnTo>
                  <a:pt x="10" y="2"/>
                </a:lnTo>
                <a:lnTo>
                  <a:pt x="10" y="4"/>
                </a:lnTo>
                <a:lnTo>
                  <a:pt x="10" y="43"/>
                </a:lnTo>
                <a:lnTo>
                  <a:pt x="10" y="42"/>
                </a:lnTo>
                <a:lnTo>
                  <a:pt x="10" y="4"/>
                </a:lnTo>
                <a:lnTo>
                  <a:pt x="10" y="40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Freeform 176"/>
          <p:cNvSpPr>
            <a:spLocks/>
          </p:cNvSpPr>
          <p:nvPr/>
        </p:nvSpPr>
        <p:spPr bwMode="auto">
          <a:xfrm>
            <a:off x="4051300" y="2566988"/>
            <a:ext cx="22225" cy="4762"/>
          </a:xfrm>
          <a:custGeom>
            <a:avLst/>
            <a:gdLst>
              <a:gd name="T0" fmla="*/ 1710 w 65"/>
              <a:gd name="T1" fmla="*/ 2165 h 11"/>
              <a:gd name="T2" fmla="*/ 1710 w 65"/>
              <a:gd name="T3" fmla="*/ 0 h 11"/>
              <a:gd name="T4" fmla="*/ 20515 w 65"/>
              <a:gd name="T5" fmla="*/ 0 h 11"/>
              <a:gd name="T6" fmla="*/ 20857 w 65"/>
              <a:gd name="T7" fmla="*/ 0 h 11"/>
              <a:gd name="T8" fmla="*/ 1368 w 65"/>
              <a:gd name="T9" fmla="*/ 0 h 11"/>
              <a:gd name="T10" fmla="*/ 1368 w 65"/>
              <a:gd name="T11" fmla="*/ 0 h 11"/>
              <a:gd name="T12" fmla="*/ 20857 w 65"/>
              <a:gd name="T13" fmla="*/ 0 h 11"/>
              <a:gd name="T14" fmla="*/ 20857 w 65"/>
              <a:gd name="T15" fmla="*/ 0 h 11"/>
              <a:gd name="T16" fmla="*/ 1026 w 65"/>
              <a:gd name="T17" fmla="*/ 0 h 11"/>
              <a:gd name="T18" fmla="*/ 1026 w 65"/>
              <a:gd name="T19" fmla="*/ 0 h 11"/>
              <a:gd name="T20" fmla="*/ 21199 w 65"/>
              <a:gd name="T21" fmla="*/ 0 h 11"/>
              <a:gd name="T22" fmla="*/ 21541 w 65"/>
              <a:gd name="T23" fmla="*/ 0 h 11"/>
              <a:gd name="T24" fmla="*/ 342 w 65"/>
              <a:gd name="T25" fmla="*/ 0 h 11"/>
              <a:gd name="T26" fmla="*/ 342 w 65"/>
              <a:gd name="T27" fmla="*/ 0 h 11"/>
              <a:gd name="T28" fmla="*/ 21541 w 65"/>
              <a:gd name="T29" fmla="*/ 0 h 11"/>
              <a:gd name="T30" fmla="*/ 21541 w 65"/>
              <a:gd name="T31" fmla="*/ 0 h 11"/>
              <a:gd name="T32" fmla="*/ 342 w 65"/>
              <a:gd name="T33" fmla="*/ 0 h 11"/>
              <a:gd name="T34" fmla="*/ 342 w 65"/>
              <a:gd name="T35" fmla="*/ 433 h 11"/>
              <a:gd name="T36" fmla="*/ 22225 w 65"/>
              <a:gd name="T37" fmla="*/ 433 h 11"/>
              <a:gd name="T38" fmla="*/ 22225 w 65"/>
              <a:gd name="T39" fmla="*/ 866 h 11"/>
              <a:gd name="T40" fmla="*/ 0 w 65"/>
              <a:gd name="T41" fmla="*/ 866 h 11"/>
              <a:gd name="T42" fmla="*/ 0 w 65"/>
              <a:gd name="T43" fmla="*/ 866 h 11"/>
              <a:gd name="T44" fmla="*/ 22225 w 65"/>
              <a:gd name="T45" fmla="*/ 866 h 11"/>
              <a:gd name="T46" fmla="*/ 22225 w 65"/>
              <a:gd name="T47" fmla="*/ 866 h 11"/>
              <a:gd name="T48" fmla="*/ 0 w 65"/>
              <a:gd name="T49" fmla="*/ 866 h 11"/>
              <a:gd name="T50" fmla="*/ 0 w 65"/>
              <a:gd name="T51" fmla="*/ 1732 h 11"/>
              <a:gd name="T52" fmla="*/ 22225 w 65"/>
              <a:gd name="T53" fmla="*/ 1732 h 11"/>
              <a:gd name="T54" fmla="*/ 22225 w 65"/>
              <a:gd name="T55" fmla="*/ 1732 h 11"/>
              <a:gd name="T56" fmla="*/ 0 w 65"/>
              <a:gd name="T57" fmla="*/ 1732 h 11"/>
              <a:gd name="T58" fmla="*/ 0 w 65"/>
              <a:gd name="T59" fmla="*/ 1732 h 11"/>
              <a:gd name="T60" fmla="*/ 22225 w 65"/>
              <a:gd name="T61" fmla="*/ 1732 h 11"/>
              <a:gd name="T62" fmla="*/ 22225 w 65"/>
              <a:gd name="T63" fmla="*/ 2165 h 11"/>
              <a:gd name="T64" fmla="*/ 0 w 65"/>
              <a:gd name="T65" fmla="*/ 2165 h 11"/>
              <a:gd name="T66" fmla="*/ 0 w 65"/>
              <a:gd name="T67" fmla="*/ 2165 h 11"/>
              <a:gd name="T68" fmla="*/ 22225 w 65"/>
              <a:gd name="T69" fmla="*/ 2165 h 11"/>
              <a:gd name="T70" fmla="*/ 22225 w 65"/>
              <a:gd name="T71" fmla="*/ 2597 h 11"/>
              <a:gd name="T72" fmla="*/ 0 w 65"/>
              <a:gd name="T73" fmla="*/ 2597 h 11"/>
              <a:gd name="T74" fmla="*/ 0 w 65"/>
              <a:gd name="T75" fmla="*/ 2597 h 11"/>
              <a:gd name="T76" fmla="*/ 22225 w 65"/>
              <a:gd name="T77" fmla="*/ 2597 h 11"/>
              <a:gd name="T78" fmla="*/ 22225 w 65"/>
              <a:gd name="T79" fmla="*/ 3030 h 11"/>
              <a:gd name="T80" fmla="*/ 0 w 65"/>
              <a:gd name="T81" fmla="*/ 3030 h 11"/>
              <a:gd name="T82" fmla="*/ 0 w 65"/>
              <a:gd name="T83" fmla="*/ 3030 h 11"/>
              <a:gd name="T84" fmla="*/ 22225 w 65"/>
              <a:gd name="T85" fmla="*/ 3030 h 11"/>
              <a:gd name="T86" fmla="*/ 22225 w 65"/>
              <a:gd name="T87" fmla="*/ 3030 h 11"/>
              <a:gd name="T88" fmla="*/ 0 w 65"/>
              <a:gd name="T89" fmla="*/ 3030 h 11"/>
              <a:gd name="T90" fmla="*/ 342 w 65"/>
              <a:gd name="T91" fmla="*/ 3896 h 11"/>
              <a:gd name="T92" fmla="*/ 22225 w 65"/>
              <a:gd name="T93" fmla="*/ 3896 h 11"/>
              <a:gd name="T94" fmla="*/ 21541 w 65"/>
              <a:gd name="T95" fmla="*/ 3896 h 11"/>
              <a:gd name="T96" fmla="*/ 342 w 65"/>
              <a:gd name="T97" fmla="*/ 3896 h 11"/>
              <a:gd name="T98" fmla="*/ 342 w 65"/>
              <a:gd name="T99" fmla="*/ 3896 h 11"/>
              <a:gd name="T100" fmla="*/ 21541 w 65"/>
              <a:gd name="T101" fmla="*/ 3896 h 11"/>
              <a:gd name="T102" fmla="*/ 21541 w 65"/>
              <a:gd name="T103" fmla="*/ 4329 h 11"/>
              <a:gd name="T104" fmla="*/ 342 w 65"/>
              <a:gd name="T105" fmla="*/ 4329 h 11"/>
              <a:gd name="T106" fmla="*/ 1026 w 65"/>
              <a:gd name="T107" fmla="*/ 4329 h 11"/>
              <a:gd name="T108" fmla="*/ 21199 w 65"/>
              <a:gd name="T109" fmla="*/ 4329 h 11"/>
              <a:gd name="T110" fmla="*/ 20857 w 65"/>
              <a:gd name="T111" fmla="*/ 4329 h 11"/>
              <a:gd name="T112" fmla="*/ 1026 w 65"/>
              <a:gd name="T113" fmla="*/ 4329 h 11"/>
              <a:gd name="T114" fmla="*/ 1368 w 65"/>
              <a:gd name="T115" fmla="*/ 4329 h 11"/>
              <a:gd name="T116" fmla="*/ 20857 w 65"/>
              <a:gd name="T117" fmla="*/ 4329 h 11"/>
              <a:gd name="T118" fmla="*/ 20857 w 65"/>
              <a:gd name="T119" fmla="*/ 4329 h 11"/>
              <a:gd name="T120" fmla="*/ 1368 w 65"/>
              <a:gd name="T121" fmla="*/ 4329 h 11"/>
              <a:gd name="T122" fmla="*/ 1710 w 65"/>
              <a:gd name="T123" fmla="*/ 4762 h 11"/>
              <a:gd name="T124" fmla="*/ 20515 w 65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5" h="11">
                <a:moveTo>
                  <a:pt x="5" y="5"/>
                </a:moveTo>
                <a:lnTo>
                  <a:pt x="5" y="0"/>
                </a:lnTo>
                <a:lnTo>
                  <a:pt x="60" y="0"/>
                </a:lnTo>
                <a:lnTo>
                  <a:pt x="61" y="0"/>
                </a:lnTo>
                <a:lnTo>
                  <a:pt x="4" y="0"/>
                </a:lnTo>
                <a:lnTo>
                  <a:pt x="61" y="0"/>
                </a:lnTo>
                <a:lnTo>
                  <a:pt x="3" y="0"/>
                </a:lnTo>
                <a:lnTo>
                  <a:pt x="62" y="0"/>
                </a:lnTo>
                <a:lnTo>
                  <a:pt x="63" y="0"/>
                </a:lnTo>
                <a:lnTo>
                  <a:pt x="1" y="0"/>
                </a:lnTo>
                <a:lnTo>
                  <a:pt x="63" y="0"/>
                </a:lnTo>
                <a:lnTo>
                  <a:pt x="1" y="0"/>
                </a:lnTo>
                <a:lnTo>
                  <a:pt x="1" y="1"/>
                </a:lnTo>
                <a:lnTo>
                  <a:pt x="65" y="1"/>
                </a:lnTo>
                <a:lnTo>
                  <a:pt x="65" y="2"/>
                </a:lnTo>
                <a:lnTo>
                  <a:pt x="0" y="2"/>
                </a:lnTo>
                <a:lnTo>
                  <a:pt x="65" y="2"/>
                </a:lnTo>
                <a:lnTo>
                  <a:pt x="0" y="2"/>
                </a:lnTo>
                <a:lnTo>
                  <a:pt x="0" y="4"/>
                </a:lnTo>
                <a:lnTo>
                  <a:pt x="65" y="4"/>
                </a:lnTo>
                <a:lnTo>
                  <a:pt x="0" y="4"/>
                </a:lnTo>
                <a:lnTo>
                  <a:pt x="65" y="4"/>
                </a:lnTo>
                <a:lnTo>
                  <a:pt x="65" y="5"/>
                </a:lnTo>
                <a:lnTo>
                  <a:pt x="0" y="5"/>
                </a:lnTo>
                <a:lnTo>
                  <a:pt x="65" y="5"/>
                </a:lnTo>
                <a:lnTo>
                  <a:pt x="65" y="6"/>
                </a:lnTo>
                <a:lnTo>
                  <a:pt x="0" y="6"/>
                </a:lnTo>
                <a:lnTo>
                  <a:pt x="65" y="6"/>
                </a:lnTo>
                <a:lnTo>
                  <a:pt x="65" y="7"/>
                </a:lnTo>
                <a:lnTo>
                  <a:pt x="0" y="7"/>
                </a:lnTo>
                <a:lnTo>
                  <a:pt x="65" y="7"/>
                </a:lnTo>
                <a:lnTo>
                  <a:pt x="0" y="7"/>
                </a:lnTo>
                <a:lnTo>
                  <a:pt x="1" y="9"/>
                </a:lnTo>
                <a:lnTo>
                  <a:pt x="65" y="9"/>
                </a:lnTo>
                <a:lnTo>
                  <a:pt x="63" y="9"/>
                </a:lnTo>
                <a:lnTo>
                  <a:pt x="1" y="9"/>
                </a:lnTo>
                <a:lnTo>
                  <a:pt x="63" y="9"/>
                </a:lnTo>
                <a:lnTo>
                  <a:pt x="63" y="10"/>
                </a:lnTo>
                <a:lnTo>
                  <a:pt x="1" y="10"/>
                </a:lnTo>
                <a:lnTo>
                  <a:pt x="3" y="10"/>
                </a:lnTo>
                <a:lnTo>
                  <a:pt x="62" y="10"/>
                </a:lnTo>
                <a:lnTo>
                  <a:pt x="61" y="10"/>
                </a:lnTo>
                <a:lnTo>
                  <a:pt x="3" y="10"/>
                </a:lnTo>
                <a:lnTo>
                  <a:pt x="4" y="10"/>
                </a:lnTo>
                <a:lnTo>
                  <a:pt x="61" y="10"/>
                </a:lnTo>
                <a:lnTo>
                  <a:pt x="4" y="10"/>
                </a:lnTo>
                <a:lnTo>
                  <a:pt x="5" y="11"/>
                </a:lnTo>
                <a:lnTo>
                  <a:pt x="60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4070350" y="2559050"/>
            <a:ext cx="3175" cy="12700"/>
          </a:xfrm>
          <a:custGeom>
            <a:avLst/>
            <a:gdLst>
              <a:gd name="T0" fmla="*/ 1588 w 10"/>
              <a:gd name="T1" fmla="*/ 10160 h 30"/>
              <a:gd name="T2" fmla="*/ 0 w 10"/>
              <a:gd name="T3" fmla="*/ 10160 h 30"/>
              <a:gd name="T4" fmla="*/ 0 w 10"/>
              <a:gd name="T5" fmla="*/ 2540 h 30"/>
              <a:gd name="T6" fmla="*/ 0 w 10"/>
              <a:gd name="T7" fmla="*/ 2117 h 30"/>
              <a:gd name="T8" fmla="*/ 0 w 10"/>
              <a:gd name="T9" fmla="*/ 10160 h 30"/>
              <a:gd name="T10" fmla="*/ 0 w 10"/>
              <a:gd name="T11" fmla="*/ 10583 h 30"/>
              <a:gd name="T12" fmla="*/ 0 w 10"/>
              <a:gd name="T13" fmla="*/ 2117 h 30"/>
              <a:gd name="T14" fmla="*/ 0 w 10"/>
              <a:gd name="T15" fmla="*/ 2117 h 30"/>
              <a:gd name="T16" fmla="*/ 0 w 10"/>
              <a:gd name="T17" fmla="*/ 10583 h 30"/>
              <a:gd name="T18" fmla="*/ 0 w 10"/>
              <a:gd name="T19" fmla="*/ 11007 h 30"/>
              <a:gd name="T20" fmla="*/ 0 w 10"/>
              <a:gd name="T21" fmla="*/ 1693 h 30"/>
              <a:gd name="T22" fmla="*/ 0 w 10"/>
              <a:gd name="T23" fmla="*/ 1693 h 30"/>
              <a:gd name="T24" fmla="*/ 0 w 10"/>
              <a:gd name="T25" fmla="*/ 11007 h 30"/>
              <a:gd name="T26" fmla="*/ 318 w 10"/>
              <a:gd name="T27" fmla="*/ 11007 h 30"/>
              <a:gd name="T28" fmla="*/ 318 w 10"/>
              <a:gd name="T29" fmla="*/ 847 h 30"/>
              <a:gd name="T30" fmla="*/ 318 w 10"/>
              <a:gd name="T31" fmla="*/ 847 h 30"/>
              <a:gd name="T32" fmla="*/ 318 w 10"/>
              <a:gd name="T33" fmla="*/ 11853 h 30"/>
              <a:gd name="T34" fmla="*/ 318 w 10"/>
              <a:gd name="T35" fmla="*/ 11853 h 30"/>
              <a:gd name="T36" fmla="*/ 318 w 10"/>
              <a:gd name="T37" fmla="*/ 423 h 30"/>
              <a:gd name="T38" fmla="*/ 635 w 10"/>
              <a:gd name="T39" fmla="*/ 423 h 30"/>
              <a:gd name="T40" fmla="*/ 635 w 10"/>
              <a:gd name="T41" fmla="*/ 11853 h 30"/>
              <a:gd name="T42" fmla="*/ 635 w 10"/>
              <a:gd name="T43" fmla="*/ 12277 h 30"/>
              <a:gd name="T44" fmla="*/ 635 w 10"/>
              <a:gd name="T45" fmla="*/ 423 h 30"/>
              <a:gd name="T46" fmla="*/ 953 w 10"/>
              <a:gd name="T47" fmla="*/ 423 h 30"/>
              <a:gd name="T48" fmla="*/ 953 w 10"/>
              <a:gd name="T49" fmla="*/ 12277 h 30"/>
              <a:gd name="T50" fmla="*/ 953 w 10"/>
              <a:gd name="T51" fmla="*/ 12277 h 30"/>
              <a:gd name="T52" fmla="*/ 953 w 10"/>
              <a:gd name="T53" fmla="*/ 423 h 30"/>
              <a:gd name="T54" fmla="*/ 953 w 10"/>
              <a:gd name="T55" fmla="*/ 423 h 30"/>
              <a:gd name="T56" fmla="*/ 953 w 10"/>
              <a:gd name="T57" fmla="*/ 12277 h 30"/>
              <a:gd name="T58" fmla="*/ 1588 w 10"/>
              <a:gd name="T59" fmla="*/ 12277 h 30"/>
              <a:gd name="T60" fmla="*/ 1588 w 10"/>
              <a:gd name="T61" fmla="*/ 0 h 30"/>
              <a:gd name="T62" fmla="*/ 1588 w 10"/>
              <a:gd name="T63" fmla="*/ 0 h 30"/>
              <a:gd name="T64" fmla="*/ 1588 w 10"/>
              <a:gd name="T65" fmla="*/ 12700 h 30"/>
              <a:gd name="T66" fmla="*/ 1905 w 10"/>
              <a:gd name="T67" fmla="*/ 12277 h 30"/>
              <a:gd name="T68" fmla="*/ 1905 w 10"/>
              <a:gd name="T69" fmla="*/ 0 h 30"/>
              <a:gd name="T70" fmla="*/ 1905 w 10"/>
              <a:gd name="T71" fmla="*/ 423 h 30"/>
              <a:gd name="T72" fmla="*/ 1905 w 10"/>
              <a:gd name="T73" fmla="*/ 12277 h 30"/>
              <a:gd name="T74" fmla="*/ 1905 w 10"/>
              <a:gd name="T75" fmla="*/ 12277 h 30"/>
              <a:gd name="T76" fmla="*/ 1905 w 10"/>
              <a:gd name="T77" fmla="*/ 423 h 30"/>
              <a:gd name="T78" fmla="*/ 2223 w 10"/>
              <a:gd name="T79" fmla="*/ 423 h 30"/>
              <a:gd name="T80" fmla="*/ 2223 w 10"/>
              <a:gd name="T81" fmla="*/ 12277 h 30"/>
              <a:gd name="T82" fmla="*/ 2540 w 10"/>
              <a:gd name="T83" fmla="*/ 12277 h 30"/>
              <a:gd name="T84" fmla="*/ 2540 w 10"/>
              <a:gd name="T85" fmla="*/ 423 h 30"/>
              <a:gd name="T86" fmla="*/ 2540 w 10"/>
              <a:gd name="T87" fmla="*/ 423 h 30"/>
              <a:gd name="T88" fmla="*/ 2540 w 10"/>
              <a:gd name="T89" fmla="*/ 11853 h 30"/>
              <a:gd name="T90" fmla="*/ 2540 w 10"/>
              <a:gd name="T91" fmla="*/ 11853 h 30"/>
              <a:gd name="T92" fmla="*/ 2540 w 10"/>
              <a:gd name="T93" fmla="*/ 423 h 30"/>
              <a:gd name="T94" fmla="*/ 3175 w 10"/>
              <a:gd name="T95" fmla="*/ 847 h 30"/>
              <a:gd name="T96" fmla="*/ 3175 w 10"/>
              <a:gd name="T97" fmla="*/ 11853 h 30"/>
              <a:gd name="T98" fmla="*/ 3175 w 10"/>
              <a:gd name="T99" fmla="*/ 11007 h 30"/>
              <a:gd name="T100" fmla="*/ 3175 w 10"/>
              <a:gd name="T101" fmla="*/ 847 h 30"/>
              <a:gd name="T102" fmla="*/ 3175 w 10"/>
              <a:gd name="T103" fmla="*/ 1693 h 30"/>
              <a:gd name="T104" fmla="*/ 3175 w 10"/>
              <a:gd name="T105" fmla="*/ 11007 h 30"/>
              <a:gd name="T106" fmla="*/ 3175 w 10"/>
              <a:gd name="T107" fmla="*/ 11007 h 30"/>
              <a:gd name="T108" fmla="*/ 3175 w 10"/>
              <a:gd name="T109" fmla="*/ 1693 h 30"/>
              <a:gd name="T110" fmla="*/ 3175 w 10"/>
              <a:gd name="T111" fmla="*/ 2117 h 30"/>
              <a:gd name="T112" fmla="*/ 3175 w 10"/>
              <a:gd name="T113" fmla="*/ 10583 h 30"/>
              <a:gd name="T114" fmla="*/ 3175 w 10"/>
              <a:gd name="T115" fmla="*/ 10583 h 30"/>
              <a:gd name="T116" fmla="*/ 3175 w 10"/>
              <a:gd name="T117" fmla="*/ 2117 h 30"/>
              <a:gd name="T118" fmla="*/ 3175 w 10"/>
              <a:gd name="T119" fmla="*/ 2117 h 30"/>
              <a:gd name="T120" fmla="*/ 3175 w 10"/>
              <a:gd name="T121" fmla="*/ 10160 h 30"/>
              <a:gd name="T122" fmla="*/ 3175 w 10"/>
              <a:gd name="T123" fmla="*/ 10160 h 30"/>
              <a:gd name="T124" fmla="*/ 3175 w 10"/>
              <a:gd name="T125" fmla="*/ 2540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30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25"/>
                </a:lnTo>
                <a:lnTo>
                  <a:pt x="0" y="26"/>
                </a:lnTo>
                <a:lnTo>
                  <a:pt x="0" y="4"/>
                </a:lnTo>
                <a:lnTo>
                  <a:pt x="0" y="26"/>
                </a:lnTo>
                <a:lnTo>
                  <a:pt x="1" y="26"/>
                </a:lnTo>
                <a:lnTo>
                  <a:pt x="1" y="2"/>
                </a:lnTo>
                <a:lnTo>
                  <a:pt x="1" y="28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29"/>
                </a:lnTo>
                <a:lnTo>
                  <a:pt x="2" y="1"/>
                </a:lnTo>
                <a:lnTo>
                  <a:pt x="3" y="1"/>
                </a:lnTo>
                <a:lnTo>
                  <a:pt x="3" y="29"/>
                </a:lnTo>
                <a:lnTo>
                  <a:pt x="3" y="1"/>
                </a:lnTo>
                <a:lnTo>
                  <a:pt x="3" y="29"/>
                </a:lnTo>
                <a:lnTo>
                  <a:pt x="5" y="29"/>
                </a:lnTo>
                <a:lnTo>
                  <a:pt x="5" y="0"/>
                </a:lnTo>
                <a:lnTo>
                  <a:pt x="5" y="30"/>
                </a:lnTo>
                <a:lnTo>
                  <a:pt x="6" y="29"/>
                </a:lnTo>
                <a:lnTo>
                  <a:pt x="6" y="0"/>
                </a:lnTo>
                <a:lnTo>
                  <a:pt x="6" y="1"/>
                </a:lnTo>
                <a:lnTo>
                  <a:pt x="6" y="29"/>
                </a:lnTo>
                <a:lnTo>
                  <a:pt x="6" y="1"/>
                </a:lnTo>
                <a:lnTo>
                  <a:pt x="7" y="1"/>
                </a:lnTo>
                <a:lnTo>
                  <a:pt x="7" y="29"/>
                </a:lnTo>
                <a:lnTo>
                  <a:pt x="8" y="29"/>
                </a:lnTo>
                <a:lnTo>
                  <a:pt x="8" y="1"/>
                </a:lnTo>
                <a:lnTo>
                  <a:pt x="8" y="28"/>
                </a:lnTo>
                <a:lnTo>
                  <a:pt x="8" y="1"/>
                </a:lnTo>
                <a:lnTo>
                  <a:pt x="10" y="2"/>
                </a:lnTo>
                <a:lnTo>
                  <a:pt x="10" y="28"/>
                </a:lnTo>
                <a:lnTo>
                  <a:pt x="10" y="26"/>
                </a:lnTo>
                <a:lnTo>
                  <a:pt x="10" y="2"/>
                </a:lnTo>
                <a:lnTo>
                  <a:pt x="10" y="4"/>
                </a:lnTo>
                <a:lnTo>
                  <a:pt x="10" y="26"/>
                </a:lnTo>
                <a:lnTo>
                  <a:pt x="10" y="4"/>
                </a:lnTo>
                <a:lnTo>
                  <a:pt x="10" y="5"/>
                </a:lnTo>
                <a:lnTo>
                  <a:pt x="10" y="25"/>
                </a:lnTo>
                <a:lnTo>
                  <a:pt x="10" y="5"/>
                </a:lnTo>
                <a:lnTo>
                  <a:pt x="10" y="24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Freeform 178"/>
          <p:cNvSpPr>
            <a:spLocks/>
          </p:cNvSpPr>
          <p:nvPr/>
        </p:nvSpPr>
        <p:spPr bwMode="auto">
          <a:xfrm>
            <a:off x="4070350" y="2559050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029 w 38"/>
              <a:gd name="T7" fmla="*/ 0 h 11"/>
              <a:gd name="T8" fmla="*/ 1671 w 38"/>
              <a:gd name="T9" fmla="*/ 0 h 11"/>
              <a:gd name="T10" fmla="*/ 1003 w 38"/>
              <a:gd name="T11" fmla="*/ 433 h 11"/>
              <a:gd name="T12" fmla="*/ 11363 w 38"/>
              <a:gd name="T13" fmla="*/ 433 h 11"/>
              <a:gd name="T14" fmla="*/ 11697 w 38"/>
              <a:gd name="T15" fmla="*/ 433 h 11"/>
              <a:gd name="T16" fmla="*/ 1003 w 38"/>
              <a:gd name="T17" fmla="*/ 433 h 11"/>
              <a:gd name="T18" fmla="*/ 1003 w 38"/>
              <a:gd name="T19" fmla="*/ 433 h 11"/>
              <a:gd name="T20" fmla="*/ 11697 w 38"/>
              <a:gd name="T21" fmla="*/ 433 h 11"/>
              <a:gd name="T22" fmla="*/ 11697 w 38"/>
              <a:gd name="T23" fmla="*/ 433 h 11"/>
              <a:gd name="T24" fmla="*/ 668 w 38"/>
              <a:gd name="T25" fmla="*/ 433 h 11"/>
              <a:gd name="T26" fmla="*/ 668 w 38"/>
              <a:gd name="T27" fmla="*/ 433 h 11"/>
              <a:gd name="T28" fmla="*/ 12032 w 38"/>
              <a:gd name="T29" fmla="*/ 433 h 11"/>
              <a:gd name="T30" fmla="*/ 12032 w 38"/>
              <a:gd name="T31" fmla="*/ 433 h 11"/>
              <a:gd name="T32" fmla="*/ 334 w 38"/>
              <a:gd name="T33" fmla="*/ 433 h 11"/>
              <a:gd name="T34" fmla="*/ 334 w 38"/>
              <a:gd name="T35" fmla="*/ 866 h 11"/>
              <a:gd name="T36" fmla="*/ 12032 w 38"/>
              <a:gd name="T37" fmla="*/ 866 h 11"/>
              <a:gd name="T38" fmla="*/ 12032 w 38"/>
              <a:gd name="T39" fmla="*/ 866 h 11"/>
              <a:gd name="T40" fmla="*/ 334 w 38"/>
              <a:gd name="T41" fmla="*/ 866 h 11"/>
              <a:gd name="T42" fmla="*/ 0 w 38"/>
              <a:gd name="T43" fmla="*/ 1732 h 11"/>
              <a:gd name="T44" fmla="*/ 12700 w 38"/>
              <a:gd name="T45" fmla="*/ 1732 h 11"/>
              <a:gd name="T46" fmla="*/ 12700 w 38"/>
              <a:gd name="T47" fmla="*/ 1732 h 11"/>
              <a:gd name="T48" fmla="*/ 0 w 38"/>
              <a:gd name="T49" fmla="*/ 1732 h 11"/>
              <a:gd name="T50" fmla="*/ 0 w 38"/>
              <a:gd name="T51" fmla="*/ 2165 h 11"/>
              <a:gd name="T52" fmla="*/ 12700 w 38"/>
              <a:gd name="T53" fmla="*/ 2165 h 11"/>
              <a:gd name="T54" fmla="*/ 12700 w 38"/>
              <a:gd name="T55" fmla="*/ 2165 h 11"/>
              <a:gd name="T56" fmla="*/ 0 w 38"/>
              <a:gd name="T57" fmla="*/ 2165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3031 h 11"/>
              <a:gd name="T68" fmla="*/ 12700 w 38"/>
              <a:gd name="T69" fmla="*/ 3031 h 11"/>
              <a:gd name="T70" fmla="*/ 12700 w 38"/>
              <a:gd name="T71" fmla="*/ 3031 h 11"/>
              <a:gd name="T72" fmla="*/ 0 w 38"/>
              <a:gd name="T73" fmla="*/ 3031 h 11"/>
              <a:gd name="T74" fmla="*/ 0 w 38"/>
              <a:gd name="T75" fmla="*/ 3031 h 11"/>
              <a:gd name="T76" fmla="*/ 12700 w 38"/>
              <a:gd name="T77" fmla="*/ 3031 h 11"/>
              <a:gd name="T78" fmla="*/ 12700 w 38"/>
              <a:gd name="T79" fmla="*/ 3897 h 11"/>
              <a:gd name="T80" fmla="*/ 0 w 38"/>
              <a:gd name="T81" fmla="*/ 3897 h 11"/>
              <a:gd name="T82" fmla="*/ 0 w 38"/>
              <a:gd name="T83" fmla="*/ 3897 h 11"/>
              <a:gd name="T84" fmla="*/ 12700 w 38"/>
              <a:gd name="T85" fmla="*/ 3897 h 11"/>
              <a:gd name="T86" fmla="*/ 12032 w 38"/>
              <a:gd name="T87" fmla="*/ 3897 h 11"/>
              <a:gd name="T88" fmla="*/ 334 w 38"/>
              <a:gd name="T89" fmla="*/ 3897 h 11"/>
              <a:gd name="T90" fmla="*/ 334 w 38"/>
              <a:gd name="T91" fmla="*/ 4330 h 11"/>
              <a:gd name="T92" fmla="*/ 12032 w 38"/>
              <a:gd name="T93" fmla="*/ 4330 h 11"/>
              <a:gd name="T94" fmla="*/ 12032 w 38"/>
              <a:gd name="T95" fmla="*/ 4330 h 11"/>
              <a:gd name="T96" fmla="*/ 334 w 38"/>
              <a:gd name="T97" fmla="*/ 4330 h 11"/>
              <a:gd name="T98" fmla="*/ 668 w 38"/>
              <a:gd name="T99" fmla="*/ 4330 h 11"/>
              <a:gd name="T100" fmla="*/ 12032 w 38"/>
              <a:gd name="T101" fmla="*/ 4330 h 11"/>
              <a:gd name="T102" fmla="*/ 11697 w 38"/>
              <a:gd name="T103" fmla="*/ 4330 h 11"/>
              <a:gd name="T104" fmla="*/ 668 w 38"/>
              <a:gd name="T105" fmla="*/ 4330 h 11"/>
              <a:gd name="T106" fmla="*/ 1003 w 38"/>
              <a:gd name="T107" fmla="*/ 4763 h 11"/>
              <a:gd name="T108" fmla="*/ 11697 w 38"/>
              <a:gd name="T109" fmla="*/ 4763 h 11"/>
              <a:gd name="T110" fmla="*/ 11697 w 38"/>
              <a:gd name="T111" fmla="*/ 4763 h 11"/>
              <a:gd name="T112" fmla="*/ 1003 w 38"/>
              <a:gd name="T113" fmla="*/ 4763 h 11"/>
              <a:gd name="T114" fmla="*/ 1003 w 38"/>
              <a:gd name="T115" fmla="*/ 4763 h 11"/>
              <a:gd name="T116" fmla="*/ 11363 w 38"/>
              <a:gd name="T117" fmla="*/ 4763 h 11"/>
              <a:gd name="T118" fmla="*/ 11029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5" y="0"/>
                </a:lnTo>
                <a:lnTo>
                  <a:pt x="3" y="1"/>
                </a:lnTo>
                <a:lnTo>
                  <a:pt x="34" y="1"/>
                </a:lnTo>
                <a:lnTo>
                  <a:pt x="35" y="1"/>
                </a:lnTo>
                <a:lnTo>
                  <a:pt x="3" y="1"/>
                </a:lnTo>
                <a:lnTo>
                  <a:pt x="35" y="1"/>
                </a:lnTo>
                <a:lnTo>
                  <a:pt x="2" y="1"/>
                </a:lnTo>
                <a:lnTo>
                  <a:pt x="36" y="1"/>
                </a:lnTo>
                <a:lnTo>
                  <a:pt x="1" y="1"/>
                </a:lnTo>
                <a:lnTo>
                  <a:pt x="1" y="2"/>
                </a:lnTo>
                <a:lnTo>
                  <a:pt x="36" y="2"/>
                </a:lnTo>
                <a:lnTo>
                  <a:pt x="1" y="2"/>
                </a:lnTo>
                <a:lnTo>
                  <a:pt x="0" y="4"/>
                </a:lnTo>
                <a:lnTo>
                  <a:pt x="38" y="4"/>
                </a:lnTo>
                <a:lnTo>
                  <a:pt x="0" y="4"/>
                </a:lnTo>
                <a:lnTo>
                  <a:pt x="0" y="5"/>
                </a:lnTo>
                <a:lnTo>
                  <a:pt x="38" y="5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8" y="7"/>
                </a:lnTo>
                <a:lnTo>
                  <a:pt x="38" y="9"/>
                </a:lnTo>
                <a:lnTo>
                  <a:pt x="0" y="9"/>
                </a:lnTo>
                <a:lnTo>
                  <a:pt x="38" y="9"/>
                </a:lnTo>
                <a:lnTo>
                  <a:pt x="36" y="9"/>
                </a:lnTo>
                <a:lnTo>
                  <a:pt x="1" y="9"/>
                </a:lnTo>
                <a:lnTo>
                  <a:pt x="1" y="10"/>
                </a:lnTo>
                <a:lnTo>
                  <a:pt x="36" y="10"/>
                </a:lnTo>
                <a:lnTo>
                  <a:pt x="1" y="10"/>
                </a:lnTo>
                <a:lnTo>
                  <a:pt x="2" y="10"/>
                </a:lnTo>
                <a:lnTo>
                  <a:pt x="36" y="10"/>
                </a:lnTo>
                <a:lnTo>
                  <a:pt x="35" y="10"/>
                </a:lnTo>
                <a:lnTo>
                  <a:pt x="2" y="10"/>
                </a:lnTo>
                <a:lnTo>
                  <a:pt x="3" y="11"/>
                </a:lnTo>
                <a:lnTo>
                  <a:pt x="35" y="11"/>
                </a:lnTo>
                <a:lnTo>
                  <a:pt x="3" y="11"/>
                </a:lnTo>
                <a:lnTo>
                  <a:pt x="34" y="11"/>
                </a:lnTo>
                <a:lnTo>
                  <a:pt x="33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4081463" y="2552700"/>
            <a:ext cx="1587" cy="11113"/>
          </a:xfrm>
          <a:custGeom>
            <a:avLst/>
            <a:gdLst>
              <a:gd name="T0" fmla="*/ 866 w 11"/>
              <a:gd name="T1" fmla="*/ 9197 h 29"/>
              <a:gd name="T2" fmla="*/ 0 w 11"/>
              <a:gd name="T3" fmla="*/ 9197 h 29"/>
              <a:gd name="T4" fmla="*/ 0 w 11"/>
              <a:gd name="T5" fmla="*/ 2299 h 29"/>
              <a:gd name="T6" fmla="*/ 0 w 11"/>
              <a:gd name="T7" fmla="*/ 1916 h 29"/>
              <a:gd name="T8" fmla="*/ 0 w 11"/>
              <a:gd name="T9" fmla="*/ 9580 h 29"/>
              <a:gd name="T10" fmla="*/ 0 w 11"/>
              <a:gd name="T11" fmla="*/ 9580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580 h 29"/>
              <a:gd name="T18" fmla="*/ 0 w 11"/>
              <a:gd name="T19" fmla="*/ 10347 h 29"/>
              <a:gd name="T20" fmla="*/ 0 w 11"/>
              <a:gd name="T21" fmla="*/ 1533 h 29"/>
              <a:gd name="T22" fmla="*/ 0 w 11"/>
              <a:gd name="T23" fmla="*/ 1533 h 29"/>
              <a:gd name="T24" fmla="*/ 0 w 11"/>
              <a:gd name="T25" fmla="*/ 10347 h 29"/>
              <a:gd name="T26" fmla="*/ 0 w 11"/>
              <a:gd name="T27" fmla="*/ 10347 h 29"/>
              <a:gd name="T28" fmla="*/ 0 w 11"/>
              <a:gd name="T29" fmla="*/ 1150 h 29"/>
              <a:gd name="T30" fmla="*/ 289 w 11"/>
              <a:gd name="T31" fmla="*/ 1150 h 29"/>
              <a:gd name="T32" fmla="*/ 289 w 11"/>
              <a:gd name="T33" fmla="*/ 10730 h 29"/>
              <a:gd name="T34" fmla="*/ 289 w 11"/>
              <a:gd name="T35" fmla="*/ 10730 h 29"/>
              <a:gd name="T36" fmla="*/ 289 w 11"/>
              <a:gd name="T37" fmla="*/ 383 h 29"/>
              <a:gd name="T38" fmla="*/ 289 w 11"/>
              <a:gd name="T39" fmla="*/ 383 h 29"/>
              <a:gd name="T40" fmla="*/ 289 w 11"/>
              <a:gd name="T41" fmla="*/ 10730 h 29"/>
              <a:gd name="T42" fmla="*/ 433 w 11"/>
              <a:gd name="T43" fmla="*/ 10730 h 29"/>
              <a:gd name="T44" fmla="*/ 433 w 11"/>
              <a:gd name="T45" fmla="*/ 383 h 29"/>
              <a:gd name="T46" fmla="*/ 433 w 11"/>
              <a:gd name="T47" fmla="*/ 383 h 29"/>
              <a:gd name="T48" fmla="*/ 433 w 11"/>
              <a:gd name="T49" fmla="*/ 11113 h 29"/>
              <a:gd name="T50" fmla="*/ 577 w 11"/>
              <a:gd name="T51" fmla="*/ 11113 h 29"/>
              <a:gd name="T52" fmla="*/ 577 w 11"/>
              <a:gd name="T53" fmla="*/ 383 h 29"/>
              <a:gd name="T54" fmla="*/ 577 w 11"/>
              <a:gd name="T55" fmla="*/ 0 h 29"/>
              <a:gd name="T56" fmla="*/ 577 w 11"/>
              <a:gd name="T57" fmla="*/ 11113 h 29"/>
              <a:gd name="T58" fmla="*/ 866 w 11"/>
              <a:gd name="T59" fmla="*/ 11113 h 29"/>
              <a:gd name="T60" fmla="*/ 866 w 11"/>
              <a:gd name="T61" fmla="*/ 0 h 29"/>
              <a:gd name="T62" fmla="*/ 866 w 11"/>
              <a:gd name="T63" fmla="*/ 0 h 29"/>
              <a:gd name="T64" fmla="*/ 866 w 11"/>
              <a:gd name="T65" fmla="*/ 11113 h 29"/>
              <a:gd name="T66" fmla="*/ 866 w 11"/>
              <a:gd name="T67" fmla="*/ 11113 h 29"/>
              <a:gd name="T68" fmla="*/ 866 w 11"/>
              <a:gd name="T69" fmla="*/ 0 h 29"/>
              <a:gd name="T70" fmla="*/ 1010 w 11"/>
              <a:gd name="T71" fmla="*/ 0 h 29"/>
              <a:gd name="T72" fmla="*/ 1010 w 11"/>
              <a:gd name="T73" fmla="*/ 11113 h 29"/>
              <a:gd name="T74" fmla="*/ 1154 w 11"/>
              <a:gd name="T75" fmla="*/ 11113 h 29"/>
              <a:gd name="T76" fmla="*/ 1154 w 11"/>
              <a:gd name="T77" fmla="*/ 383 h 29"/>
              <a:gd name="T78" fmla="*/ 1154 w 11"/>
              <a:gd name="T79" fmla="*/ 383 h 29"/>
              <a:gd name="T80" fmla="*/ 1154 w 11"/>
              <a:gd name="T81" fmla="*/ 11113 h 29"/>
              <a:gd name="T82" fmla="*/ 1154 w 11"/>
              <a:gd name="T83" fmla="*/ 10730 h 29"/>
              <a:gd name="T84" fmla="*/ 1154 w 11"/>
              <a:gd name="T85" fmla="*/ 383 h 29"/>
              <a:gd name="T86" fmla="*/ 1298 w 11"/>
              <a:gd name="T87" fmla="*/ 383 h 29"/>
              <a:gd name="T88" fmla="*/ 1298 w 11"/>
              <a:gd name="T89" fmla="*/ 10730 h 29"/>
              <a:gd name="T90" fmla="*/ 1298 w 11"/>
              <a:gd name="T91" fmla="*/ 10730 h 29"/>
              <a:gd name="T92" fmla="*/ 1298 w 11"/>
              <a:gd name="T93" fmla="*/ 383 h 29"/>
              <a:gd name="T94" fmla="*/ 1298 w 11"/>
              <a:gd name="T95" fmla="*/ 1150 h 29"/>
              <a:gd name="T96" fmla="*/ 1298 w 11"/>
              <a:gd name="T97" fmla="*/ 10730 h 29"/>
              <a:gd name="T98" fmla="*/ 1298 w 11"/>
              <a:gd name="T99" fmla="*/ 10347 h 29"/>
              <a:gd name="T100" fmla="*/ 1298 w 11"/>
              <a:gd name="T101" fmla="*/ 1150 h 29"/>
              <a:gd name="T102" fmla="*/ 1587 w 11"/>
              <a:gd name="T103" fmla="*/ 1533 h 29"/>
              <a:gd name="T104" fmla="*/ 1587 w 11"/>
              <a:gd name="T105" fmla="*/ 10347 h 29"/>
              <a:gd name="T106" fmla="*/ 1587 w 11"/>
              <a:gd name="T107" fmla="*/ 10347 h 29"/>
              <a:gd name="T108" fmla="*/ 1587 w 11"/>
              <a:gd name="T109" fmla="*/ 1533 h 29"/>
              <a:gd name="T110" fmla="*/ 1587 w 11"/>
              <a:gd name="T111" fmla="*/ 1533 h 29"/>
              <a:gd name="T112" fmla="*/ 1587 w 11"/>
              <a:gd name="T113" fmla="*/ 9580 h 29"/>
              <a:gd name="T114" fmla="*/ 1587 w 11"/>
              <a:gd name="T115" fmla="*/ 9580 h 29"/>
              <a:gd name="T116" fmla="*/ 1587 w 11"/>
              <a:gd name="T117" fmla="*/ 1916 h 29"/>
              <a:gd name="T118" fmla="*/ 1587 w 11"/>
              <a:gd name="T119" fmla="*/ 1916 h 29"/>
              <a:gd name="T120" fmla="*/ 1587 w 11"/>
              <a:gd name="T121" fmla="*/ 9580 h 29"/>
              <a:gd name="T122" fmla="*/ 1587 w 11"/>
              <a:gd name="T123" fmla="*/ 9197 h 29"/>
              <a:gd name="T124" fmla="*/ 1587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27"/>
                </a:lnTo>
                <a:lnTo>
                  <a:pt x="0" y="4"/>
                </a:lnTo>
                <a:lnTo>
                  <a:pt x="0" y="27"/>
                </a:lnTo>
                <a:lnTo>
                  <a:pt x="0" y="3"/>
                </a:lnTo>
                <a:lnTo>
                  <a:pt x="2" y="3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3" y="28"/>
                </a:lnTo>
                <a:lnTo>
                  <a:pt x="3" y="1"/>
                </a:lnTo>
                <a:lnTo>
                  <a:pt x="3" y="29"/>
                </a:lnTo>
                <a:lnTo>
                  <a:pt x="4" y="29"/>
                </a:lnTo>
                <a:lnTo>
                  <a:pt x="4" y="1"/>
                </a:lnTo>
                <a:lnTo>
                  <a:pt x="4" y="0"/>
                </a:lnTo>
                <a:lnTo>
                  <a:pt x="4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3"/>
                </a:lnTo>
                <a:lnTo>
                  <a:pt x="9" y="28"/>
                </a:lnTo>
                <a:lnTo>
                  <a:pt x="9" y="27"/>
                </a:lnTo>
                <a:lnTo>
                  <a:pt x="9" y="3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1" y="25"/>
                </a:lnTo>
                <a:lnTo>
                  <a:pt x="11" y="5"/>
                </a:lnTo>
                <a:lnTo>
                  <a:pt x="11" y="2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" name="Freeform 180"/>
          <p:cNvSpPr>
            <a:spLocks/>
          </p:cNvSpPr>
          <p:nvPr/>
        </p:nvSpPr>
        <p:spPr bwMode="auto">
          <a:xfrm>
            <a:off x="4081463" y="2552700"/>
            <a:ext cx="61912" cy="3175"/>
          </a:xfrm>
          <a:custGeom>
            <a:avLst/>
            <a:gdLst>
              <a:gd name="T0" fmla="*/ 2099 w 177"/>
              <a:gd name="T1" fmla="*/ 1732 h 11"/>
              <a:gd name="T2" fmla="*/ 2099 w 177"/>
              <a:gd name="T3" fmla="*/ 0 h 11"/>
              <a:gd name="T4" fmla="*/ 60163 w 177"/>
              <a:gd name="T5" fmla="*/ 0 h 11"/>
              <a:gd name="T6" fmla="*/ 60163 w 177"/>
              <a:gd name="T7" fmla="*/ 0 h 11"/>
              <a:gd name="T8" fmla="*/ 2099 w 177"/>
              <a:gd name="T9" fmla="*/ 0 h 11"/>
              <a:gd name="T10" fmla="*/ 1399 w 177"/>
              <a:gd name="T11" fmla="*/ 0 h 11"/>
              <a:gd name="T12" fmla="*/ 60163 w 177"/>
              <a:gd name="T13" fmla="*/ 0 h 11"/>
              <a:gd name="T14" fmla="*/ 60513 w 177"/>
              <a:gd name="T15" fmla="*/ 289 h 11"/>
              <a:gd name="T16" fmla="*/ 1399 w 177"/>
              <a:gd name="T17" fmla="*/ 289 h 11"/>
              <a:gd name="T18" fmla="*/ 1049 w 177"/>
              <a:gd name="T19" fmla="*/ 289 h 11"/>
              <a:gd name="T20" fmla="*/ 60863 w 177"/>
              <a:gd name="T21" fmla="*/ 289 h 11"/>
              <a:gd name="T22" fmla="*/ 60863 w 177"/>
              <a:gd name="T23" fmla="*/ 289 h 11"/>
              <a:gd name="T24" fmla="*/ 1049 w 177"/>
              <a:gd name="T25" fmla="*/ 289 h 11"/>
              <a:gd name="T26" fmla="*/ 700 w 177"/>
              <a:gd name="T27" fmla="*/ 289 h 11"/>
              <a:gd name="T28" fmla="*/ 60863 w 177"/>
              <a:gd name="T29" fmla="*/ 289 h 11"/>
              <a:gd name="T30" fmla="*/ 61562 w 177"/>
              <a:gd name="T31" fmla="*/ 289 h 11"/>
              <a:gd name="T32" fmla="*/ 700 w 177"/>
              <a:gd name="T33" fmla="*/ 289 h 11"/>
              <a:gd name="T34" fmla="*/ 700 w 177"/>
              <a:gd name="T35" fmla="*/ 866 h 11"/>
              <a:gd name="T36" fmla="*/ 61562 w 177"/>
              <a:gd name="T37" fmla="*/ 866 h 11"/>
              <a:gd name="T38" fmla="*/ 61562 w 177"/>
              <a:gd name="T39" fmla="*/ 866 h 11"/>
              <a:gd name="T40" fmla="*/ 0 w 177"/>
              <a:gd name="T41" fmla="*/ 866 h 11"/>
              <a:gd name="T42" fmla="*/ 0 w 177"/>
              <a:gd name="T43" fmla="*/ 1155 h 11"/>
              <a:gd name="T44" fmla="*/ 61562 w 177"/>
              <a:gd name="T45" fmla="*/ 1155 h 11"/>
              <a:gd name="T46" fmla="*/ 61562 w 177"/>
              <a:gd name="T47" fmla="*/ 1155 h 11"/>
              <a:gd name="T48" fmla="*/ 0 w 177"/>
              <a:gd name="T49" fmla="*/ 1155 h 11"/>
              <a:gd name="T50" fmla="*/ 0 w 177"/>
              <a:gd name="T51" fmla="*/ 1155 h 11"/>
              <a:gd name="T52" fmla="*/ 61912 w 177"/>
              <a:gd name="T53" fmla="*/ 1155 h 11"/>
              <a:gd name="T54" fmla="*/ 61912 w 177"/>
              <a:gd name="T55" fmla="*/ 1443 h 11"/>
              <a:gd name="T56" fmla="*/ 0 w 177"/>
              <a:gd name="T57" fmla="*/ 1443 h 11"/>
              <a:gd name="T58" fmla="*/ 0 w 177"/>
              <a:gd name="T59" fmla="*/ 1443 h 11"/>
              <a:gd name="T60" fmla="*/ 61912 w 177"/>
              <a:gd name="T61" fmla="*/ 1443 h 11"/>
              <a:gd name="T62" fmla="*/ 61912 w 177"/>
              <a:gd name="T63" fmla="*/ 1732 h 11"/>
              <a:gd name="T64" fmla="*/ 0 w 177"/>
              <a:gd name="T65" fmla="*/ 1732 h 11"/>
              <a:gd name="T66" fmla="*/ 0 w 177"/>
              <a:gd name="T67" fmla="*/ 2309 h 11"/>
              <a:gd name="T68" fmla="*/ 61912 w 177"/>
              <a:gd name="T69" fmla="*/ 2309 h 11"/>
              <a:gd name="T70" fmla="*/ 61912 w 177"/>
              <a:gd name="T71" fmla="*/ 2309 h 11"/>
              <a:gd name="T72" fmla="*/ 0 w 177"/>
              <a:gd name="T73" fmla="*/ 2309 h 11"/>
              <a:gd name="T74" fmla="*/ 0 w 177"/>
              <a:gd name="T75" fmla="*/ 2309 h 11"/>
              <a:gd name="T76" fmla="*/ 61912 w 177"/>
              <a:gd name="T77" fmla="*/ 2309 h 11"/>
              <a:gd name="T78" fmla="*/ 61562 w 177"/>
              <a:gd name="T79" fmla="*/ 2598 h 11"/>
              <a:gd name="T80" fmla="*/ 0 w 177"/>
              <a:gd name="T81" fmla="*/ 2598 h 11"/>
              <a:gd name="T82" fmla="*/ 0 w 177"/>
              <a:gd name="T83" fmla="*/ 2598 h 11"/>
              <a:gd name="T84" fmla="*/ 61562 w 177"/>
              <a:gd name="T85" fmla="*/ 2598 h 11"/>
              <a:gd name="T86" fmla="*/ 61562 w 177"/>
              <a:gd name="T87" fmla="*/ 2598 h 11"/>
              <a:gd name="T88" fmla="*/ 0 w 177"/>
              <a:gd name="T89" fmla="*/ 2598 h 11"/>
              <a:gd name="T90" fmla="*/ 700 w 177"/>
              <a:gd name="T91" fmla="*/ 2886 h 11"/>
              <a:gd name="T92" fmla="*/ 61562 w 177"/>
              <a:gd name="T93" fmla="*/ 2886 h 11"/>
              <a:gd name="T94" fmla="*/ 61562 w 177"/>
              <a:gd name="T95" fmla="*/ 2886 h 11"/>
              <a:gd name="T96" fmla="*/ 700 w 177"/>
              <a:gd name="T97" fmla="*/ 2886 h 11"/>
              <a:gd name="T98" fmla="*/ 700 w 177"/>
              <a:gd name="T99" fmla="*/ 2886 h 11"/>
              <a:gd name="T100" fmla="*/ 60863 w 177"/>
              <a:gd name="T101" fmla="*/ 2886 h 11"/>
              <a:gd name="T102" fmla="*/ 60863 w 177"/>
              <a:gd name="T103" fmla="*/ 2886 h 11"/>
              <a:gd name="T104" fmla="*/ 1049 w 177"/>
              <a:gd name="T105" fmla="*/ 2886 h 11"/>
              <a:gd name="T106" fmla="*/ 1049 w 177"/>
              <a:gd name="T107" fmla="*/ 3175 h 11"/>
              <a:gd name="T108" fmla="*/ 60863 w 177"/>
              <a:gd name="T109" fmla="*/ 3175 h 11"/>
              <a:gd name="T110" fmla="*/ 60513 w 177"/>
              <a:gd name="T111" fmla="*/ 3175 h 11"/>
              <a:gd name="T112" fmla="*/ 1399 w 177"/>
              <a:gd name="T113" fmla="*/ 3175 h 11"/>
              <a:gd name="T114" fmla="*/ 1399 w 177"/>
              <a:gd name="T115" fmla="*/ 3175 h 11"/>
              <a:gd name="T116" fmla="*/ 60163 w 177"/>
              <a:gd name="T117" fmla="*/ 3175 h 11"/>
              <a:gd name="T118" fmla="*/ 60163 w 177"/>
              <a:gd name="T119" fmla="*/ 3175 h 11"/>
              <a:gd name="T120" fmla="*/ 2099 w 177"/>
              <a:gd name="T121" fmla="*/ 3175 h 11"/>
              <a:gd name="T122" fmla="*/ 2099 w 177"/>
              <a:gd name="T123" fmla="*/ 3175 h 11"/>
              <a:gd name="T124" fmla="*/ 60163 w 177"/>
              <a:gd name="T125" fmla="*/ 3175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7" h="11">
                <a:moveTo>
                  <a:pt x="6" y="6"/>
                </a:moveTo>
                <a:lnTo>
                  <a:pt x="6" y="0"/>
                </a:lnTo>
                <a:lnTo>
                  <a:pt x="172" y="0"/>
                </a:lnTo>
                <a:lnTo>
                  <a:pt x="6" y="0"/>
                </a:lnTo>
                <a:lnTo>
                  <a:pt x="4" y="0"/>
                </a:lnTo>
                <a:lnTo>
                  <a:pt x="172" y="0"/>
                </a:lnTo>
                <a:lnTo>
                  <a:pt x="173" y="1"/>
                </a:lnTo>
                <a:lnTo>
                  <a:pt x="4" y="1"/>
                </a:lnTo>
                <a:lnTo>
                  <a:pt x="3" y="1"/>
                </a:lnTo>
                <a:lnTo>
                  <a:pt x="174" y="1"/>
                </a:lnTo>
                <a:lnTo>
                  <a:pt x="3" y="1"/>
                </a:lnTo>
                <a:lnTo>
                  <a:pt x="2" y="1"/>
                </a:lnTo>
                <a:lnTo>
                  <a:pt x="174" y="1"/>
                </a:lnTo>
                <a:lnTo>
                  <a:pt x="176" y="1"/>
                </a:lnTo>
                <a:lnTo>
                  <a:pt x="2" y="1"/>
                </a:lnTo>
                <a:lnTo>
                  <a:pt x="2" y="3"/>
                </a:lnTo>
                <a:lnTo>
                  <a:pt x="176" y="3"/>
                </a:lnTo>
                <a:lnTo>
                  <a:pt x="0" y="3"/>
                </a:lnTo>
                <a:lnTo>
                  <a:pt x="0" y="4"/>
                </a:lnTo>
                <a:lnTo>
                  <a:pt x="176" y="4"/>
                </a:lnTo>
                <a:lnTo>
                  <a:pt x="0" y="4"/>
                </a:lnTo>
                <a:lnTo>
                  <a:pt x="177" y="4"/>
                </a:lnTo>
                <a:lnTo>
                  <a:pt x="177" y="5"/>
                </a:lnTo>
                <a:lnTo>
                  <a:pt x="0" y="5"/>
                </a:lnTo>
                <a:lnTo>
                  <a:pt x="177" y="5"/>
                </a:lnTo>
                <a:lnTo>
                  <a:pt x="177" y="6"/>
                </a:lnTo>
                <a:lnTo>
                  <a:pt x="0" y="6"/>
                </a:lnTo>
                <a:lnTo>
                  <a:pt x="0" y="8"/>
                </a:lnTo>
                <a:lnTo>
                  <a:pt x="177" y="8"/>
                </a:lnTo>
                <a:lnTo>
                  <a:pt x="0" y="8"/>
                </a:lnTo>
                <a:lnTo>
                  <a:pt x="177" y="8"/>
                </a:lnTo>
                <a:lnTo>
                  <a:pt x="176" y="9"/>
                </a:lnTo>
                <a:lnTo>
                  <a:pt x="0" y="9"/>
                </a:lnTo>
                <a:lnTo>
                  <a:pt x="176" y="9"/>
                </a:lnTo>
                <a:lnTo>
                  <a:pt x="0" y="9"/>
                </a:lnTo>
                <a:lnTo>
                  <a:pt x="2" y="10"/>
                </a:lnTo>
                <a:lnTo>
                  <a:pt x="176" y="10"/>
                </a:lnTo>
                <a:lnTo>
                  <a:pt x="2" y="10"/>
                </a:lnTo>
                <a:lnTo>
                  <a:pt x="174" y="10"/>
                </a:lnTo>
                <a:lnTo>
                  <a:pt x="3" y="10"/>
                </a:lnTo>
                <a:lnTo>
                  <a:pt x="3" y="11"/>
                </a:lnTo>
                <a:lnTo>
                  <a:pt x="174" y="11"/>
                </a:lnTo>
                <a:lnTo>
                  <a:pt x="173" y="11"/>
                </a:lnTo>
                <a:lnTo>
                  <a:pt x="4" y="11"/>
                </a:lnTo>
                <a:lnTo>
                  <a:pt x="172" y="11"/>
                </a:lnTo>
                <a:lnTo>
                  <a:pt x="6" y="11"/>
                </a:lnTo>
                <a:lnTo>
                  <a:pt x="172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4138613" y="2544763"/>
            <a:ext cx="4762" cy="11112"/>
          </a:xfrm>
          <a:custGeom>
            <a:avLst/>
            <a:gdLst>
              <a:gd name="T0" fmla="*/ 2778 w 12"/>
              <a:gd name="T1" fmla="*/ 9196 h 29"/>
              <a:gd name="T2" fmla="*/ 0 w 12"/>
              <a:gd name="T3" fmla="*/ 9196 h 29"/>
              <a:gd name="T4" fmla="*/ 0 w 12"/>
              <a:gd name="T5" fmla="*/ 2682 h 29"/>
              <a:gd name="T6" fmla="*/ 0 w 12"/>
              <a:gd name="T7" fmla="*/ 1916 h 29"/>
              <a:gd name="T8" fmla="*/ 0 w 12"/>
              <a:gd name="T9" fmla="*/ 9962 h 29"/>
              <a:gd name="T10" fmla="*/ 0 w 12"/>
              <a:gd name="T11" fmla="*/ 9962 h 29"/>
              <a:gd name="T12" fmla="*/ 0 w 12"/>
              <a:gd name="T13" fmla="*/ 1916 h 29"/>
              <a:gd name="T14" fmla="*/ 0 w 12"/>
              <a:gd name="T15" fmla="*/ 1533 h 29"/>
              <a:gd name="T16" fmla="*/ 0 w 12"/>
              <a:gd name="T17" fmla="*/ 9962 h 29"/>
              <a:gd name="T18" fmla="*/ 794 w 12"/>
              <a:gd name="T19" fmla="*/ 10346 h 29"/>
              <a:gd name="T20" fmla="*/ 794 w 12"/>
              <a:gd name="T21" fmla="*/ 1533 h 29"/>
              <a:gd name="T22" fmla="*/ 794 w 12"/>
              <a:gd name="T23" fmla="*/ 1533 h 29"/>
              <a:gd name="T24" fmla="*/ 794 w 12"/>
              <a:gd name="T25" fmla="*/ 10346 h 29"/>
              <a:gd name="T26" fmla="*/ 794 w 12"/>
              <a:gd name="T27" fmla="*/ 10346 h 29"/>
              <a:gd name="T28" fmla="*/ 794 w 12"/>
              <a:gd name="T29" fmla="*/ 1150 h 29"/>
              <a:gd name="T30" fmla="*/ 794 w 12"/>
              <a:gd name="T31" fmla="*/ 1150 h 29"/>
              <a:gd name="T32" fmla="*/ 794 w 12"/>
              <a:gd name="T33" fmla="*/ 10729 h 29"/>
              <a:gd name="T34" fmla="*/ 1191 w 12"/>
              <a:gd name="T35" fmla="*/ 10729 h 29"/>
              <a:gd name="T36" fmla="*/ 1191 w 12"/>
              <a:gd name="T37" fmla="*/ 1150 h 29"/>
              <a:gd name="T38" fmla="*/ 1191 w 12"/>
              <a:gd name="T39" fmla="*/ 1150 h 29"/>
              <a:gd name="T40" fmla="*/ 1191 w 12"/>
              <a:gd name="T41" fmla="*/ 10729 h 29"/>
              <a:gd name="T42" fmla="*/ 1191 w 12"/>
              <a:gd name="T43" fmla="*/ 10729 h 29"/>
              <a:gd name="T44" fmla="*/ 1191 w 12"/>
              <a:gd name="T45" fmla="*/ 766 h 29"/>
              <a:gd name="T46" fmla="*/ 1191 w 12"/>
              <a:gd name="T47" fmla="*/ 766 h 29"/>
              <a:gd name="T48" fmla="*/ 1191 w 12"/>
              <a:gd name="T49" fmla="*/ 11112 h 29"/>
              <a:gd name="T50" fmla="*/ 1587 w 12"/>
              <a:gd name="T51" fmla="*/ 11112 h 29"/>
              <a:gd name="T52" fmla="*/ 1587 w 12"/>
              <a:gd name="T53" fmla="*/ 0 h 29"/>
              <a:gd name="T54" fmla="*/ 2381 w 12"/>
              <a:gd name="T55" fmla="*/ 0 h 29"/>
              <a:gd name="T56" fmla="*/ 2381 w 12"/>
              <a:gd name="T57" fmla="*/ 11112 h 29"/>
              <a:gd name="T58" fmla="*/ 2381 w 12"/>
              <a:gd name="T59" fmla="*/ 11112 h 29"/>
              <a:gd name="T60" fmla="*/ 2381 w 12"/>
              <a:gd name="T61" fmla="*/ 0 h 29"/>
              <a:gd name="T62" fmla="*/ 2778 w 12"/>
              <a:gd name="T63" fmla="*/ 0 h 29"/>
              <a:gd name="T64" fmla="*/ 2778 w 12"/>
              <a:gd name="T65" fmla="*/ 11112 h 29"/>
              <a:gd name="T66" fmla="*/ 2778 w 12"/>
              <a:gd name="T67" fmla="*/ 11112 h 29"/>
              <a:gd name="T68" fmla="*/ 2778 w 12"/>
              <a:gd name="T69" fmla="*/ 0 h 29"/>
              <a:gd name="T70" fmla="*/ 2778 w 12"/>
              <a:gd name="T71" fmla="*/ 0 h 29"/>
              <a:gd name="T72" fmla="*/ 2778 w 12"/>
              <a:gd name="T73" fmla="*/ 11112 h 29"/>
              <a:gd name="T74" fmla="*/ 3175 w 12"/>
              <a:gd name="T75" fmla="*/ 11112 h 29"/>
              <a:gd name="T76" fmla="*/ 3175 w 12"/>
              <a:gd name="T77" fmla="*/ 0 h 29"/>
              <a:gd name="T78" fmla="*/ 3572 w 12"/>
              <a:gd name="T79" fmla="*/ 766 h 29"/>
              <a:gd name="T80" fmla="*/ 3572 w 12"/>
              <a:gd name="T81" fmla="*/ 11112 h 29"/>
              <a:gd name="T82" fmla="*/ 3572 w 12"/>
              <a:gd name="T83" fmla="*/ 10729 h 29"/>
              <a:gd name="T84" fmla="*/ 3572 w 12"/>
              <a:gd name="T85" fmla="*/ 766 h 29"/>
              <a:gd name="T86" fmla="*/ 3572 w 12"/>
              <a:gd name="T87" fmla="*/ 1150 h 29"/>
              <a:gd name="T88" fmla="*/ 3572 w 12"/>
              <a:gd name="T89" fmla="*/ 10729 h 29"/>
              <a:gd name="T90" fmla="*/ 4365 w 12"/>
              <a:gd name="T91" fmla="*/ 10729 h 29"/>
              <a:gd name="T92" fmla="*/ 4365 w 12"/>
              <a:gd name="T93" fmla="*/ 1150 h 29"/>
              <a:gd name="T94" fmla="*/ 4365 w 12"/>
              <a:gd name="T95" fmla="*/ 1150 h 29"/>
              <a:gd name="T96" fmla="*/ 4365 w 12"/>
              <a:gd name="T97" fmla="*/ 10729 h 29"/>
              <a:gd name="T98" fmla="*/ 4365 w 12"/>
              <a:gd name="T99" fmla="*/ 10346 h 29"/>
              <a:gd name="T100" fmla="*/ 4365 w 12"/>
              <a:gd name="T101" fmla="*/ 1150 h 29"/>
              <a:gd name="T102" fmla="*/ 4365 w 12"/>
              <a:gd name="T103" fmla="*/ 1533 h 29"/>
              <a:gd name="T104" fmla="*/ 4365 w 12"/>
              <a:gd name="T105" fmla="*/ 10346 h 29"/>
              <a:gd name="T106" fmla="*/ 4365 w 12"/>
              <a:gd name="T107" fmla="*/ 10346 h 29"/>
              <a:gd name="T108" fmla="*/ 4365 w 12"/>
              <a:gd name="T109" fmla="*/ 1533 h 29"/>
              <a:gd name="T110" fmla="*/ 4762 w 12"/>
              <a:gd name="T111" fmla="*/ 1533 h 29"/>
              <a:gd name="T112" fmla="*/ 4762 w 12"/>
              <a:gd name="T113" fmla="*/ 9962 h 29"/>
              <a:gd name="T114" fmla="*/ 4762 w 12"/>
              <a:gd name="T115" fmla="*/ 9962 h 29"/>
              <a:gd name="T116" fmla="*/ 4762 w 12"/>
              <a:gd name="T117" fmla="*/ 1916 h 29"/>
              <a:gd name="T118" fmla="*/ 4762 w 12"/>
              <a:gd name="T119" fmla="*/ 1916 h 29"/>
              <a:gd name="T120" fmla="*/ 4762 w 12"/>
              <a:gd name="T121" fmla="*/ 9962 h 29"/>
              <a:gd name="T122" fmla="*/ 4762 w 12"/>
              <a:gd name="T123" fmla="*/ 9196 h 29"/>
              <a:gd name="T124" fmla="*/ 4762 w 12"/>
              <a:gd name="T125" fmla="*/ 2682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9">
                <a:moveTo>
                  <a:pt x="7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6"/>
                </a:lnTo>
                <a:lnTo>
                  <a:pt x="0" y="5"/>
                </a:lnTo>
                <a:lnTo>
                  <a:pt x="0" y="4"/>
                </a:lnTo>
                <a:lnTo>
                  <a:pt x="0" y="26"/>
                </a:lnTo>
                <a:lnTo>
                  <a:pt x="2" y="27"/>
                </a:lnTo>
                <a:lnTo>
                  <a:pt x="2" y="4"/>
                </a:lnTo>
                <a:lnTo>
                  <a:pt x="2" y="27"/>
                </a:lnTo>
                <a:lnTo>
                  <a:pt x="2" y="3"/>
                </a:lnTo>
                <a:lnTo>
                  <a:pt x="2" y="28"/>
                </a:lnTo>
                <a:lnTo>
                  <a:pt x="3" y="28"/>
                </a:lnTo>
                <a:lnTo>
                  <a:pt x="3" y="3"/>
                </a:lnTo>
                <a:lnTo>
                  <a:pt x="3" y="28"/>
                </a:lnTo>
                <a:lnTo>
                  <a:pt x="3" y="2"/>
                </a:lnTo>
                <a:lnTo>
                  <a:pt x="3" y="29"/>
                </a:lnTo>
                <a:lnTo>
                  <a:pt x="4" y="29"/>
                </a:lnTo>
                <a:lnTo>
                  <a:pt x="4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7" y="0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0"/>
                </a:lnTo>
                <a:lnTo>
                  <a:pt x="9" y="2"/>
                </a:lnTo>
                <a:lnTo>
                  <a:pt x="9" y="29"/>
                </a:lnTo>
                <a:lnTo>
                  <a:pt x="9" y="28"/>
                </a:lnTo>
                <a:lnTo>
                  <a:pt x="9" y="2"/>
                </a:lnTo>
                <a:lnTo>
                  <a:pt x="9" y="3"/>
                </a:lnTo>
                <a:lnTo>
                  <a:pt x="9" y="28"/>
                </a:lnTo>
                <a:lnTo>
                  <a:pt x="11" y="28"/>
                </a:lnTo>
                <a:lnTo>
                  <a:pt x="11" y="3"/>
                </a:lnTo>
                <a:lnTo>
                  <a:pt x="11" y="28"/>
                </a:lnTo>
                <a:lnTo>
                  <a:pt x="11" y="27"/>
                </a:lnTo>
                <a:lnTo>
                  <a:pt x="11" y="3"/>
                </a:lnTo>
                <a:lnTo>
                  <a:pt x="11" y="4"/>
                </a:lnTo>
                <a:lnTo>
                  <a:pt x="11" y="27"/>
                </a:lnTo>
                <a:lnTo>
                  <a:pt x="11" y="4"/>
                </a:lnTo>
                <a:lnTo>
                  <a:pt x="12" y="4"/>
                </a:lnTo>
                <a:lnTo>
                  <a:pt x="12" y="26"/>
                </a:lnTo>
                <a:lnTo>
                  <a:pt x="12" y="5"/>
                </a:lnTo>
                <a:lnTo>
                  <a:pt x="12" y="26"/>
                </a:lnTo>
                <a:lnTo>
                  <a:pt x="12" y="24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" name="Freeform 182"/>
          <p:cNvSpPr>
            <a:spLocks/>
          </p:cNvSpPr>
          <p:nvPr/>
        </p:nvSpPr>
        <p:spPr bwMode="auto">
          <a:xfrm>
            <a:off x="4138613" y="2544763"/>
            <a:ext cx="53975" cy="4762"/>
          </a:xfrm>
          <a:custGeom>
            <a:avLst/>
            <a:gdLst>
              <a:gd name="T0" fmla="*/ 2519 w 150"/>
              <a:gd name="T1" fmla="*/ 2778 h 12"/>
              <a:gd name="T2" fmla="*/ 2519 w 150"/>
              <a:gd name="T3" fmla="*/ 0 h 12"/>
              <a:gd name="T4" fmla="*/ 51816 w 150"/>
              <a:gd name="T5" fmla="*/ 0 h 12"/>
              <a:gd name="T6" fmla="*/ 52176 w 150"/>
              <a:gd name="T7" fmla="*/ 0 h 12"/>
              <a:gd name="T8" fmla="*/ 2159 w 150"/>
              <a:gd name="T9" fmla="*/ 0 h 12"/>
              <a:gd name="T10" fmla="*/ 2159 w 150"/>
              <a:gd name="T11" fmla="*/ 0 h 12"/>
              <a:gd name="T12" fmla="*/ 52176 w 150"/>
              <a:gd name="T13" fmla="*/ 0 h 12"/>
              <a:gd name="T14" fmla="*/ 52536 w 150"/>
              <a:gd name="T15" fmla="*/ 0 h 12"/>
              <a:gd name="T16" fmla="*/ 1439 w 150"/>
              <a:gd name="T17" fmla="*/ 0 h 12"/>
              <a:gd name="T18" fmla="*/ 1080 w 150"/>
              <a:gd name="T19" fmla="*/ 794 h 12"/>
              <a:gd name="T20" fmla="*/ 52536 w 150"/>
              <a:gd name="T21" fmla="*/ 794 h 12"/>
              <a:gd name="T22" fmla="*/ 52536 w 150"/>
              <a:gd name="T23" fmla="*/ 794 h 12"/>
              <a:gd name="T24" fmla="*/ 1080 w 150"/>
              <a:gd name="T25" fmla="*/ 794 h 12"/>
              <a:gd name="T26" fmla="*/ 1080 w 150"/>
              <a:gd name="T27" fmla="*/ 1191 h 12"/>
              <a:gd name="T28" fmla="*/ 53255 w 150"/>
              <a:gd name="T29" fmla="*/ 1191 h 12"/>
              <a:gd name="T30" fmla="*/ 53255 w 150"/>
              <a:gd name="T31" fmla="*/ 1191 h 12"/>
              <a:gd name="T32" fmla="*/ 1080 w 150"/>
              <a:gd name="T33" fmla="*/ 1191 h 12"/>
              <a:gd name="T34" fmla="*/ 720 w 150"/>
              <a:gd name="T35" fmla="*/ 1191 h 12"/>
              <a:gd name="T36" fmla="*/ 53615 w 150"/>
              <a:gd name="T37" fmla="*/ 1191 h 12"/>
              <a:gd name="T38" fmla="*/ 53615 w 150"/>
              <a:gd name="T39" fmla="*/ 1191 h 12"/>
              <a:gd name="T40" fmla="*/ 720 w 150"/>
              <a:gd name="T41" fmla="*/ 1191 h 12"/>
              <a:gd name="T42" fmla="*/ 720 w 150"/>
              <a:gd name="T43" fmla="*/ 1587 h 12"/>
              <a:gd name="T44" fmla="*/ 53615 w 150"/>
              <a:gd name="T45" fmla="*/ 1587 h 12"/>
              <a:gd name="T46" fmla="*/ 53615 w 150"/>
              <a:gd name="T47" fmla="*/ 1587 h 12"/>
              <a:gd name="T48" fmla="*/ 720 w 150"/>
              <a:gd name="T49" fmla="*/ 1587 h 12"/>
              <a:gd name="T50" fmla="*/ 0 w 150"/>
              <a:gd name="T51" fmla="*/ 1587 h 12"/>
              <a:gd name="T52" fmla="*/ 53975 w 150"/>
              <a:gd name="T53" fmla="*/ 1587 h 12"/>
              <a:gd name="T54" fmla="*/ 53975 w 150"/>
              <a:gd name="T55" fmla="*/ 1984 h 12"/>
              <a:gd name="T56" fmla="*/ 0 w 150"/>
              <a:gd name="T57" fmla="*/ 1984 h 12"/>
              <a:gd name="T58" fmla="*/ 0 w 150"/>
              <a:gd name="T59" fmla="*/ 1984 h 12"/>
              <a:gd name="T60" fmla="*/ 53975 w 150"/>
              <a:gd name="T61" fmla="*/ 1984 h 12"/>
              <a:gd name="T62" fmla="*/ 53975 w 150"/>
              <a:gd name="T63" fmla="*/ 2778 h 12"/>
              <a:gd name="T64" fmla="*/ 0 w 150"/>
              <a:gd name="T65" fmla="*/ 2778 h 12"/>
              <a:gd name="T66" fmla="*/ 0 w 150"/>
              <a:gd name="T67" fmla="*/ 2778 h 12"/>
              <a:gd name="T68" fmla="*/ 53975 w 150"/>
              <a:gd name="T69" fmla="*/ 2778 h 12"/>
              <a:gd name="T70" fmla="*/ 53975 w 150"/>
              <a:gd name="T71" fmla="*/ 3175 h 12"/>
              <a:gd name="T72" fmla="*/ 0 w 150"/>
              <a:gd name="T73" fmla="*/ 3175 h 12"/>
              <a:gd name="T74" fmla="*/ 0 w 150"/>
              <a:gd name="T75" fmla="*/ 3175 h 12"/>
              <a:gd name="T76" fmla="*/ 53975 w 150"/>
              <a:gd name="T77" fmla="*/ 3175 h 12"/>
              <a:gd name="T78" fmla="*/ 53615 w 150"/>
              <a:gd name="T79" fmla="*/ 3572 h 12"/>
              <a:gd name="T80" fmla="*/ 720 w 150"/>
              <a:gd name="T81" fmla="*/ 3572 h 12"/>
              <a:gd name="T82" fmla="*/ 720 w 150"/>
              <a:gd name="T83" fmla="*/ 3572 h 12"/>
              <a:gd name="T84" fmla="*/ 53615 w 150"/>
              <a:gd name="T85" fmla="*/ 3572 h 12"/>
              <a:gd name="T86" fmla="*/ 53615 w 150"/>
              <a:gd name="T87" fmla="*/ 3572 h 12"/>
              <a:gd name="T88" fmla="*/ 720 w 150"/>
              <a:gd name="T89" fmla="*/ 3572 h 12"/>
              <a:gd name="T90" fmla="*/ 720 w 150"/>
              <a:gd name="T91" fmla="*/ 3968 h 12"/>
              <a:gd name="T92" fmla="*/ 53615 w 150"/>
              <a:gd name="T93" fmla="*/ 3968 h 12"/>
              <a:gd name="T94" fmla="*/ 53255 w 150"/>
              <a:gd name="T95" fmla="*/ 3968 h 12"/>
              <a:gd name="T96" fmla="*/ 1080 w 150"/>
              <a:gd name="T97" fmla="*/ 3968 h 12"/>
              <a:gd name="T98" fmla="*/ 1080 w 150"/>
              <a:gd name="T99" fmla="*/ 3968 h 12"/>
              <a:gd name="T100" fmla="*/ 53255 w 150"/>
              <a:gd name="T101" fmla="*/ 3968 h 12"/>
              <a:gd name="T102" fmla="*/ 52536 w 150"/>
              <a:gd name="T103" fmla="*/ 3968 h 12"/>
              <a:gd name="T104" fmla="*/ 1080 w 150"/>
              <a:gd name="T105" fmla="*/ 3968 h 12"/>
              <a:gd name="T106" fmla="*/ 1080 w 150"/>
              <a:gd name="T107" fmla="*/ 3968 h 12"/>
              <a:gd name="T108" fmla="*/ 52536 w 150"/>
              <a:gd name="T109" fmla="*/ 3968 h 12"/>
              <a:gd name="T110" fmla="*/ 52536 w 150"/>
              <a:gd name="T111" fmla="*/ 4762 h 12"/>
              <a:gd name="T112" fmla="*/ 1439 w 150"/>
              <a:gd name="T113" fmla="*/ 4762 h 12"/>
              <a:gd name="T114" fmla="*/ 2159 w 150"/>
              <a:gd name="T115" fmla="*/ 4762 h 12"/>
              <a:gd name="T116" fmla="*/ 52176 w 150"/>
              <a:gd name="T117" fmla="*/ 4762 h 12"/>
              <a:gd name="T118" fmla="*/ 52176 w 150"/>
              <a:gd name="T119" fmla="*/ 4762 h 12"/>
              <a:gd name="T120" fmla="*/ 2159 w 150"/>
              <a:gd name="T121" fmla="*/ 4762 h 12"/>
              <a:gd name="T122" fmla="*/ 2519 w 150"/>
              <a:gd name="T123" fmla="*/ 4762 h 12"/>
              <a:gd name="T124" fmla="*/ 51816 w 150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" h="12">
                <a:moveTo>
                  <a:pt x="7" y="7"/>
                </a:moveTo>
                <a:lnTo>
                  <a:pt x="7" y="0"/>
                </a:lnTo>
                <a:lnTo>
                  <a:pt x="144" y="0"/>
                </a:lnTo>
                <a:lnTo>
                  <a:pt x="145" y="0"/>
                </a:lnTo>
                <a:lnTo>
                  <a:pt x="6" y="0"/>
                </a:lnTo>
                <a:lnTo>
                  <a:pt x="145" y="0"/>
                </a:lnTo>
                <a:lnTo>
                  <a:pt x="146" y="0"/>
                </a:lnTo>
                <a:lnTo>
                  <a:pt x="4" y="0"/>
                </a:lnTo>
                <a:lnTo>
                  <a:pt x="3" y="2"/>
                </a:lnTo>
                <a:lnTo>
                  <a:pt x="146" y="2"/>
                </a:lnTo>
                <a:lnTo>
                  <a:pt x="3" y="2"/>
                </a:lnTo>
                <a:lnTo>
                  <a:pt x="3" y="3"/>
                </a:lnTo>
                <a:lnTo>
                  <a:pt x="148" y="3"/>
                </a:lnTo>
                <a:lnTo>
                  <a:pt x="3" y="3"/>
                </a:lnTo>
                <a:lnTo>
                  <a:pt x="2" y="3"/>
                </a:lnTo>
                <a:lnTo>
                  <a:pt x="149" y="3"/>
                </a:lnTo>
                <a:lnTo>
                  <a:pt x="2" y="3"/>
                </a:lnTo>
                <a:lnTo>
                  <a:pt x="2" y="4"/>
                </a:lnTo>
                <a:lnTo>
                  <a:pt x="149" y="4"/>
                </a:lnTo>
                <a:lnTo>
                  <a:pt x="2" y="4"/>
                </a:lnTo>
                <a:lnTo>
                  <a:pt x="0" y="4"/>
                </a:lnTo>
                <a:lnTo>
                  <a:pt x="150" y="4"/>
                </a:lnTo>
                <a:lnTo>
                  <a:pt x="150" y="5"/>
                </a:lnTo>
                <a:lnTo>
                  <a:pt x="0" y="5"/>
                </a:lnTo>
                <a:lnTo>
                  <a:pt x="150" y="5"/>
                </a:lnTo>
                <a:lnTo>
                  <a:pt x="150" y="7"/>
                </a:lnTo>
                <a:lnTo>
                  <a:pt x="0" y="7"/>
                </a:lnTo>
                <a:lnTo>
                  <a:pt x="150" y="7"/>
                </a:lnTo>
                <a:lnTo>
                  <a:pt x="150" y="8"/>
                </a:lnTo>
                <a:lnTo>
                  <a:pt x="0" y="8"/>
                </a:lnTo>
                <a:lnTo>
                  <a:pt x="150" y="8"/>
                </a:lnTo>
                <a:lnTo>
                  <a:pt x="149" y="9"/>
                </a:lnTo>
                <a:lnTo>
                  <a:pt x="2" y="9"/>
                </a:lnTo>
                <a:lnTo>
                  <a:pt x="149" y="9"/>
                </a:lnTo>
                <a:lnTo>
                  <a:pt x="2" y="9"/>
                </a:lnTo>
                <a:lnTo>
                  <a:pt x="2" y="10"/>
                </a:lnTo>
                <a:lnTo>
                  <a:pt x="149" y="10"/>
                </a:lnTo>
                <a:lnTo>
                  <a:pt x="148" y="10"/>
                </a:lnTo>
                <a:lnTo>
                  <a:pt x="3" y="10"/>
                </a:lnTo>
                <a:lnTo>
                  <a:pt x="148" y="10"/>
                </a:lnTo>
                <a:lnTo>
                  <a:pt x="146" y="10"/>
                </a:lnTo>
                <a:lnTo>
                  <a:pt x="3" y="10"/>
                </a:lnTo>
                <a:lnTo>
                  <a:pt x="146" y="10"/>
                </a:lnTo>
                <a:lnTo>
                  <a:pt x="146" y="12"/>
                </a:lnTo>
                <a:lnTo>
                  <a:pt x="4" y="12"/>
                </a:lnTo>
                <a:lnTo>
                  <a:pt x="6" y="12"/>
                </a:lnTo>
                <a:lnTo>
                  <a:pt x="145" y="12"/>
                </a:lnTo>
                <a:lnTo>
                  <a:pt x="6" y="12"/>
                </a:lnTo>
                <a:lnTo>
                  <a:pt x="7" y="12"/>
                </a:lnTo>
                <a:lnTo>
                  <a:pt x="14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" name="Freeform 183"/>
          <p:cNvSpPr>
            <a:spLocks/>
          </p:cNvSpPr>
          <p:nvPr/>
        </p:nvSpPr>
        <p:spPr bwMode="auto">
          <a:xfrm>
            <a:off x="4187825" y="2538413"/>
            <a:ext cx="4763" cy="11112"/>
          </a:xfrm>
          <a:custGeom>
            <a:avLst/>
            <a:gdLst>
              <a:gd name="T0" fmla="*/ 2165 w 11"/>
              <a:gd name="T1" fmla="*/ 9260 h 30"/>
              <a:gd name="T2" fmla="*/ 0 w 11"/>
              <a:gd name="T3" fmla="*/ 9260 h 30"/>
              <a:gd name="T4" fmla="*/ 0 w 11"/>
              <a:gd name="T5" fmla="*/ 2222 h 30"/>
              <a:gd name="T6" fmla="*/ 0 w 11"/>
              <a:gd name="T7" fmla="*/ 2222 h 30"/>
              <a:gd name="T8" fmla="*/ 0 w 11"/>
              <a:gd name="T9" fmla="*/ 9260 h 30"/>
              <a:gd name="T10" fmla="*/ 0 w 11"/>
              <a:gd name="T11" fmla="*/ 9630 h 30"/>
              <a:gd name="T12" fmla="*/ 0 w 11"/>
              <a:gd name="T13" fmla="*/ 2222 h 30"/>
              <a:gd name="T14" fmla="*/ 0 w 11"/>
              <a:gd name="T15" fmla="*/ 1482 h 30"/>
              <a:gd name="T16" fmla="*/ 0 w 11"/>
              <a:gd name="T17" fmla="*/ 9630 h 30"/>
              <a:gd name="T18" fmla="*/ 433 w 11"/>
              <a:gd name="T19" fmla="*/ 10001 h 30"/>
              <a:gd name="T20" fmla="*/ 433 w 11"/>
              <a:gd name="T21" fmla="*/ 1482 h 30"/>
              <a:gd name="T22" fmla="*/ 433 w 11"/>
              <a:gd name="T23" fmla="*/ 1482 h 30"/>
              <a:gd name="T24" fmla="*/ 433 w 11"/>
              <a:gd name="T25" fmla="*/ 10001 h 30"/>
              <a:gd name="T26" fmla="*/ 433 w 11"/>
              <a:gd name="T27" fmla="*/ 10001 h 30"/>
              <a:gd name="T28" fmla="*/ 433 w 11"/>
              <a:gd name="T29" fmla="*/ 1111 h 30"/>
              <a:gd name="T30" fmla="*/ 433 w 11"/>
              <a:gd name="T31" fmla="*/ 1111 h 30"/>
              <a:gd name="T32" fmla="*/ 433 w 11"/>
              <a:gd name="T33" fmla="*/ 10371 h 30"/>
              <a:gd name="T34" fmla="*/ 433 w 11"/>
              <a:gd name="T35" fmla="*/ 10371 h 30"/>
              <a:gd name="T36" fmla="*/ 433 w 11"/>
              <a:gd name="T37" fmla="*/ 1111 h 30"/>
              <a:gd name="T38" fmla="*/ 866 w 11"/>
              <a:gd name="T39" fmla="*/ 741 h 30"/>
              <a:gd name="T40" fmla="*/ 866 w 11"/>
              <a:gd name="T41" fmla="*/ 10371 h 30"/>
              <a:gd name="T42" fmla="*/ 866 w 11"/>
              <a:gd name="T43" fmla="*/ 10371 h 30"/>
              <a:gd name="T44" fmla="*/ 866 w 11"/>
              <a:gd name="T45" fmla="*/ 741 h 30"/>
              <a:gd name="T46" fmla="*/ 866 w 11"/>
              <a:gd name="T47" fmla="*/ 741 h 30"/>
              <a:gd name="T48" fmla="*/ 866 w 11"/>
              <a:gd name="T49" fmla="*/ 10371 h 30"/>
              <a:gd name="T50" fmla="*/ 1732 w 11"/>
              <a:gd name="T51" fmla="*/ 11112 h 30"/>
              <a:gd name="T52" fmla="*/ 1732 w 11"/>
              <a:gd name="T53" fmla="*/ 0 h 30"/>
              <a:gd name="T54" fmla="*/ 1732 w 11"/>
              <a:gd name="T55" fmla="*/ 0 h 30"/>
              <a:gd name="T56" fmla="*/ 1732 w 11"/>
              <a:gd name="T57" fmla="*/ 11112 h 30"/>
              <a:gd name="T58" fmla="*/ 2165 w 11"/>
              <a:gd name="T59" fmla="*/ 11112 h 30"/>
              <a:gd name="T60" fmla="*/ 2165 w 11"/>
              <a:gd name="T61" fmla="*/ 0 h 30"/>
              <a:gd name="T62" fmla="*/ 2165 w 11"/>
              <a:gd name="T63" fmla="*/ 0 h 30"/>
              <a:gd name="T64" fmla="*/ 2165 w 11"/>
              <a:gd name="T65" fmla="*/ 11112 h 30"/>
              <a:gd name="T66" fmla="*/ 2598 w 11"/>
              <a:gd name="T67" fmla="*/ 11112 h 30"/>
              <a:gd name="T68" fmla="*/ 2598 w 11"/>
              <a:gd name="T69" fmla="*/ 0 h 30"/>
              <a:gd name="T70" fmla="*/ 2598 w 11"/>
              <a:gd name="T71" fmla="*/ 0 h 30"/>
              <a:gd name="T72" fmla="*/ 2598 w 11"/>
              <a:gd name="T73" fmla="*/ 11112 h 30"/>
              <a:gd name="T74" fmla="*/ 3031 w 11"/>
              <a:gd name="T75" fmla="*/ 11112 h 30"/>
              <a:gd name="T76" fmla="*/ 3031 w 11"/>
              <a:gd name="T77" fmla="*/ 0 h 30"/>
              <a:gd name="T78" fmla="*/ 3031 w 11"/>
              <a:gd name="T79" fmla="*/ 741 h 30"/>
              <a:gd name="T80" fmla="*/ 3031 w 11"/>
              <a:gd name="T81" fmla="*/ 10371 h 30"/>
              <a:gd name="T82" fmla="*/ 3031 w 11"/>
              <a:gd name="T83" fmla="*/ 10371 h 30"/>
              <a:gd name="T84" fmla="*/ 3031 w 11"/>
              <a:gd name="T85" fmla="*/ 741 h 30"/>
              <a:gd name="T86" fmla="*/ 3897 w 11"/>
              <a:gd name="T87" fmla="*/ 741 h 30"/>
              <a:gd name="T88" fmla="*/ 3897 w 11"/>
              <a:gd name="T89" fmla="*/ 10371 h 30"/>
              <a:gd name="T90" fmla="*/ 3897 w 11"/>
              <a:gd name="T91" fmla="*/ 10371 h 30"/>
              <a:gd name="T92" fmla="*/ 3897 w 11"/>
              <a:gd name="T93" fmla="*/ 1111 h 30"/>
              <a:gd name="T94" fmla="*/ 4330 w 11"/>
              <a:gd name="T95" fmla="*/ 1111 h 30"/>
              <a:gd name="T96" fmla="*/ 4330 w 11"/>
              <a:gd name="T97" fmla="*/ 10371 h 30"/>
              <a:gd name="T98" fmla="*/ 4330 w 11"/>
              <a:gd name="T99" fmla="*/ 10001 h 30"/>
              <a:gd name="T100" fmla="*/ 4330 w 11"/>
              <a:gd name="T101" fmla="*/ 1111 h 30"/>
              <a:gd name="T102" fmla="*/ 4330 w 11"/>
              <a:gd name="T103" fmla="*/ 1482 h 30"/>
              <a:gd name="T104" fmla="*/ 4330 w 11"/>
              <a:gd name="T105" fmla="*/ 10001 h 30"/>
              <a:gd name="T106" fmla="*/ 4330 w 11"/>
              <a:gd name="T107" fmla="*/ 10001 h 30"/>
              <a:gd name="T108" fmla="*/ 4330 w 11"/>
              <a:gd name="T109" fmla="*/ 1482 h 30"/>
              <a:gd name="T110" fmla="*/ 4763 w 11"/>
              <a:gd name="T111" fmla="*/ 1482 h 30"/>
              <a:gd name="T112" fmla="*/ 4763 w 11"/>
              <a:gd name="T113" fmla="*/ 9630 h 30"/>
              <a:gd name="T114" fmla="*/ 4763 w 11"/>
              <a:gd name="T115" fmla="*/ 9630 h 30"/>
              <a:gd name="T116" fmla="*/ 4763 w 11"/>
              <a:gd name="T117" fmla="*/ 2222 h 30"/>
              <a:gd name="T118" fmla="*/ 4763 w 11"/>
              <a:gd name="T119" fmla="*/ 2222 h 30"/>
              <a:gd name="T120" fmla="*/ 4763 w 11"/>
              <a:gd name="T121" fmla="*/ 9260 h 30"/>
              <a:gd name="T122" fmla="*/ 4763 w 11"/>
              <a:gd name="T123" fmla="*/ 9260 h 30"/>
              <a:gd name="T124" fmla="*/ 4763 w 11"/>
              <a:gd name="T125" fmla="*/ 2222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30">
                <a:moveTo>
                  <a:pt x="5" y="25"/>
                </a:moveTo>
                <a:lnTo>
                  <a:pt x="0" y="25"/>
                </a:lnTo>
                <a:lnTo>
                  <a:pt x="0" y="6"/>
                </a:lnTo>
                <a:lnTo>
                  <a:pt x="0" y="25"/>
                </a:lnTo>
                <a:lnTo>
                  <a:pt x="0" y="26"/>
                </a:lnTo>
                <a:lnTo>
                  <a:pt x="0" y="6"/>
                </a:lnTo>
                <a:lnTo>
                  <a:pt x="0" y="4"/>
                </a:lnTo>
                <a:lnTo>
                  <a:pt x="0" y="26"/>
                </a:lnTo>
                <a:lnTo>
                  <a:pt x="1" y="27"/>
                </a:lnTo>
                <a:lnTo>
                  <a:pt x="1" y="4"/>
                </a:lnTo>
                <a:lnTo>
                  <a:pt x="1" y="27"/>
                </a:lnTo>
                <a:lnTo>
                  <a:pt x="1" y="3"/>
                </a:lnTo>
                <a:lnTo>
                  <a:pt x="1" y="28"/>
                </a:lnTo>
                <a:lnTo>
                  <a:pt x="1" y="3"/>
                </a:lnTo>
                <a:lnTo>
                  <a:pt x="2" y="2"/>
                </a:lnTo>
                <a:lnTo>
                  <a:pt x="2" y="28"/>
                </a:lnTo>
                <a:lnTo>
                  <a:pt x="2" y="2"/>
                </a:lnTo>
                <a:lnTo>
                  <a:pt x="2" y="28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0"/>
                </a:lnTo>
                <a:lnTo>
                  <a:pt x="7" y="2"/>
                </a:lnTo>
                <a:lnTo>
                  <a:pt x="7" y="28"/>
                </a:lnTo>
                <a:lnTo>
                  <a:pt x="7" y="2"/>
                </a:lnTo>
                <a:lnTo>
                  <a:pt x="9" y="2"/>
                </a:lnTo>
                <a:lnTo>
                  <a:pt x="9" y="28"/>
                </a:lnTo>
                <a:lnTo>
                  <a:pt x="9" y="3"/>
                </a:lnTo>
                <a:lnTo>
                  <a:pt x="10" y="3"/>
                </a:lnTo>
                <a:lnTo>
                  <a:pt x="10" y="28"/>
                </a:lnTo>
                <a:lnTo>
                  <a:pt x="10" y="27"/>
                </a:lnTo>
                <a:lnTo>
                  <a:pt x="10" y="3"/>
                </a:lnTo>
                <a:lnTo>
                  <a:pt x="10" y="4"/>
                </a:lnTo>
                <a:lnTo>
                  <a:pt x="10" y="27"/>
                </a:lnTo>
                <a:lnTo>
                  <a:pt x="10" y="4"/>
                </a:lnTo>
                <a:lnTo>
                  <a:pt x="11" y="4"/>
                </a:lnTo>
                <a:lnTo>
                  <a:pt x="11" y="26"/>
                </a:lnTo>
                <a:lnTo>
                  <a:pt x="11" y="6"/>
                </a:lnTo>
                <a:lnTo>
                  <a:pt x="11" y="25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6" name="Freeform 184"/>
          <p:cNvSpPr>
            <a:spLocks/>
          </p:cNvSpPr>
          <p:nvPr/>
        </p:nvSpPr>
        <p:spPr bwMode="auto">
          <a:xfrm>
            <a:off x="4187825" y="2538413"/>
            <a:ext cx="82550" cy="3175"/>
          </a:xfrm>
          <a:custGeom>
            <a:avLst/>
            <a:gdLst>
              <a:gd name="T0" fmla="*/ 1779 w 232"/>
              <a:gd name="T1" fmla="*/ 1588 h 12"/>
              <a:gd name="T2" fmla="*/ 1779 w 232"/>
              <a:gd name="T3" fmla="*/ 0 h 12"/>
              <a:gd name="T4" fmla="*/ 80415 w 232"/>
              <a:gd name="T5" fmla="*/ 0 h 12"/>
              <a:gd name="T6" fmla="*/ 80771 w 232"/>
              <a:gd name="T7" fmla="*/ 0 h 12"/>
              <a:gd name="T8" fmla="*/ 1779 w 232"/>
              <a:gd name="T9" fmla="*/ 0 h 12"/>
              <a:gd name="T10" fmla="*/ 1423 w 232"/>
              <a:gd name="T11" fmla="*/ 0 h 12"/>
              <a:gd name="T12" fmla="*/ 80771 w 232"/>
              <a:gd name="T13" fmla="*/ 0 h 12"/>
              <a:gd name="T14" fmla="*/ 81127 w 232"/>
              <a:gd name="T15" fmla="*/ 0 h 12"/>
              <a:gd name="T16" fmla="*/ 1423 w 232"/>
              <a:gd name="T17" fmla="*/ 0 h 12"/>
              <a:gd name="T18" fmla="*/ 712 w 232"/>
              <a:gd name="T19" fmla="*/ 529 h 12"/>
              <a:gd name="T20" fmla="*/ 81127 w 232"/>
              <a:gd name="T21" fmla="*/ 529 h 12"/>
              <a:gd name="T22" fmla="*/ 81127 w 232"/>
              <a:gd name="T23" fmla="*/ 529 h 12"/>
              <a:gd name="T24" fmla="*/ 712 w 232"/>
              <a:gd name="T25" fmla="*/ 529 h 12"/>
              <a:gd name="T26" fmla="*/ 712 w 232"/>
              <a:gd name="T27" fmla="*/ 529 h 12"/>
              <a:gd name="T28" fmla="*/ 81483 w 232"/>
              <a:gd name="T29" fmla="*/ 529 h 12"/>
              <a:gd name="T30" fmla="*/ 81483 w 232"/>
              <a:gd name="T31" fmla="*/ 794 h 12"/>
              <a:gd name="T32" fmla="*/ 356 w 232"/>
              <a:gd name="T33" fmla="*/ 794 h 12"/>
              <a:gd name="T34" fmla="*/ 356 w 232"/>
              <a:gd name="T35" fmla="*/ 794 h 12"/>
              <a:gd name="T36" fmla="*/ 82194 w 232"/>
              <a:gd name="T37" fmla="*/ 794 h 12"/>
              <a:gd name="T38" fmla="*/ 82194 w 232"/>
              <a:gd name="T39" fmla="*/ 794 h 12"/>
              <a:gd name="T40" fmla="*/ 356 w 232"/>
              <a:gd name="T41" fmla="*/ 794 h 12"/>
              <a:gd name="T42" fmla="*/ 356 w 232"/>
              <a:gd name="T43" fmla="*/ 1058 h 12"/>
              <a:gd name="T44" fmla="*/ 82194 w 232"/>
              <a:gd name="T45" fmla="*/ 1058 h 12"/>
              <a:gd name="T46" fmla="*/ 82194 w 232"/>
              <a:gd name="T47" fmla="*/ 1058 h 12"/>
              <a:gd name="T48" fmla="*/ 356 w 232"/>
              <a:gd name="T49" fmla="*/ 1058 h 12"/>
              <a:gd name="T50" fmla="*/ 0 w 232"/>
              <a:gd name="T51" fmla="*/ 1058 h 12"/>
              <a:gd name="T52" fmla="*/ 82550 w 232"/>
              <a:gd name="T53" fmla="*/ 1058 h 12"/>
              <a:gd name="T54" fmla="*/ 82550 w 232"/>
              <a:gd name="T55" fmla="*/ 1588 h 12"/>
              <a:gd name="T56" fmla="*/ 0 w 232"/>
              <a:gd name="T57" fmla="*/ 1588 h 12"/>
              <a:gd name="T58" fmla="*/ 0 w 232"/>
              <a:gd name="T59" fmla="*/ 1588 h 12"/>
              <a:gd name="T60" fmla="*/ 82550 w 232"/>
              <a:gd name="T61" fmla="*/ 1588 h 12"/>
              <a:gd name="T62" fmla="*/ 82550 w 232"/>
              <a:gd name="T63" fmla="*/ 1588 h 12"/>
              <a:gd name="T64" fmla="*/ 0 w 232"/>
              <a:gd name="T65" fmla="*/ 1588 h 12"/>
              <a:gd name="T66" fmla="*/ 0 w 232"/>
              <a:gd name="T67" fmla="*/ 1852 h 12"/>
              <a:gd name="T68" fmla="*/ 82550 w 232"/>
              <a:gd name="T69" fmla="*/ 1852 h 12"/>
              <a:gd name="T70" fmla="*/ 82550 w 232"/>
              <a:gd name="T71" fmla="*/ 2117 h 12"/>
              <a:gd name="T72" fmla="*/ 0 w 232"/>
              <a:gd name="T73" fmla="*/ 2117 h 12"/>
              <a:gd name="T74" fmla="*/ 0 w 232"/>
              <a:gd name="T75" fmla="*/ 2117 h 12"/>
              <a:gd name="T76" fmla="*/ 82550 w 232"/>
              <a:gd name="T77" fmla="*/ 2117 h 12"/>
              <a:gd name="T78" fmla="*/ 82194 w 232"/>
              <a:gd name="T79" fmla="*/ 2117 h 12"/>
              <a:gd name="T80" fmla="*/ 356 w 232"/>
              <a:gd name="T81" fmla="*/ 2117 h 12"/>
              <a:gd name="T82" fmla="*/ 356 w 232"/>
              <a:gd name="T83" fmla="*/ 2381 h 12"/>
              <a:gd name="T84" fmla="*/ 82194 w 232"/>
              <a:gd name="T85" fmla="*/ 2381 h 12"/>
              <a:gd name="T86" fmla="*/ 82194 w 232"/>
              <a:gd name="T87" fmla="*/ 2381 h 12"/>
              <a:gd name="T88" fmla="*/ 356 w 232"/>
              <a:gd name="T89" fmla="*/ 2381 h 12"/>
              <a:gd name="T90" fmla="*/ 356 w 232"/>
              <a:gd name="T91" fmla="*/ 2381 h 12"/>
              <a:gd name="T92" fmla="*/ 82194 w 232"/>
              <a:gd name="T93" fmla="*/ 2381 h 12"/>
              <a:gd name="T94" fmla="*/ 81483 w 232"/>
              <a:gd name="T95" fmla="*/ 2910 h 12"/>
              <a:gd name="T96" fmla="*/ 356 w 232"/>
              <a:gd name="T97" fmla="*/ 2910 h 12"/>
              <a:gd name="T98" fmla="*/ 712 w 232"/>
              <a:gd name="T99" fmla="*/ 3175 h 12"/>
              <a:gd name="T100" fmla="*/ 81483 w 232"/>
              <a:gd name="T101" fmla="*/ 3175 h 12"/>
              <a:gd name="T102" fmla="*/ 81127 w 232"/>
              <a:gd name="T103" fmla="*/ 3175 h 12"/>
              <a:gd name="T104" fmla="*/ 712 w 232"/>
              <a:gd name="T105" fmla="*/ 3175 h 12"/>
              <a:gd name="T106" fmla="*/ 712 w 232"/>
              <a:gd name="T107" fmla="*/ 3175 h 12"/>
              <a:gd name="T108" fmla="*/ 81127 w 232"/>
              <a:gd name="T109" fmla="*/ 3175 h 12"/>
              <a:gd name="T110" fmla="*/ 81127 w 232"/>
              <a:gd name="T111" fmla="*/ 3175 h 12"/>
              <a:gd name="T112" fmla="*/ 1423 w 232"/>
              <a:gd name="T113" fmla="*/ 3175 h 12"/>
              <a:gd name="T114" fmla="*/ 1423 w 232"/>
              <a:gd name="T115" fmla="*/ 3175 h 12"/>
              <a:gd name="T116" fmla="*/ 80771 w 232"/>
              <a:gd name="T117" fmla="*/ 3175 h 12"/>
              <a:gd name="T118" fmla="*/ 80771 w 232"/>
              <a:gd name="T119" fmla="*/ 3175 h 12"/>
              <a:gd name="T120" fmla="*/ 1779 w 232"/>
              <a:gd name="T121" fmla="*/ 3175 h 12"/>
              <a:gd name="T122" fmla="*/ 1779 w 232"/>
              <a:gd name="T123" fmla="*/ 3175 h 12"/>
              <a:gd name="T124" fmla="*/ 80415 w 232"/>
              <a:gd name="T125" fmla="*/ 3175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2" h="12">
                <a:moveTo>
                  <a:pt x="5" y="6"/>
                </a:moveTo>
                <a:lnTo>
                  <a:pt x="5" y="0"/>
                </a:lnTo>
                <a:lnTo>
                  <a:pt x="226" y="0"/>
                </a:lnTo>
                <a:lnTo>
                  <a:pt x="227" y="0"/>
                </a:lnTo>
                <a:lnTo>
                  <a:pt x="5" y="0"/>
                </a:lnTo>
                <a:lnTo>
                  <a:pt x="4" y="0"/>
                </a:lnTo>
                <a:lnTo>
                  <a:pt x="227" y="0"/>
                </a:lnTo>
                <a:lnTo>
                  <a:pt x="228" y="0"/>
                </a:lnTo>
                <a:lnTo>
                  <a:pt x="4" y="0"/>
                </a:lnTo>
                <a:lnTo>
                  <a:pt x="2" y="2"/>
                </a:lnTo>
                <a:lnTo>
                  <a:pt x="228" y="2"/>
                </a:lnTo>
                <a:lnTo>
                  <a:pt x="2" y="2"/>
                </a:lnTo>
                <a:lnTo>
                  <a:pt x="229" y="2"/>
                </a:lnTo>
                <a:lnTo>
                  <a:pt x="229" y="3"/>
                </a:lnTo>
                <a:lnTo>
                  <a:pt x="1" y="3"/>
                </a:lnTo>
                <a:lnTo>
                  <a:pt x="231" y="3"/>
                </a:lnTo>
                <a:lnTo>
                  <a:pt x="1" y="3"/>
                </a:lnTo>
                <a:lnTo>
                  <a:pt x="1" y="4"/>
                </a:lnTo>
                <a:lnTo>
                  <a:pt x="231" y="4"/>
                </a:lnTo>
                <a:lnTo>
                  <a:pt x="1" y="4"/>
                </a:lnTo>
                <a:lnTo>
                  <a:pt x="0" y="4"/>
                </a:lnTo>
                <a:lnTo>
                  <a:pt x="232" y="4"/>
                </a:lnTo>
                <a:lnTo>
                  <a:pt x="232" y="6"/>
                </a:lnTo>
                <a:lnTo>
                  <a:pt x="0" y="6"/>
                </a:lnTo>
                <a:lnTo>
                  <a:pt x="232" y="6"/>
                </a:lnTo>
                <a:lnTo>
                  <a:pt x="0" y="6"/>
                </a:lnTo>
                <a:lnTo>
                  <a:pt x="0" y="7"/>
                </a:lnTo>
                <a:lnTo>
                  <a:pt x="232" y="7"/>
                </a:lnTo>
                <a:lnTo>
                  <a:pt x="232" y="8"/>
                </a:lnTo>
                <a:lnTo>
                  <a:pt x="0" y="8"/>
                </a:lnTo>
                <a:lnTo>
                  <a:pt x="232" y="8"/>
                </a:lnTo>
                <a:lnTo>
                  <a:pt x="231" y="8"/>
                </a:lnTo>
                <a:lnTo>
                  <a:pt x="1" y="8"/>
                </a:lnTo>
                <a:lnTo>
                  <a:pt x="1" y="9"/>
                </a:lnTo>
                <a:lnTo>
                  <a:pt x="231" y="9"/>
                </a:lnTo>
                <a:lnTo>
                  <a:pt x="1" y="9"/>
                </a:lnTo>
                <a:lnTo>
                  <a:pt x="231" y="9"/>
                </a:lnTo>
                <a:lnTo>
                  <a:pt x="229" y="11"/>
                </a:lnTo>
                <a:lnTo>
                  <a:pt x="1" y="11"/>
                </a:lnTo>
                <a:lnTo>
                  <a:pt x="2" y="12"/>
                </a:lnTo>
                <a:lnTo>
                  <a:pt x="229" y="12"/>
                </a:lnTo>
                <a:lnTo>
                  <a:pt x="228" y="12"/>
                </a:lnTo>
                <a:lnTo>
                  <a:pt x="2" y="12"/>
                </a:lnTo>
                <a:lnTo>
                  <a:pt x="228" y="12"/>
                </a:lnTo>
                <a:lnTo>
                  <a:pt x="4" y="12"/>
                </a:lnTo>
                <a:lnTo>
                  <a:pt x="227" y="12"/>
                </a:lnTo>
                <a:lnTo>
                  <a:pt x="5" y="12"/>
                </a:lnTo>
                <a:lnTo>
                  <a:pt x="226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4265613" y="2530475"/>
            <a:ext cx="4762" cy="11113"/>
          </a:xfrm>
          <a:custGeom>
            <a:avLst/>
            <a:gdLst>
              <a:gd name="T0" fmla="*/ 2165 w 11"/>
              <a:gd name="T1" fmla="*/ 8814 h 29"/>
              <a:gd name="T2" fmla="*/ 0 w 11"/>
              <a:gd name="T3" fmla="*/ 8814 h 29"/>
              <a:gd name="T4" fmla="*/ 0 w 11"/>
              <a:gd name="T5" fmla="*/ 1916 h 29"/>
              <a:gd name="T6" fmla="*/ 0 w 11"/>
              <a:gd name="T7" fmla="*/ 1916 h 29"/>
              <a:gd name="T8" fmla="*/ 0 w 11"/>
              <a:gd name="T9" fmla="*/ 9197 h 29"/>
              <a:gd name="T10" fmla="*/ 0 w 11"/>
              <a:gd name="T11" fmla="*/ 9580 h 29"/>
              <a:gd name="T12" fmla="*/ 0 w 11"/>
              <a:gd name="T13" fmla="*/ 1916 h 29"/>
              <a:gd name="T14" fmla="*/ 0 w 11"/>
              <a:gd name="T15" fmla="*/ 1533 h 29"/>
              <a:gd name="T16" fmla="*/ 0 w 11"/>
              <a:gd name="T17" fmla="*/ 9580 h 29"/>
              <a:gd name="T18" fmla="*/ 433 w 11"/>
              <a:gd name="T19" fmla="*/ 9580 h 29"/>
              <a:gd name="T20" fmla="*/ 433 w 11"/>
              <a:gd name="T21" fmla="*/ 1533 h 29"/>
              <a:gd name="T22" fmla="*/ 433 w 11"/>
              <a:gd name="T23" fmla="*/ 1533 h 29"/>
              <a:gd name="T24" fmla="*/ 433 w 11"/>
              <a:gd name="T25" fmla="*/ 9963 h 29"/>
              <a:gd name="T26" fmla="*/ 433 w 11"/>
              <a:gd name="T27" fmla="*/ 9963 h 29"/>
              <a:gd name="T28" fmla="*/ 433 w 11"/>
              <a:gd name="T29" fmla="*/ 766 h 29"/>
              <a:gd name="T30" fmla="*/ 433 w 11"/>
              <a:gd name="T31" fmla="*/ 766 h 29"/>
              <a:gd name="T32" fmla="*/ 433 w 11"/>
              <a:gd name="T33" fmla="*/ 9963 h 29"/>
              <a:gd name="T34" fmla="*/ 433 w 11"/>
              <a:gd name="T35" fmla="*/ 10730 h 29"/>
              <a:gd name="T36" fmla="*/ 433 w 11"/>
              <a:gd name="T37" fmla="*/ 766 h 29"/>
              <a:gd name="T38" fmla="*/ 866 w 11"/>
              <a:gd name="T39" fmla="*/ 383 h 29"/>
              <a:gd name="T40" fmla="*/ 866 w 11"/>
              <a:gd name="T41" fmla="*/ 11113 h 29"/>
              <a:gd name="T42" fmla="*/ 866 w 11"/>
              <a:gd name="T43" fmla="*/ 11113 h 29"/>
              <a:gd name="T44" fmla="*/ 866 w 11"/>
              <a:gd name="T45" fmla="*/ 383 h 29"/>
              <a:gd name="T46" fmla="*/ 866 w 11"/>
              <a:gd name="T47" fmla="*/ 0 h 29"/>
              <a:gd name="T48" fmla="*/ 866 w 11"/>
              <a:gd name="T49" fmla="*/ 11113 h 29"/>
              <a:gd name="T50" fmla="*/ 1299 w 11"/>
              <a:gd name="T51" fmla="*/ 11113 h 29"/>
              <a:gd name="T52" fmla="*/ 1299 w 11"/>
              <a:gd name="T53" fmla="*/ 0 h 29"/>
              <a:gd name="T54" fmla="*/ 2165 w 11"/>
              <a:gd name="T55" fmla="*/ 0 h 29"/>
              <a:gd name="T56" fmla="*/ 2165 w 11"/>
              <a:gd name="T57" fmla="*/ 11113 h 29"/>
              <a:gd name="T58" fmla="*/ 2165 w 11"/>
              <a:gd name="T59" fmla="*/ 11113 h 29"/>
              <a:gd name="T60" fmla="*/ 2165 w 11"/>
              <a:gd name="T61" fmla="*/ 0 h 29"/>
              <a:gd name="T62" fmla="*/ 2165 w 11"/>
              <a:gd name="T63" fmla="*/ 0 h 29"/>
              <a:gd name="T64" fmla="*/ 2165 w 11"/>
              <a:gd name="T65" fmla="*/ 11113 h 29"/>
              <a:gd name="T66" fmla="*/ 2597 w 11"/>
              <a:gd name="T67" fmla="*/ 11113 h 29"/>
              <a:gd name="T68" fmla="*/ 2597 w 11"/>
              <a:gd name="T69" fmla="*/ 0 h 29"/>
              <a:gd name="T70" fmla="*/ 2597 w 11"/>
              <a:gd name="T71" fmla="*/ 0 h 29"/>
              <a:gd name="T72" fmla="*/ 2597 w 11"/>
              <a:gd name="T73" fmla="*/ 11113 h 29"/>
              <a:gd name="T74" fmla="*/ 3030 w 11"/>
              <a:gd name="T75" fmla="*/ 11113 h 29"/>
              <a:gd name="T76" fmla="*/ 3030 w 11"/>
              <a:gd name="T77" fmla="*/ 0 h 29"/>
              <a:gd name="T78" fmla="*/ 3030 w 11"/>
              <a:gd name="T79" fmla="*/ 0 h 29"/>
              <a:gd name="T80" fmla="*/ 3030 w 11"/>
              <a:gd name="T81" fmla="*/ 11113 h 29"/>
              <a:gd name="T82" fmla="*/ 3030 w 11"/>
              <a:gd name="T83" fmla="*/ 11113 h 29"/>
              <a:gd name="T84" fmla="*/ 3030 w 11"/>
              <a:gd name="T85" fmla="*/ 383 h 29"/>
              <a:gd name="T86" fmla="*/ 3463 w 11"/>
              <a:gd name="T87" fmla="*/ 383 h 29"/>
              <a:gd name="T88" fmla="*/ 3463 w 11"/>
              <a:gd name="T89" fmla="*/ 11113 h 29"/>
              <a:gd name="T90" fmla="*/ 3463 w 11"/>
              <a:gd name="T91" fmla="*/ 10730 h 29"/>
              <a:gd name="T92" fmla="*/ 3463 w 11"/>
              <a:gd name="T93" fmla="*/ 766 h 29"/>
              <a:gd name="T94" fmla="*/ 4329 w 11"/>
              <a:gd name="T95" fmla="*/ 766 h 29"/>
              <a:gd name="T96" fmla="*/ 4329 w 11"/>
              <a:gd name="T97" fmla="*/ 9963 h 29"/>
              <a:gd name="T98" fmla="*/ 4329 w 11"/>
              <a:gd name="T99" fmla="*/ 9963 h 29"/>
              <a:gd name="T100" fmla="*/ 4329 w 11"/>
              <a:gd name="T101" fmla="*/ 766 h 29"/>
              <a:gd name="T102" fmla="*/ 4329 w 11"/>
              <a:gd name="T103" fmla="*/ 1533 h 29"/>
              <a:gd name="T104" fmla="*/ 4329 w 11"/>
              <a:gd name="T105" fmla="*/ 9963 h 29"/>
              <a:gd name="T106" fmla="*/ 4329 w 11"/>
              <a:gd name="T107" fmla="*/ 9580 h 29"/>
              <a:gd name="T108" fmla="*/ 4329 w 11"/>
              <a:gd name="T109" fmla="*/ 1533 h 29"/>
              <a:gd name="T110" fmla="*/ 4762 w 11"/>
              <a:gd name="T111" fmla="*/ 1533 h 29"/>
              <a:gd name="T112" fmla="*/ 4762 w 11"/>
              <a:gd name="T113" fmla="*/ 9580 h 29"/>
              <a:gd name="T114" fmla="*/ 4762 w 11"/>
              <a:gd name="T115" fmla="*/ 9580 h 29"/>
              <a:gd name="T116" fmla="*/ 4762 w 11"/>
              <a:gd name="T117" fmla="*/ 1916 h 29"/>
              <a:gd name="T118" fmla="*/ 4762 w 11"/>
              <a:gd name="T119" fmla="*/ 1916 h 29"/>
              <a:gd name="T120" fmla="*/ 4762 w 11"/>
              <a:gd name="T121" fmla="*/ 9197 h 29"/>
              <a:gd name="T122" fmla="*/ 4762 w 11"/>
              <a:gd name="T123" fmla="*/ 8814 h 29"/>
              <a:gd name="T124" fmla="*/ 4762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1" y="25"/>
                </a:lnTo>
                <a:lnTo>
                  <a:pt x="1" y="4"/>
                </a:lnTo>
                <a:lnTo>
                  <a:pt x="1" y="26"/>
                </a:lnTo>
                <a:lnTo>
                  <a:pt x="1" y="2"/>
                </a:lnTo>
                <a:lnTo>
                  <a:pt x="1" y="26"/>
                </a:lnTo>
                <a:lnTo>
                  <a:pt x="1" y="28"/>
                </a:lnTo>
                <a:lnTo>
                  <a:pt x="1" y="2"/>
                </a:lnTo>
                <a:lnTo>
                  <a:pt x="2" y="1"/>
                </a:lnTo>
                <a:lnTo>
                  <a:pt x="2" y="29"/>
                </a:lnTo>
                <a:lnTo>
                  <a:pt x="2" y="1"/>
                </a:lnTo>
                <a:lnTo>
                  <a:pt x="2" y="0"/>
                </a:lnTo>
                <a:lnTo>
                  <a:pt x="2" y="29"/>
                </a:lnTo>
                <a:lnTo>
                  <a:pt x="3" y="29"/>
                </a:lnTo>
                <a:lnTo>
                  <a:pt x="3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9"/>
                </a:lnTo>
                <a:lnTo>
                  <a:pt x="7" y="0"/>
                </a:lnTo>
                <a:lnTo>
                  <a:pt x="7" y="29"/>
                </a:lnTo>
                <a:lnTo>
                  <a:pt x="7" y="1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2"/>
                </a:lnTo>
                <a:lnTo>
                  <a:pt x="10" y="2"/>
                </a:lnTo>
                <a:lnTo>
                  <a:pt x="10" y="26"/>
                </a:lnTo>
                <a:lnTo>
                  <a:pt x="10" y="2"/>
                </a:lnTo>
                <a:lnTo>
                  <a:pt x="10" y="4"/>
                </a:lnTo>
                <a:lnTo>
                  <a:pt x="10" y="26"/>
                </a:lnTo>
                <a:lnTo>
                  <a:pt x="10" y="25"/>
                </a:lnTo>
                <a:lnTo>
                  <a:pt x="10" y="4"/>
                </a:lnTo>
                <a:lnTo>
                  <a:pt x="11" y="4"/>
                </a:lnTo>
                <a:lnTo>
                  <a:pt x="11" y="25"/>
                </a:lnTo>
                <a:lnTo>
                  <a:pt x="11" y="5"/>
                </a:lnTo>
                <a:lnTo>
                  <a:pt x="11" y="24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4265613" y="2530475"/>
            <a:ext cx="169862" cy="4763"/>
          </a:xfrm>
          <a:custGeom>
            <a:avLst/>
            <a:gdLst>
              <a:gd name="T0" fmla="*/ 1773 w 479"/>
              <a:gd name="T1" fmla="*/ 2165 h 11"/>
              <a:gd name="T2" fmla="*/ 1773 w 479"/>
              <a:gd name="T3" fmla="*/ 0 h 11"/>
              <a:gd name="T4" fmla="*/ 168089 w 479"/>
              <a:gd name="T5" fmla="*/ 0 h 11"/>
              <a:gd name="T6" fmla="*/ 168089 w 479"/>
              <a:gd name="T7" fmla="*/ 0 h 11"/>
              <a:gd name="T8" fmla="*/ 1773 w 479"/>
              <a:gd name="T9" fmla="*/ 0 h 11"/>
              <a:gd name="T10" fmla="*/ 1773 w 479"/>
              <a:gd name="T11" fmla="*/ 0 h 11"/>
              <a:gd name="T12" fmla="*/ 168444 w 479"/>
              <a:gd name="T13" fmla="*/ 0 h 11"/>
              <a:gd name="T14" fmla="*/ 168444 w 479"/>
              <a:gd name="T15" fmla="*/ 0 h 11"/>
              <a:gd name="T16" fmla="*/ 1064 w 479"/>
              <a:gd name="T17" fmla="*/ 0 h 11"/>
              <a:gd name="T18" fmla="*/ 709 w 479"/>
              <a:gd name="T19" fmla="*/ 0 h 11"/>
              <a:gd name="T20" fmla="*/ 169153 w 479"/>
              <a:gd name="T21" fmla="*/ 0 h 11"/>
              <a:gd name="T22" fmla="*/ 169153 w 479"/>
              <a:gd name="T23" fmla="*/ 433 h 11"/>
              <a:gd name="T24" fmla="*/ 709 w 479"/>
              <a:gd name="T25" fmla="*/ 433 h 11"/>
              <a:gd name="T26" fmla="*/ 709 w 479"/>
              <a:gd name="T27" fmla="*/ 433 h 11"/>
              <a:gd name="T28" fmla="*/ 169507 w 479"/>
              <a:gd name="T29" fmla="*/ 433 h 11"/>
              <a:gd name="T30" fmla="*/ 169507 w 479"/>
              <a:gd name="T31" fmla="*/ 866 h 11"/>
              <a:gd name="T32" fmla="*/ 355 w 479"/>
              <a:gd name="T33" fmla="*/ 866 h 11"/>
              <a:gd name="T34" fmla="*/ 355 w 479"/>
              <a:gd name="T35" fmla="*/ 866 h 11"/>
              <a:gd name="T36" fmla="*/ 169507 w 479"/>
              <a:gd name="T37" fmla="*/ 866 h 11"/>
              <a:gd name="T38" fmla="*/ 169862 w 479"/>
              <a:gd name="T39" fmla="*/ 866 h 11"/>
              <a:gd name="T40" fmla="*/ 355 w 479"/>
              <a:gd name="T41" fmla="*/ 866 h 11"/>
              <a:gd name="T42" fmla="*/ 355 w 479"/>
              <a:gd name="T43" fmla="*/ 1732 h 11"/>
              <a:gd name="T44" fmla="*/ 169862 w 479"/>
              <a:gd name="T45" fmla="*/ 1732 h 11"/>
              <a:gd name="T46" fmla="*/ 169862 w 479"/>
              <a:gd name="T47" fmla="*/ 1732 h 11"/>
              <a:gd name="T48" fmla="*/ 355 w 479"/>
              <a:gd name="T49" fmla="*/ 1732 h 11"/>
              <a:gd name="T50" fmla="*/ 0 w 479"/>
              <a:gd name="T51" fmla="*/ 1732 h 11"/>
              <a:gd name="T52" fmla="*/ 169862 w 479"/>
              <a:gd name="T53" fmla="*/ 1732 h 11"/>
              <a:gd name="T54" fmla="*/ 169862 w 479"/>
              <a:gd name="T55" fmla="*/ 2165 h 11"/>
              <a:gd name="T56" fmla="*/ 0 w 479"/>
              <a:gd name="T57" fmla="*/ 2165 h 11"/>
              <a:gd name="T58" fmla="*/ 0 w 479"/>
              <a:gd name="T59" fmla="*/ 2165 h 11"/>
              <a:gd name="T60" fmla="*/ 169862 w 479"/>
              <a:gd name="T61" fmla="*/ 2165 h 11"/>
              <a:gd name="T62" fmla="*/ 169862 w 479"/>
              <a:gd name="T63" fmla="*/ 2165 h 11"/>
              <a:gd name="T64" fmla="*/ 0 w 479"/>
              <a:gd name="T65" fmla="*/ 2165 h 11"/>
              <a:gd name="T66" fmla="*/ 0 w 479"/>
              <a:gd name="T67" fmla="*/ 2598 h 11"/>
              <a:gd name="T68" fmla="*/ 169862 w 479"/>
              <a:gd name="T69" fmla="*/ 2598 h 11"/>
              <a:gd name="T70" fmla="*/ 169862 w 479"/>
              <a:gd name="T71" fmla="*/ 3031 h 11"/>
              <a:gd name="T72" fmla="*/ 0 w 479"/>
              <a:gd name="T73" fmla="*/ 3031 h 11"/>
              <a:gd name="T74" fmla="*/ 0 w 479"/>
              <a:gd name="T75" fmla="*/ 3031 h 11"/>
              <a:gd name="T76" fmla="*/ 169862 w 479"/>
              <a:gd name="T77" fmla="*/ 3031 h 11"/>
              <a:gd name="T78" fmla="*/ 169862 w 479"/>
              <a:gd name="T79" fmla="*/ 3031 h 11"/>
              <a:gd name="T80" fmla="*/ 355 w 479"/>
              <a:gd name="T81" fmla="*/ 3031 h 11"/>
              <a:gd name="T82" fmla="*/ 355 w 479"/>
              <a:gd name="T83" fmla="*/ 3897 h 11"/>
              <a:gd name="T84" fmla="*/ 169862 w 479"/>
              <a:gd name="T85" fmla="*/ 3897 h 11"/>
              <a:gd name="T86" fmla="*/ 169862 w 479"/>
              <a:gd name="T87" fmla="*/ 3897 h 11"/>
              <a:gd name="T88" fmla="*/ 355 w 479"/>
              <a:gd name="T89" fmla="*/ 3897 h 11"/>
              <a:gd name="T90" fmla="*/ 355 w 479"/>
              <a:gd name="T91" fmla="*/ 3897 h 11"/>
              <a:gd name="T92" fmla="*/ 169507 w 479"/>
              <a:gd name="T93" fmla="*/ 3897 h 11"/>
              <a:gd name="T94" fmla="*/ 169507 w 479"/>
              <a:gd name="T95" fmla="*/ 4330 h 11"/>
              <a:gd name="T96" fmla="*/ 355 w 479"/>
              <a:gd name="T97" fmla="*/ 4330 h 11"/>
              <a:gd name="T98" fmla="*/ 709 w 479"/>
              <a:gd name="T99" fmla="*/ 4330 h 11"/>
              <a:gd name="T100" fmla="*/ 169507 w 479"/>
              <a:gd name="T101" fmla="*/ 4330 h 11"/>
              <a:gd name="T102" fmla="*/ 169153 w 479"/>
              <a:gd name="T103" fmla="*/ 4763 h 11"/>
              <a:gd name="T104" fmla="*/ 709 w 479"/>
              <a:gd name="T105" fmla="*/ 4763 h 11"/>
              <a:gd name="T106" fmla="*/ 709 w 479"/>
              <a:gd name="T107" fmla="*/ 4763 h 11"/>
              <a:gd name="T108" fmla="*/ 169153 w 479"/>
              <a:gd name="T109" fmla="*/ 4763 h 11"/>
              <a:gd name="T110" fmla="*/ 168444 w 479"/>
              <a:gd name="T111" fmla="*/ 4763 h 11"/>
              <a:gd name="T112" fmla="*/ 1064 w 479"/>
              <a:gd name="T113" fmla="*/ 4763 h 11"/>
              <a:gd name="T114" fmla="*/ 1773 w 479"/>
              <a:gd name="T115" fmla="*/ 4763 h 11"/>
              <a:gd name="T116" fmla="*/ 168444 w 479"/>
              <a:gd name="T117" fmla="*/ 4763 h 11"/>
              <a:gd name="T118" fmla="*/ 168089 w 479"/>
              <a:gd name="T119" fmla="*/ 4763 h 11"/>
              <a:gd name="T120" fmla="*/ 1773 w 479"/>
              <a:gd name="T121" fmla="*/ 4763 h 11"/>
              <a:gd name="T122" fmla="*/ 1773 w 479"/>
              <a:gd name="T123" fmla="*/ 4763 h 11"/>
              <a:gd name="T124" fmla="*/ 168089 w 47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9" h="11">
                <a:moveTo>
                  <a:pt x="5" y="5"/>
                </a:moveTo>
                <a:lnTo>
                  <a:pt x="5" y="0"/>
                </a:lnTo>
                <a:lnTo>
                  <a:pt x="474" y="0"/>
                </a:lnTo>
                <a:lnTo>
                  <a:pt x="5" y="0"/>
                </a:lnTo>
                <a:lnTo>
                  <a:pt x="475" y="0"/>
                </a:lnTo>
                <a:lnTo>
                  <a:pt x="3" y="0"/>
                </a:lnTo>
                <a:lnTo>
                  <a:pt x="2" y="0"/>
                </a:lnTo>
                <a:lnTo>
                  <a:pt x="477" y="0"/>
                </a:lnTo>
                <a:lnTo>
                  <a:pt x="477" y="1"/>
                </a:lnTo>
                <a:lnTo>
                  <a:pt x="2" y="1"/>
                </a:lnTo>
                <a:lnTo>
                  <a:pt x="478" y="1"/>
                </a:lnTo>
                <a:lnTo>
                  <a:pt x="478" y="2"/>
                </a:lnTo>
                <a:lnTo>
                  <a:pt x="1" y="2"/>
                </a:lnTo>
                <a:lnTo>
                  <a:pt x="478" y="2"/>
                </a:lnTo>
                <a:lnTo>
                  <a:pt x="479" y="2"/>
                </a:lnTo>
                <a:lnTo>
                  <a:pt x="1" y="2"/>
                </a:lnTo>
                <a:lnTo>
                  <a:pt x="1" y="4"/>
                </a:lnTo>
                <a:lnTo>
                  <a:pt x="479" y="4"/>
                </a:lnTo>
                <a:lnTo>
                  <a:pt x="1" y="4"/>
                </a:lnTo>
                <a:lnTo>
                  <a:pt x="0" y="4"/>
                </a:lnTo>
                <a:lnTo>
                  <a:pt x="479" y="4"/>
                </a:lnTo>
                <a:lnTo>
                  <a:pt x="479" y="5"/>
                </a:lnTo>
                <a:lnTo>
                  <a:pt x="0" y="5"/>
                </a:lnTo>
                <a:lnTo>
                  <a:pt x="479" y="5"/>
                </a:lnTo>
                <a:lnTo>
                  <a:pt x="0" y="5"/>
                </a:lnTo>
                <a:lnTo>
                  <a:pt x="0" y="6"/>
                </a:lnTo>
                <a:lnTo>
                  <a:pt x="479" y="6"/>
                </a:lnTo>
                <a:lnTo>
                  <a:pt x="479" y="7"/>
                </a:lnTo>
                <a:lnTo>
                  <a:pt x="0" y="7"/>
                </a:lnTo>
                <a:lnTo>
                  <a:pt x="479" y="7"/>
                </a:lnTo>
                <a:lnTo>
                  <a:pt x="1" y="7"/>
                </a:lnTo>
                <a:lnTo>
                  <a:pt x="1" y="9"/>
                </a:lnTo>
                <a:lnTo>
                  <a:pt x="479" y="9"/>
                </a:lnTo>
                <a:lnTo>
                  <a:pt x="1" y="9"/>
                </a:lnTo>
                <a:lnTo>
                  <a:pt x="478" y="9"/>
                </a:lnTo>
                <a:lnTo>
                  <a:pt x="478" y="10"/>
                </a:lnTo>
                <a:lnTo>
                  <a:pt x="1" y="10"/>
                </a:lnTo>
                <a:lnTo>
                  <a:pt x="2" y="10"/>
                </a:lnTo>
                <a:lnTo>
                  <a:pt x="478" y="10"/>
                </a:lnTo>
                <a:lnTo>
                  <a:pt x="477" y="11"/>
                </a:lnTo>
                <a:lnTo>
                  <a:pt x="2" y="11"/>
                </a:lnTo>
                <a:lnTo>
                  <a:pt x="477" y="11"/>
                </a:lnTo>
                <a:lnTo>
                  <a:pt x="475" y="11"/>
                </a:lnTo>
                <a:lnTo>
                  <a:pt x="3" y="11"/>
                </a:lnTo>
                <a:lnTo>
                  <a:pt x="5" y="11"/>
                </a:lnTo>
                <a:lnTo>
                  <a:pt x="475" y="11"/>
                </a:lnTo>
                <a:lnTo>
                  <a:pt x="474" y="11"/>
                </a:lnTo>
                <a:lnTo>
                  <a:pt x="5" y="11"/>
                </a:lnTo>
                <a:lnTo>
                  <a:pt x="474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4430713" y="2524125"/>
            <a:ext cx="4762" cy="11113"/>
          </a:xfrm>
          <a:custGeom>
            <a:avLst/>
            <a:gdLst>
              <a:gd name="T0" fmla="*/ 2381 w 10"/>
              <a:gd name="T1" fmla="*/ 8814 h 29"/>
              <a:gd name="T2" fmla="*/ 0 w 10"/>
              <a:gd name="T3" fmla="*/ 8814 h 29"/>
              <a:gd name="T4" fmla="*/ 0 w 10"/>
              <a:gd name="T5" fmla="*/ 2299 h 29"/>
              <a:gd name="T6" fmla="*/ 0 w 10"/>
              <a:gd name="T7" fmla="*/ 1916 h 29"/>
              <a:gd name="T8" fmla="*/ 0 w 10"/>
              <a:gd name="T9" fmla="*/ 9197 h 29"/>
              <a:gd name="T10" fmla="*/ 0 w 10"/>
              <a:gd name="T11" fmla="*/ 9580 h 29"/>
              <a:gd name="T12" fmla="*/ 0 w 10"/>
              <a:gd name="T13" fmla="*/ 1916 h 29"/>
              <a:gd name="T14" fmla="*/ 0 w 10"/>
              <a:gd name="T15" fmla="*/ 1533 h 29"/>
              <a:gd name="T16" fmla="*/ 0 w 10"/>
              <a:gd name="T17" fmla="*/ 9580 h 29"/>
              <a:gd name="T18" fmla="*/ 0 w 10"/>
              <a:gd name="T19" fmla="*/ 9580 h 29"/>
              <a:gd name="T20" fmla="*/ 0 w 10"/>
              <a:gd name="T21" fmla="*/ 1533 h 29"/>
              <a:gd name="T22" fmla="*/ 0 w 10"/>
              <a:gd name="T23" fmla="*/ 766 h 29"/>
              <a:gd name="T24" fmla="*/ 0 w 10"/>
              <a:gd name="T25" fmla="*/ 10347 h 29"/>
              <a:gd name="T26" fmla="*/ 476 w 10"/>
              <a:gd name="T27" fmla="*/ 10347 h 29"/>
              <a:gd name="T28" fmla="*/ 476 w 10"/>
              <a:gd name="T29" fmla="*/ 766 h 29"/>
              <a:gd name="T30" fmla="*/ 476 w 10"/>
              <a:gd name="T31" fmla="*/ 766 h 29"/>
              <a:gd name="T32" fmla="*/ 476 w 10"/>
              <a:gd name="T33" fmla="*/ 10347 h 29"/>
              <a:gd name="T34" fmla="*/ 476 w 10"/>
              <a:gd name="T35" fmla="*/ 10730 h 29"/>
              <a:gd name="T36" fmla="*/ 476 w 10"/>
              <a:gd name="T37" fmla="*/ 766 h 29"/>
              <a:gd name="T38" fmla="*/ 476 w 10"/>
              <a:gd name="T39" fmla="*/ 383 h 29"/>
              <a:gd name="T40" fmla="*/ 476 w 10"/>
              <a:gd name="T41" fmla="*/ 10730 h 29"/>
              <a:gd name="T42" fmla="*/ 1429 w 10"/>
              <a:gd name="T43" fmla="*/ 11113 h 29"/>
              <a:gd name="T44" fmla="*/ 1429 w 10"/>
              <a:gd name="T45" fmla="*/ 383 h 29"/>
              <a:gd name="T46" fmla="*/ 1905 w 10"/>
              <a:gd name="T47" fmla="*/ 0 h 29"/>
              <a:gd name="T48" fmla="*/ 1905 w 10"/>
              <a:gd name="T49" fmla="*/ 11113 h 29"/>
              <a:gd name="T50" fmla="*/ 1905 w 10"/>
              <a:gd name="T51" fmla="*/ 11113 h 29"/>
              <a:gd name="T52" fmla="*/ 1905 w 10"/>
              <a:gd name="T53" fmla="*/ 0 h 29"/>
              <a:gd name="T54" fmla="*/ 1905 w 10"/>
              <a:gd name="T55" fmla="*/ 0 h 29"/>
              <a:gd name="T56" fmla="*/ 1905 w 10"/>
              <a:gd name="T57" fmla="*/ 11113 h 29"/>
              <a:gd name="T58" fmla="*/ 2381 w 10"/>
              <a:gd name="T59" fmla="*/ 11113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1113 h 29"/>
              <a:gd name="T66" fmla="*/ 2381 w 10"/>
              <a:gd name="T67" fmla="*/ 11113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1113 h 29"/>
              <a:gd name="T74" fmla="*/ 2857 w 10"/>
              <a:gd name="T75" fmla="*/ 11113 h 29"/>
              <a:gd name="T76" fmla="*/ 2857 w 10"/>
              <a:gd name="T77" fmla="*/ 0 h 29"/>
              <a:gd name="T78" fmla="*/ 3810 w 10"/>
              <a:gd name="T79" fmla="*/ 0 h 29"/>
              <a:gd name="T80" fmla="*/ 3810 w 10"/>
              <a:gd name="T81" fmla="*/ 11113 h 29"/>
              <a:gd name="T82" fmla="*/ 3810 w 10"/>
              <a:gd name="T83" fmla="*/ 11113 h 29"/>
              <a:gd name="T84" fmla="*/ 3810 w 10"/>
              <a:gd name="T85" fmla="*/ 383 h 29"/>
              <a:gd name="T86" fmla="*/ 4286 w 10"/>
              <a:gd name="T87" fmla="*/ 383 h 29"/>
              <a:gd name="T88" fmla="*/ 4286 w 10"/>
              <a:gd name="T89" fmla="*/ 10730 h 29"/>
              <a:gd name="T90" fmla="*/ 4286 w 10"/>
              <a:gd name="T91" fmla="*/ 10730 h 29"/>
              <a:gd name="T92" fmla="*/ 4286 w 10"/>
              <a:gd name="T93" fmla="*/ 766 h 29"/>
              <a:gd name="T94" fmla="*/ 4286 w 10"/>
              <a:gd name="T95" fmla="*/ 766 h 29"/>
              <a:gd name="T96" fmla="*/ 4286 w 10"/>
              <a:gd name="T97" fmla="*/ 10347 h 29"/>
              <a:gd name="T98" fmla="*/ 4762 w 10"/>
              <a:gd name="T99" fmla="*/ 10347 h 29"/>
              <a:gd name="T100" fmla="*/ 4762 w 10"/>
              <a:gd name="T101" fmla="*/ 766 h 29"/>
              <a:gd name="T102" fmla="*/ 4762 w 10"/>
              <a:gd name="T103" fmla="*/ 766 h 29"/>
              <a:gd name="T104" fmla="*/ 4762 w 10"/>
              <a:gd name="T105" fmla="*/ 10347 h 29"/>
              <a:gd name="T106" fmla="*/ 4762 w 10"/>
              <a:gd name="T107" fmla="*/ 9580 h 29"/>
              <a:gd name="T108" fmla="*/ 4762 w 10"/>
              <a:gd name="T109" fmla="*/ 1533 h 29"/>
              <a:gd name="T110" fmla="*/ 4762 w 10"/>
              <a:gd name="T111" fmla="*/ 1533 h 29"/>
              <a:gd name="T112" fmla="*/ 4762 w 10"/>
              <a:gd name="T113" fmla="*/ 9580 h 29"/>
              <a:gd name="T114" fmla="*/ 4762 w 10"/>
              <a:gd name="T115" fmla="*/ 9580 h 29"/>
              <a:gd name="T116" fmla="*/ 4762 w 10"/>
              <a:gd name="T117" fmla="*/ 1916 h 29"/>
              <a:gd name="T118" fmla="*/ 4762 w 10"/>
              <a:gd name="T119" fmla="*/ 1916 h 29"/>
              <a:gd name="T120" fmla="*/ 4762 w 10"/>
              <a:gd name="T121" fmla="*/ 9197 h 29"/>
              <a:gd name="T122" fmla="*/ 4762 w 10"/>
              <a:gd name="T123" fmla="*/ 8814 h 29"/>
              <a:gd name="T124" fmla="*/ 4762 w 10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3"/>
                </a:moveTo>
                <a:lnTo>
                  <a:pt x="0" y="23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25"/>
                </a:lnTo>
                <a:lnTo>
                  <a:pt x="0" y="5"/>
                </a:lnTo>
                <a:lnTo>
                  <a:pt x="0" y="4"/>
                </a:lnTo>
                <a:lnTo>
                  <a:pt x="0" y="25"/>
                </a:lnTo>
                <a:lnTo>
                  <a:pt x="0" y="4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1" y="2"/>
                </a:lnTo>
                <a:lnTo>
                  <a:pt x="1" y="27"/>
                </a:lnTo>
                <a:lnTo>
                  <a:pt x="1" y="28"/>
                </a:lnTo>
                <a:lnTo>
                  <a:pt x="1" y="2"/>
                </a:lnTo>
                <a:lnTo>
                  <a:pt x="1" y="1"/>
                </a:lnTo>
                <a:lnTo>
                  <a:pt x="1" y="28"/>
                </a:lnTo>
                <a:lnTo>
                  <a:pt x="3" y="29"/>
                </a:lnTo>
                <a:lnTo>
                  <a:pt x="3" y="1"/>
                </a:lnTo>
                <a:lnTo>
                  <a:pt x="4" y="0"/>
                </a:lnTo>
                <a:lnTo>
                  <a:pt x="4" y="29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8" y="0"/>
                </a:lnTo>
                <a:lnTo>
                  <a:pt x="8" y="29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2"/>
                </a:lnTo>
                <a:lnTo>
                  <a:pt x="9" y="27"/>
                </a:lnTo>
                <a:lnTo>
                  <a:pt x="10" y="27"/>
                </a:lnTo>
                <a:lnTo>
                  <a:pt x="10" y="2"/>
                </a:lnTo>
                <a:lnTo>
                  <a:pt x="10" y="27"/>
                </a:lnTo>
                <a:lnTo>
                  <a:pt x="10" y="25"/>
                </a:lnTo>
                <a:lnTo>
                  <a:pt x="10" y="4"/>
                </a:lnTo>
                <a:lnTo>
                  <a:pt x="10" y="25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0" name="Freeform 188"/>
          <p:cNvSpPr>
            <a:spLocks/>
          </p:cNvSpPr>
          <p:nvPr/>
        </p:nvSpPr>
        <p:spPr bwMode="auto">
          <a:xfrm>
            <a:off x="4430713" y="2524125"/>
            <a:ext cx="71437" cy="4763"/>
          </a:xfrm>
          <a:custGeom>
            <a:avLst/>
            <a:gdLst>
              <a:gd name="T0" fmla="*/ 1751 w 204"/>
              <a:gd name="T1" fmla="*/ 2598 h 11"/>
              <a:gd name="T2" fmla="*/ 1751 w 204"/>
              <a:gd name="T3" fmla="*/ 0 h 11"/>
              <a:gd name="T4" fmla="*/ 69336 w 204"/>
              <a:gd name="T5" fmla="*/ 0 h 11"/>
              <a:gd name="T6" fmla="*/ 69686 w 204"/>
              <a:gd name="T7" fmla="*/ 0 h 11"/>
              <a:gd name="T8" fmla="*/ 1751 w 204"/>
              <a:gd name="T9" fmla="*/ 0 h 11"/>
              <a:gd name="T10" fmla="*/ 1401 w 204"/>
              <a:gd name="T11" fmla="*/ 0 h 11"/>
              <a:gd name="T12" fmla="*/ 69686 w 204"/>
              <a:gd name="T13" fmla="*/ 0 h 11"/>
              <a:gd name="T14" fmla="*/ 70386 w 204"/>
              <a:gd name="T15" fmla="*/ 0 h 11"/>
              <a:gd name="T16" fmla="*/ 1401 w 204"/>
              <a:gd name="T17" fmla="*/ 0 h 11"/>
              <a:gd name="T18" fmla="*/ 1401 w 204"/>
              <a:gd name="T19" fmla="*/ 0 h 11"/>
              <a:gd name="T20" fmla="*/ 70386 w 204"/>
              <a:gd name="T21" fmla="*/ 0 h 11"/>
              <a:gd name="T22" fmla="*/ 70737 w 204"/>
              <a:gd name="T23" fmla="*/ 433 h 11"/>
              <a:gd name="T24" fmla="*/ 1051 w 204"/>
              <a:gd name="T25" fmla="*/ 433 h 11"/>
              <a:gd name="T26" fmla="*/ 350 w 204"/>
              <a:gd name="T27" fmla="*/ 433 h 11"/>
              <a:gd name="T28" fmla="*/ 70737 w 204"/>
              <a:gd name="T29" fmla="*/ 433 h 11"/>
              <a:gd name="T30" fmla="*/ 70737 w 204"/>
              <a:gd name="T31" fmla="*/ 866 h 11"/>
              <a:gd name="T32" fmla="*/ 350 w 204"/>
              <a:gd name="T33" fmla="*/ 866 h 11"/>
              <a:gd name="T34" fmla="*/ 350 w 204"/>
              <a:gd name="T35" fmla="*/ 866 h 11"/>
              <a:gd name="T36" fmla="*/ 71087 w 204"/>
              <a:gd name="T37" fmla="*/ 866 h 11"/>
              <a:gd name="T38" fmla="*/ 71087 w 204"/>
              <a:gd name="T39" fmla="*/ 866 h 11"/>
              <a:gd name="T40" fmla="*/ 350 w 204"/>
              <a:gd name="T41" fmla="*/ 866 h 11"/>
              <a:gd name="T42" fmla="*/ 0 w 204"/>
              <a:gd name="T43" fmla="*/ 866 h 11"/>
              <a:gd name="T44" fmla="*/ 71087 w 204"/>
              <a:gd name="T45" fmla="*/ 866 h 11"/>
              <a:gd name="T46" fmla="*/ 71087 w 204"/>
              <a:gd name="T47" fmla="*/ 1732 h 11"/>
              <a:gd name="T48" fmla="*/ 0 w 204"/>
              <a:gd name="T49" fmla="*/ 1732 h 11"/>
              <a:gd name="T50" fmla="*/ 0 w 204"/>
              <a:gd name="T51" fmla="*/ 1732 h 11"/>
              <a:gd name="T52" fmla="*/ 71087 w 204"/>
              <a:gd name="T53" fmla="*/ 1732 h 11"/>
              <a:gd name="T54" fmla="*/ 71437 w 204"/>
              <a:gd name="T55" fmla="*/ 2165 h 11"/>
              <a:gd name="T56" fmla="*/ 0 w 204"/>
              <a:gd name="T57" fmla="*/ 2165 h 11"/>
              <a:gd name="T58" fmla="*/ 0 w 204"/>
              <a:gd name="T59" fmla="*/ 2165 h 11"/>
              <a:gd name="T60" fmla="*/ 71437 w 204"/>
              <a:gd name="T61" fmla="*/ 2165 h 11"/>
              <a:gd name="T62" fmla="*/ 71437 w 204"/>
              <a:gd name="T63" fmla="*/ 2598 h 11"/>
              <a:gd name="T64" fmla="*/ 0 w 204"/>
              <a:gd name="T65" fmla="*/ 2598 h 11"/>
              <a:gd name="T66" fmla="*/ 0 w 204"/>
              <a:gd name="T67" fmla="*/ 2598 h 11"/>
              <a:gd name="T68" fmla="*/ 71437 w 204"/>
              <a:gd name="T69" fmla="*/ 2598 h 11"/>
              <a:gd name="T70" fmla="*/ 71437 w 204"/>
              <a:gd name="T71" fmla="*/ 3464 h 11"/>
              <a:gd name="T72" fmla="*/ 0 w 204"/>
              <a:gd name="T73" fmla="*/ 3464 h 11"/>
              <a:gd name="T74" fmla="*/ 0 w 204"/>
              <a:gd name="T75" fmla="*/ 3464 h 11"/>
              <a:gd name="T76" fmla="*/ 71087 w 204"/>
              <a:gd name="T77" fmla="*/ 3464 h 11"/>
              <a:gd name="T78" fmla="*/ 71087 w 204"/>
              <a:gd name="T79" fmla="*/ 3464 h 11"/>
              <a:gd name="T80" fmla="*/ 0 w 204"/>
              <a:gd name="T81" fmla="*/ 3464 h 11"/>
              <a:gd name="T82" fmla="*/ 0 w 204"/>
              <a:gd name="T83" fmla="*/ 3897 h 11"/>
              <a:gd name="T84" fmla="*/ 71087 w 204"/>
              <a:gd name="T85" fmla="*/ 3897 h 11"/>
              <a:gd name="T86" fmla="*/ 71087 w 204"/>
              <a:gd name="T87" fmla="*/ 3897 h 11"/>
              <a:gd name="T88" fmla="*/ 350 w 204"/>
              <a:gd name="T89" fmla="*/ 3897 h 11"/>
              <a:gd name="T90" fmla="*/ 350 w 204"/>
              <a:gd name="T91" fmla="*/ 3897 h 11"/>
              <a:gd name="T92" fmla="*/ 71087 w 204"/>
              <a:gd name="T93" fmla="*/ 3897 h 11"/>
              <a:gd name="T94" fmla="*/ 70737 w 204"/>
              <a:gd name="T95" fmla="*/ 4330 h 11"/>
              <a:gd name="T96" fmla="*/ 350 w 204"/>
              <a:gd name="T97" fmla="*/ 4330 h 11"/>
              <a:gd name="T98" fmla="*/ 350 w 204"/>
              <a:gd name="T99" fmla="*/ 4330 h 11"/>
              <a:gd name="T100" fmla="*/ 70737 w 204"/>
              <a:gd name="T101" fmla="*/ 4330 h 11"/>
              <a:gd name="T102" fmla="*/ 70737 w 204"/>
              <a:gd name="T103" fmla="*/ 4763 h 11"/>
              <a:gd name="T104" fmla="*/ 1051 w 204"/>
              <a:gd name="T105" fmla="*/ 4763 h 11"/>
              <a:gd name="T106" fmla="*/ 1401 w 204"/>
              <a:gd name="T107" fmla="*/ 4763 h 11"/>
              <a:gd name="T108" fmla="*/ 70386 w 204"/>
              <a:gd name="T109" fmla="*/ 4763 h 11"/>
              <a:gd name="T110" fmla="*/ 70386 w 204"/>
              <a:gd name="T111" fmla="*/ 4763 h 11"/>
              <a:gd name="T112" fmla="*/ 1401 w 204"/>
              <a:gd name="T113" fmla="*/ 4763 h 11"/>
              <a:gd name="T114" fmla="*/ 1401 w 204"/>
              <a:gd name="T115" fmla="*/ 4763 h 11"/>
              <a:gd name="T116" fmla="*/ 69686 w 204"/>
              <a:gd name="T117" fmla="*/ 4763 h 11"/>
              <a:gd name="T118" fmla="*/ 69686 w 204"/>
              <a:gd name="T119" fmla="*/ 4763 h 11"/>
              <a:gd name="T120" fmla="*/ 1751 w 204"/>
              <a:gd name="T121" fmla="*/ 4763 h 11"/>
              <a:gd name="T122" fmla="*/ 1751 w 204"/>
              <a:gd name="T123" fmla="*/ 4763 h 11"/>
              <a:gd name="T124" fmla="*/ 69336 w 204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4" h="11">
                <a:moveTo>
                  <a:pt x="5" y="6"/>
                </a:moveTo>
                <a:lnTo>
                  <a:pt x="5" y="0"/>
                </a:lnTo>
                <a:lnTo>
                  <a:pt x="198" y="0"/>
                </a:lnTo>
                <a:lnTo>
                  <a:pt x="199" y="0"/>
                </a:lnTo>
                <a:lnTo>
                  <a:pt x="5" y="0"/>
                </a:lnTo>
                <a:lnTo>
                  <a:pt x="4" y="0"/>
                </a:lnTo>
                <a:lnTo>
                  <a:pt x="199" y="0"/>
                </a:lnTo>
                <a:lnTo>
                  <a:pt x="201" y="0"/>
                </a:lnTo>
                <a:lnTo>
                  <a:pt x="4" y="0"/>
                </a:lnTo>
                <a:lnTo>
                  <a:pt x="201" y="0"/>
                </a:lnTo>
                <a:lnTo>
                  <a:pt x="202" y="1"/>
                </a:lnTo>
                <a:lnTo>
                  <a:pt x="3" y="1"/>
                </a:lnTo>
                <a:lnTo>
                  <a:pt x="1" y="1"/>
                </a:lnTo>
                <a:lnTo>
                  <a:pt x="202" y="1"/>
                </a:lnTo>
                <a:lnTo>
                  <a:pt x="202" y="2"/>
                </a:lnTo>
                <a:lnTo>
                  <a:pt x="1" y="2"/>
                </a:lnTo>
                <a:lnTo>
                  <a:pt x="203" y="2"/>
                </a:lnTo>
                <a:lnTo>
                  <a:pt x="1" y="2"/>
                </a:lnTo>
                <a:lnTo>
                  <a:pt x="0" y="2"/>
                </a:lnTo>
                <a:lnTo>
                  <a:pt x="203" y="2"/>
                </a:lnTo>
                <a:lnTo>
                  <a:pt x="203" y="4"/>
                </a:lnTo>
                <a:lnTo>
                  <a:pt x="0" y="4"/>
                </a:lnTo>
                <a:lnTo>
                  <a:pt x="203" y="4"/>
                </a:lnTo>
                <a:lnTo>
                  <a:pt x="204" y="5"/>
                </a:lnTo>
                <a:lnTo>
                  <a:pt x="0" y="5"/>
                </a:lnTo>
                <a:lnTo>
                  <a:pt x="204" y="5"/>
                </a:lnTo>
                <a:lnTo>
                  <a:pt x="204" y="6"/>
                </a:lnTo>
                <a:lnTo>
                  <a:pt x="0" y="6"/>
                </a:lnTo>
                <a:lnTo>
                  <a:pt x="204" y="6"/>
                </a:lnTo>
                <a:lnTo>
                  <a:pt x="204" y="8"/>
                </a:lnTo>
                <a:lnTo>
                  <a:pt x="0" y="8"/>
                </a:lnTo>
                <a:lnTo>
                  <a:pt x="203" y="8"/>
                </a:lnTo>
                <a:lnTo>
                  <a:pt x="0" y="8"/>
                </a:lnTo>
                <a:lnTo>
                  <a:pt x="0" y="9"/>
                </a:lnTo>
                <a:lnTo>
                  <a:pt x="203" y="9"/>
                </a:lnTo>
                <a:lnTo>
                  <a:pt x="1" y="9"/>
                </a:lnTo>
                <a:lnTo>
                  <a:pt x="203" y="9"/>
                </a:lnTo>
                <a:lnTo>
                  <a:pt x="202" y="10"/>
                </a:lnTo>
                <a:lnTo>
                  <a:pt x="1" y="10"/>
                </a:lnTo>
                <a:lnTo>
                  <a:pt x="202" y="10"/>
                </a:lnTo>
                <a:lnTo>
                  <a:pt x="202" y="11"/>
                </a:lnTo>
                <a:lnTo>
                  <a:pt x="3" y="11"/>
                </a:lnTo>
                <a:lnTo>
                  <a:pt x="4" y="11"/>
                </a:lnTo>
                <a:lnTo>
                  <a:pt x="201" y="11"/>
                </a:lnTo>
                <a:lnTo>
                  <a:pt x="4" y="11"/>
                </a:lnTo>
                <a:lnTo>
                  <a:pt x="199" y="11"/>
                </a:lnTo>
                <a:lnTo>
                  <a:pt x="5" y="11"/>
                </a:lnTo>
                <a:lnTo>
                  <a:pt x="198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" name="Freeform 189"/>
          <p:cNvSpPr>
            <a:spLocks/>
          </p:cNvSpPr>
          <p:nvPr/>
        </p:nvSpPr>
        <p:spPr bwMode="auto">
          <a:xfrm>
            <a:off x="4498975" y="2516188"/>
            <a:ext cx="3175" cy="12700"/>
          </a:xfrm>
          <a:custGeom>
            <a:avLst/>
            <a:gdLst>
              <a:gd name="T0" fmla="*/ 1443 w 11"/>
              <a:gd name="T1" fmla="*/ 10510 h 29"/>
              <a:gd name="T2" fmla="*/ 0 w 11"/>
              <a:gd name="T3" fmla="*/ 10510 h 29"/>
              <a:gd name="T4" fmla="*/ 0 w 11"/>
              <a:gd name="T5" fmla="*/ 3066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1386 h 29"/>
              <a:gd name="T12" fmla="*/ 0 w 11"/>
              <a:gd name="T13" fmla="*/ 1752 h 29"/>
              <a:gd name="T14" fmla="*/ 0 w 11"/>
              <a:gd name="T15" fmla="*/ 1752 h 29"/>
              <a:gd name="T16" fmla="*/ 0 w 11"/>
              <a:gd name="T17" fmla="*/ 11386 h 29"/>
              <a:gd name="T18" fmla="*/ 0 w 11"/>
              <a:gd name="T19" fmla="*/ 11386 h 29"/>
              <a:gd name="T20" fmla="*/ 0 w 11"/>
              <a:gd name="T21" fmla="*/ 1752 h 29"/>
              <a:gd name="T22" fmla="*/ 289 w 11"/>
              <a:gd name="T23" fmla="*/ 1314 h 29"/>
              <a:gd name="T24" fmla="*/ 289 w 11"/>
              <a:gd name="T25" fmla="*/ 11824 h 29"/>
              <a:gd name="T26" fmla="*/ 289 w 11"/>
              <a:gd name="T27" fmla="*/ 11824 h 29"/>
              <a:gd name="T28" fmla="*/ 289 w 11"/>
              <a:gd name="T29" fmla="*/ 1314 h 29"/>
              <a:gd name="T30" fmla="*/ 289 w 11"/>
              <a:gd name="T31" fmla="*/ 1314 h 29"/>
              <a:gd name="T32" fmla="*/ 289 w 11"/>
              <a:gd name="T33" fmla="*/ 11824 h 29"/>
              <a:gd name="T34" fmla="*/ 289 w 11"/>
              <a:gd name="T35" fmla="*/ 12262 h 29"/>
              <a:gd name="T36" fmla="*/ 289 w 11"/>
              <a:gd name="T37" fmla="*/ 438 h 29"/>
              <a:gd name="T38" fmla="*/ 577 w 11"/>
              <a:gd name="T39" fmla="*/ 438 h 29"/>
              <a:gd name="T40" fmla="*/ 577 w 11"/>
              <a:gd name="T41" fmla="*/ 12262 h 29"/>
              <a:gd name="T42" fmla="*/ 577 w 11"/>
              <a:gd name="T43" fmla="*/ 12700 h 29"/>
              <a:gd name="T44" fmla="*/ 577 w 11"/>
              <a:gd name="T45" fmla="*/ 438 h 29"/>
              <a:gd name="T46" fmla="*/ 577 w 11"/>
              <a:gd name="T47" fmla="*/ 0 h 29"/>
              <a:gd name="T48" fmla="*/ 577 w 11"/>
              <a:gd name="T49" fmla="*/ 12700 h 29"/>
              <a:gd name="T50" fmla="*/ 1155 w 11"/>
              <a:gd name="T51" fmla="*/ 12700 h 29"/>
              <a:gd name="T52" fmla="*/ 1155 w 11"/>
              <a:gd name="T53" fmla="*/ 0 h 29"/>
              <a:gd name="T54" fmla="*/ 1443 w 11"/>
              <a:gd name="T55" fmla="*/ 0 h 29"/>
              <a:gd name="T56" fmla="*/ 1443 w 11"/>
              <a:gd name="T57" fmla="*/ 12700 h 29"/>
              <a:gd name="T58" fmla="*/ 1443 w 11"/>
              <a:gd name="T59" fmla="*/ 12700 h 29"/>
              <a:gd name="T60" fmla="*/ 1443 w 11"/>
              <a:gd name="T61" fmla="*/ 0 h 29"/>
              <a:gd name="T62" fmla="*/ 1443 w 11"/>
              <a:gd name="T63" fmla="*/ 0 h 29"/>
              <a:gd name="T64" fmla="*/ 1443 w 11"/>
              <a:gd name="T65" fmla="*/ 12700 h 29"/>
              <a:gd name="T66" fmla="*/ 1732 w 11"/>
              <a:gd name="T67" fmla="*/ 12700 h 29"/>
              <a:gd name="T68" fmla="*/ 1732 w 11"/>
              <a:gd name="T69" fmla="*/ 0 h 29"/>
              <a:gd name="T70" fmla="*/ 1732 w 11"/>
              <a:gd name="T71" fmla="*/ 0 h 29"/>
              <a:gd name="T72" fmla="*/ 1732 w 11"/>
              <a:gd name="T73" fmla="*/ 12700 h 29"/>
              <a:gd name="T74" fmla="*/ 2309 w 11"/>
              <a:gd name="T75" fmla="*/ 12700 h 29"/>
              <a:gd name="T76" fmla="*/ 2309 w 11"/>
              <a:gd name="T77" fmla="*/ 0 h 29"/>
              <a:gd name="T78" fmla="*/ 2309 w 11"/>
              <a:gd name="T79" fmla="*/ 0 h 29"/>
              <a:gd name="T80" fmla="*/ 2309 w 11"/>
              <a:gd name="T81" fmla="*/ 12700 h 29"/>
              <a:gd name="T82" fmla="*/ 2598 w 11"/>
              <a:gd name="T83" fmla="*/ 12700 h 29"/>
              <a:gd name="T84" fmla="*/ 2598 w 11"/>
              <a:gd name="T85" fmla="*/ 438 h 29"/>
              <a:gd name="T86" fmla="*/ 2598 w 11"/>
              <a:gd name="T87" fmla="*/ 438 h 29"/>
              <a:gd name="T88" fmla="*/ 2598 w 11"/>
              <a:gd name="T89" fmla="*/ 12262 h 29"/>
              <a:gd name="T90" fmla="*/ 2598 w 11"/>
              <a:gd name="T91" fmla="*/ 12262 h 29"/>
              <a:gd name="T92" fmla="*/ 2598 w 11"/>
              <a:gd name="T93" fmla="*/ 438 h 29"/>
              <a:gd name="T94" fmla="*/ 2886 w 11"/>
              <a:gd name="T95" fmla="*/ 1314 h 29"/>
              <a:gd name="T96" fmla="*/ 2886 w 11"/>
              <a:gd name="T97" fmla="*/ 11824 h 29"/>
              <a:gd name="T98" fmla="*/ 2886 w 11"/>
              <a:gd name="T99" fmla="*/ 11824 h 29"/>
              <a:gd name="T100" fmla="*/ 2886 w 11"/>
              <a:gd name="T101" fmla="*/ 1314 h 29"/>
              <a:gd name="T102" fmla="*/ 2886 w 11"/>
              <a:gd name="T103" fmla="*/ 1314 h 29"/>
              <a:gd name="T104" fmla="*/ 2886 w 11"/>
              <a:gd name="T105" fmla="*/ 11824 h 29"/>
              <a:gd name="T106" fmla="*/ 2886 w 11"/>
              <a:gd name="T107" fmla="*/ 11386 h 29"/>
              <a:gd name="T108" fmla="*/ 2886 w 11"/>
              <a:gd name="T109" fmla="*/ 1752 h 29"/>
              <a:gd name="T110" fmla="*/ 2886 w 11"/>
              <a:gd name="T111" fmla="*/ 1752 h 29"/>
              <a:gd name="T112" fmla="*/ 2886 w 11"/>
              <a:gd name="T113" fmla="*/ 11386 h 29"/>
              <a:gd name="T114" fmla="*/ 3175 w 11"/>
              <a:gd name="T115" fmla="*/ 11386 h 29"/>
              <a:gd name="T116" fmla="*/ 3175 w 11"/>
              <a:gd name="T117" fmla="*/ 1752 h 29"/>
              <a:gd name="T118" fmla="*/ 3175 w 11"/>
              <a:gd name="T119" fmla="*/ 2190 h 29"/>
              <a:gd name="T120" fmla="*/ 3175 w 11"/>
              <a:gd name="T121" fmla="*/ 10510 h 29"/>
              <a:gd name="T122" fmla="*/ 3175 w 11"/>
              <a:gd name="T123" fmla="*/ 10510 h 29"/>
              <a:gd name="T124" fmla="*/ 3175 w 11"/>
              <a:gd name="T125" fmla="*/ 306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7"/>
                </a:lnTo>
                <a:lnTo>
                  <a:pt x="0" y="5"/>
                </a:lnTo>
                <a:lnTo>
                  <a:pt x="0" y="24"/>
                </a:lnTo>
                <a:lnTo>
                  <a:pt x="0" y="26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1" y="3"/>
                </a:lnTo>
                <a:lnTo>
                  <a:pt x="1" y="27"/>
                </a:lnTo>
                <a:lnTo>
                  <a:pt x="1" y="3"/>
                </a:lnTo>
                <a:lnTo>
                  <a:pt x="1" y="27"/>
                </a:lnTo>
                <a:lnTo>
                  <a:pt x="1" y="28"/>
                </a:lnTo>
                <a:lnTo>
                  <a:pt x="1" y="1"/>
                </a:lnTo>
                <a:lnTo>
                  <a:pt x="2" y="1"/>
                </a:lnTo>
                <a:lnTo>
                  <a:pt x="2" y="28"/>
                </a:lnTo>
                <a:lnTo>
                  <a:pt x="2" y="29"/>
                </a:lnTo>
                <a:lnTo>
                  <a:pt x="2" y="1"/>
                </a:lnTo>
                <a:lnTo>
                  <a:pt x="2" y="0"/>
                </a:lnTo>
                <a:lnTo>
                  <a:pt x="2" y="29"/>
                </a:lnTo>
                <a:lnTo>
                  <a:pt x="4" y="29"/>
                </a:lnTo>
                <a:lnTo>
                  <a:pt x="4" y="0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9" y="29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10" y="3"/>
                </a:lnTo>
                <a:lnTo>
                  <a:pt x="10" y="27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4"/>
                </a:lnTo>
                <a:lnTo>
                  <a:pt x="10" y="26"/>
                </a:lnTo>
                <a:lnTo>
                  <a:pt x="11" y="26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2" name="Freeform 190"/>
          <p:cNvSpPr>
            <a:spLocks/>
          </p:cNvSpPr>
          <p:nvPr/>
        </p:nvSpPr>
        <p:spPr bwMode="auto">
          <a:xfrm>
            <a:off x="4498975" y="2516188"/>
            <a:ext cx="160338" cy="4762"/>
          </a:xfrm>
          <a:custGeom>
            <a:avLst/>
            <a:gdLst>
              <a:gd name="T0" fmla="*/ 1770 w 453"/>
              <a:gd name="T1" fmla="*/ 2778 h 12"/>
              <a:gd name="T2" fmla="*/ 1770 w 453"/>
              <a:gd name="T3" fmla="*/ 0 h 12"/>
              <a:gd name="T4" fmla="*/ 158214 w 453"/>
              <a:gd name="T5" fmla="*/ 0 h 12"/>
              <a:gd name="T6" fmla="*/ 158568 w 453"/>
              <a:gd name="T7" fmla="*/ 0 h 12"/>
              <a:gd name="T8" fmla="*/ 1770 w 453"/>
              <a:gd name="T9" fmla="*/ 0 h 12"/>
              <a:gd name="T10" fmla="*/ 1770 w 453"/>
              <a:gd name="T11" fmla="*/ 0 h 12"/>
              <a:gd name="T12" fmla="*/ 158568 w 453"/>
              <a:gd name="T13" fmla="*/ 0 h 12"/>
              <a:gd name="T14" fmla="*/ 158922 w 453"/>
              <a:gd name="T15" fmla="*/ 0 h 12"/>
              <a:gd name="T16" fmla="*/ 1416 w 453"/>
              <a:gd name="T17" fmla="*/ 0 h 12"/>
              <a:gd name="T18" fmla="*/ 708 w 453"/>
              <a:gd name="T19" fmla="*/ 0 h 12"/>
              <a:gd name="T20" fmla="*/ 158922 w 453"/>
              <a:gd name="T21" fmla="*/ 0 h 12"/>
              <a:gd name="T22" fmla="*/ 159276 w 453"/>
              <a:gd name="T23" fmla="*/ 397 h 12"/>
              <a:gd name="T24" fmla="*/ 708 w 453"/>
              <a:gd name="T25" fmla="*/ 397 h 12"/>
              <a:gd name="T26" fmla="*/ 708 w 453"/>
              <a:gd name="T27" fmla="*/ 397 h 12"/>
              <a:gd name="T28" fmla="*/ 159276 w 453"/>
              <a:gd name="T29" fmla="*/ 397 h 12"/>
              <a:gd name="T30" fmla="*/ 159276 w 453"/>
              <a:gd name="T31" fmla="*/ 397 h 12"/>
              <a:gd name="T32" fmla="*/ 354 w 453"/>
              <a:gd name="T33" fmla="*/ 397 h 12"/>
              <a:gd name="T34" fmla="*/ 354 w 453"/>
              <a:gd name="T35" fmla="*/ 1191 h 12"/>
              <a:gd name="T36" fmla="*/ 159984 w 453"/>
              <a:gd name="T37" fmla="*/ 1191 h 12"/>
              <a:gd name="T38" fmla="*/ 159984 w 453"/>
              <a:gd name="T39" fmla="*/ 1191 h 12"/>
              <a:gd name="T40" fmla="*/ 354 w 453"/>
              <a:gd name="T41" fmla="*/ 1191 h 12"/>
              <a:gd name="T42" fmla="*/ 354 w 453"/>
              <a:gd name="T43" fmla="*/ 1191 h 12"/>
              <a:gd name="T44" fmla="*/ 159984 w 453"/>
              <a:gd name="T45" fmla="*/ 1191 h 12"/>
              <a:gd name="T46" fmla="*/ 159984 w 453"/>
              <a:gd name="T47" fmla="*/ 1587 h 12"/>
              <a:gd name="T48" fmla="*/ 0 w 453"/>
              <a:gd name="T49" fmla="*/ 1587 h 12"/>
              <a:gd name="T50" fmla="*/ 0 w 453"/>
              <a:gd name="T51" fmla="*/ 1587 h 12"/>
              <a:gd name="T52" fmla="*/ 159984 w 453"/>
              <a:gd name="T53" fmla="*/ 1587 h 12"/>
              <a:gd name="T54" fmla="*/ 160338 w 453"/>
              <a:gd name="T55" fmla="*/ 1587 h 12"/>
              <a:gd name="T56" fmla="*/ 0 w 453"/>
              <a:gd name="T57" fmla="*/ 1587 h 12"/>
              <a:gd name="T58" fmla="*/ 0 w 453"/>
              <a:gd name="T59" fmla="*/ 1984 h 12"/>
              <a:gd name="T60" fmla="*/ 160338 w 453"/>
              <a:gd name="T61" fmla="*/ 1984 h 12"/>
              <a:gd name="T62" fmla="*/ 160338 w 453"/>
              <a:gd name="T63" fmla="*/ 2778 h 12"/>
              <a:gd name="T64" fmla="*/ 0 w 453"/>
              <a:gd name="T65" fmla="*/ 2778 h 12"/>
              <a:gd name="T66" fmla="*/ 0 w 453"/>
              <a:gd name="T67" fmla="*/ 2778 h 12"/>
              <a:gd name="T68" fmla="*/ 160338 w 453"/>
              <a:gd name="T69" fmla="*/ 2778 h 12"/>
              <a:gd name="T70" fmla="*/ 160338 w 453"/>
              <a:gd name="T71" fmla="*/ 3175 h 12"/>
              <a:gd name="T72" fmla="*/ 0 w 453"/>
              <a:gd name="T73" fmla="*/ 3175 h 12"/>
              <a:gd name="T74" fmla="*/ 0 w 453"/>
              <a:gd name="T75" fmla="*/ 3175 h 12"/>
              <a:gd name="T76" fmla="*/ 159984 w 453"/>
              <a:gd name="T77" fmla="*/ 3175 h 12"/>
              <a:gd name="T78" fmla="*/ 159984 w 453"/>
              <a:gd name="T79" fmla="*/ 3175 h 12"/>
              <a:gd name="T80" fmla="*/ 0 w 453"/>
              <a:gd name="T81" fmla="*/ 3175 h 12"/>
              <a:gd name="T82" fmla="*/ 354 w 453"/>
              <a:gd name="T83" fmla="*/ 3572 h 12"/>
              <a:gd name="T84" fmla="*/ 159984 w 453"/>
              <a:gd name="T85" fmla="*/ 3572 h 12"/>
              <a:gd name="T86" fmla="*/ 159984 w 453"/>
              <a:gd name="T87" fmla="*/ 3572 h 12"/>
              <a:gd name="T88" fmla="*/ 354 w 453"/>
              <a:gd name="T89" fmla="*/ 3572 h 12"/>
              <a:gd name="T90" fmla="*/ 354 w 453"/>
              <a:gd name="T91" fmla="*/ 3572 h 12"/>
              <a:gd name="T92" fmla="*/ 159984 w 453"/>
              <a:gd name="T93" fmla="*/ 3572 h 12"/>
              <a:gd name="T94" fmla="*/ 159276 w 453"/>
              <a:gd name="T95" fmla="*/ 3968 h 12"/>
              <a:gd name="T96" fmla="*/ 354 w 453"/>
              <a:gd name="T97" fmla="*/ 3968 h 12"/>
              <a:gd name="T98" fmla="*/ 708 w 453"/>
              <a:gd name="T99" fmla="*/ 3968 h 12"/>
              <a:gd name="T100" fmla="*/ 159276 w 453"/>
              <a:gd name="T101" fmla="*/ 3968 h 12"/>
              <a:gd name="T102" fmla="*/ 159276 w 453"/>
              <a:gd name="T103" fmla="*/ 3968 h 12"/>
              <a:gd name="T104" fmla="*/ 708 w 453"/>
              <a:gd name="T105" fmla="*/ 3968 h 12"/>
              <a:gd name="T106" fmla="*/ 708 w 453"/>
              <a:gd name="T107" fmla="*/ 4762 h 12"/>
              <a:gd name="T108" fmla="*/ 158922 w 453"/>
              <a:gd name="T109" fmla="*/ 4762 h 12"/>
              <a:gd name="T110" fmla="*/ 158922 w 453"/>
              <a:gd name="T111" fmla="*/ 4762 h 12"/>
              <a:gd name="T112" fmla="*/ 1416 w 453"/>
              <a:gd name="T113" fmla="*/ 4762 h 12"/>
              <a:gd name="T114" fmla="*/ 1770 w 453"/>
              <a:gd name="T115" fmla="*/ 4762 h 12"/>
              <a:gd name="T116" fmla="*/ 158568 w 453"/>
              <a:gd name="T117" fmla="*/ 4762 h 12"/>
              <a:gd name="T118" fmla="*/ 158568 w 453"/>
              <a:gd name="T119" fmla="*/ 4762 h 12"/>
              <a:gd name="T120" fmla="*/ 1770 w 453"/>
              <a:gd name="T121" fmla="*/ 4762 h 12"/>
              <a:gd name="T122" fmla="*/ 1770 w 453"/>
              <a:gd name="T123" fmla="*/ 4762 h 12"/>
              <a:gd name="T124" fmla="*/ 158214 w 453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3" h="12">
                <a:moveTo>
                  <a:pt x="5" y="7"/>
                </a:moveTo>
                <a:lnTo>
                  <a:pt x="5" y="0"/>
                </a:lnTo>
                <a:lnTo>
                  <a:pt x="447" y="0"/>
                </a:lnTo>
                <a:lnTo>
                  <a:pt x="448" y="0"/>
                </a:lnTo>
                <a:lnTo>
                  <a:pt x="5" y="0"/>
                </a:lnTo>
                <a:lnTo>
                  <a:pt x="448" y="0"/>
                </a:lnTo>
                <a:lnTo>
                  <a:pt x="449" y="0"/>
                </a:lnTo>
                <a:lnTo>
                  <a:pt x="4" y="0"/>
                </a:lnTo>
                <a:lnTo>
                  <a:pt x="2" y="0"/>
                </a:lnTo>
                <a:lnTo>
                  <a:pt x="449" y="0"/>
                </a:lnTo>
                <a:lnTo>
                  <a:pt x="450" y="1"/>
                </a:lnTo>
                <a:lnTo>
                  <a:pt x="2" y="1"/>
                </a:lnTo>
                <a:lnTo>
                  <a:pt x="450" y="1"/>
                </a:lnTo>
                <a:lnTo>
                  <a:pt x="1" y="1"/>
                </a:lnTo>
                <a:lnTo>
                  <a:pt x="1" y="3"/>
                </a:lnTo>
                <a:lnTo>
                  <a:pt x="452" y="3"/>
                </a:lnTo>
                <a:lnTo>
                  <a:pt x="1" y="3"/>
                </a:lnTo>
                <a:lnTo>
                  <a:pt x="452" y="3"/>
                </a:lnTo>
                <a:lnTo>
                  <a:pt x="452" y="4"/>
                </a:lnTo>
                <a:lnTo>
                  <a:pt x="0" y="4"/>
                </a:lnTo>
                <a:lnTo>
                  <a:pt x="452" y="4"/>
                </a:lnTo>
                <a:lnTo>
                  <a:pt x="453" y="4"/>
                </a:lnTo>
                <a:lnTo>
                  <a:pt x="0" y="4"/>
                </a:lnTo>
                <a:lnTo>
                  <a:pt x="0" y="5"/>
                </a:lnTo>
                <a:lnTo>
                  <a:pt x="453" y="5"/>
                </a:lnTo>
                <a:lnTo>
                  <a:pt x="453" y="7"/>
                </a:lnTo>
                <a:lnTo>
                  <a:pt x="0" y="7"/>
                </a:lnTo>
                <a:lnTo>
                  <a:pt x="453" y="7"/>
                </a:lnTo>
                <a:lnTo>
                  <a:pt x="453" y="8"/>
                </a:lnTo>
                <a:lnTo>
                  <a:pt x="0" y="8"/>
                </a:lnTo>
                <a:lnTo>
                  <a:pt x="452" y="8"/>
                </a:lnTo>
                <a:lnTo>
                  <a:pt x="0" y="8"/>
                </a:lnTo>
                <a:lnTo>
                  <a:pt x="1" y="9"/>
                </a:lnTo>
                <a:lnTo>
                  <a:pt x="452" y="9"/>
                </a:lnTo>
                <a:lnTo>
                  <a:pt x="1" y="9"/>
                </a:lnTo>
                <a:lnTo>
                  <a:pt x="452" y="9"/>
                </a:lnTo>
                <a:lnTo>
                  <a:pt x="450" y="10"/>
                </a:lnTo>
                <a:lnTo>
                  <a:pt x="1" y="10"/>
                </a:lnTo>
                <a:lnTo>
                  <a:pt x="2" y="10"/>
                </a:lnTo>
                <a:lnTo>
                  <a:pt x="450" y="10"/>
                </a:lnTo>
                <a:lnTo>
                  <a:pt x="2" y="10"/>
                </a:lnTo>
                <a:lnTo>
                  <a:pt x="2" y="12"/>
                </a:lnTo>
                <a:lnTo>
                  <a:pt x="449" y="12"/>
                </a:lnTo>
                <a:lnTo>
                  <a:pt x="4" y="12"/>
                </a:lnTo>
                <a:lnTo>
                  <a:pt x="5" y="12"/>
                </a:lnTo>
                <a:lnTo>
                  <a:pt x="448" y="12"/>
                </a:lnTo>
                <a:lnTo>
                  <a:pt x="5" y="12"/>
                </a:lnTo>
                <a:lnTo>
                  <a:pt x="447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3" name="Freeform 191"/>
          <p:cNvSpPr>
            <a:spLocks/>
          </p:cNvSpPr>
          <p:nvPr/>
        </p:nvSpPr>
        <p:spPr bwMode="auto">
          <a:xfrm>
            <a:off x="4654550" y="2509838"/>
            <a:ext cx="4763" cy="11112"/>
          </a:xfrm>
          <a:custGeom>
            <a:avLst/>
            <a:gdLst>
              <a:gd name="T0" fmla="*/ 2382 w 12"/>
              <a:gd name="T1" fmla="*/ 9260 h 30"/>
              <a:gd name="T2" fmla="*/ 0 w 12"/>
              <a:gd name="T3" fmla="*/ 9260 h 30"/>
              <a:gd name="T4" fmla="*/ 0 w 12"/>
              <a:gd name="T5" fmla="*/ 2593 h 30"/>
              <a:gd name="T6" fmla="*/ 0 w 12"/>
              <a:gd name="T7" fmla="*/ 2222 h 30"/>
              <a:gd name="T8" fmla="*/ 0 w 12"/>
              <a:gd name="T9" fmla="*/ 9260 h 30"/>
              <a:gd name="T10" fmla="*/ 0 w 12"/>
              <a:gd name="T11" fmla="*/ 9630 h 30"/>
              <a:gd name="T12" fmla="*/ 0 w 12"/>
              <a:gd name="T13" fmla="*/ 1482 h 30"/>
              <a:gd name="T14" fmla="*/ 0 w 12"/>
              <a:gd name="T15" fmla="*/ 1482 h 30"/>
              <a:gd name="T16" fmla="*/ 0 w 12"/>
              <a:gd name="T17" fmla="*/ 9630 h 30"/>
              <a:gd name="T18" fmla="*/ 0 w 12"/>
              <a:gd name="T19" fmla="*/ 9630 h 30"/>
              <a:gd name="T20" fmla="*/ 0 w 12"/>
              <a:gd name="T21" fmla="*/ 1482 h 30"/>
              <a:gd name="T22" fmla="*/ 794 w 12"/>
              <a:gd name="T23" fmla="*/ 1111 h 30"/>
              <a:gd name="T24" fmla="*/ 794 w 12"/>
              <a:gd name="T25" fmla="*/ 10001 h 30"/>
              <a:gd name="T26" fmla="*/ 794 w 12"/>
              <a:gd name="T27" fmla="*/ 10001 h 30"/>
              <a:gd name="T28" fmla="*/ 794 w 12"/>
              <a:gd name="T29" fmla="*/ 1111 h 30"/>
              <a:gd name="T30" fmla="*/ 794 w 12"/>
              <a:gd name="T31" fmla="*/ 1111 h 30"/>
              <a:gd name="T32" fmla="*/ 794 w 12"/>
              <a:gd name="T33" fmla="*/ 10001 h 30"/>
              <a:gd name="T34" fmla="*/ 794 w 12"/>
              <a:gd name="T35" fmla="*/ 10371 h 30"/>
              <a:gd name="T36" fmla="*/ 794 w 12"/>
              <a:gd name="T37" fmla="*/ 741 h 30"/>
              <a:gd name="T38" fmla="*/ 1191 w 12"/>
              <a:gd name="T39" fmla="*/ 741 h 30"/>
              <a:gd name="T40" fmla="*/ 1191 w 12"/>
              <a:gd name="T41" fmla="*/ 10371 h 30"/>
              <a:gd name="T42" fmla="*/ 1191 w 12"/>
              <a:gd name="T43" fmla="*/ 10371 h 30"/>
              <a:gd name="T44" fmla="*/ 1191 w 12"/>
              <a:gd name="T45" fmla="*/ 0 h 30"/>
              <a:gd name="T46" fmla="*/ 1588 w 12"/>
              <a:gd name="T47" fmla="*/ 0 h 30"/>
              <a:gd name="T48" fmla="*/ 1588 w 12"/>
              <a:gd name="T49" fmla="*/ 11112 h 30"/>
              <a:gd name="T50" fmla="*/ 1588 w 12"/>
              <a:gd name="T51" fmla="*/ 11112 h 30"/>
              <a:gd name="T52" fmla="*/ 1588 w 12"/>
              <a:gd name="T53" fmla="*/ 0 h 30"/>
              <a:gd name="T54" fmla="*/ 2382 w 12"/>
              <a:gd name="T55" fmla="*/ 0 h 30"/>
              <a:gd name="T56" fmla="*/ 2382 w 12"/>
              <a:gd name="T57" fmla="*/ 11112 h 30"/>
              <a:gd name="T58" fmla="*/ 2382 w 12"/>
              <a:gd name="T59" fmla="*/ 11112 h 30"/>
              <a:gd name="T60" fmla="*/ 2382 w 12"/>
              <a:gd name="T61" fmla="*/ 0 h 30"/>
              <a:gd name="T62" fmla="*/ 2382 w 12"/>
              <a:gd name="T63" fmla="*/ 0 h 30"/>
              <a:gd name="T64" fmla="*/ 2382 w 12"/>
              <a:gd name="T65" fmla="*/ 11112 h 30"/>
              <a:gd name="T66" fmla="*/ 2778 w 12"/>
              <a:gd name="T67" fmla="*/ 11112 h 30"/>
              <a:gd name="T68" fmla="*/ 2778 w 12"/>
              <a:gd name="T69" fmla="*/ 0 h 30"/>
              <a:gd name="T70" fmla="*/ 2778 w 12"/>
              <a:gd name="T71" fmla="*/ 0 h 30"/>
              <a:gd name="T72" fmla="*/ 2778 w 12"/>
              <a:gd name="T73" fmla="*/ 11112 h 30"/>
              <a:gd name="T74" fmla="*/ 3175 w 12"/>
              <a:gd name="T75" fmla="*/ 11112 h 30"/>
              <a:gd name="T76" fmla="*/ 3175 w 12"/>
              <a:gd name="T77" fmla="*/ 0 h 30"/>
              <a:gd name="T78" fmla="*/ 3175 w 12"/>
              <a:gd name="T79" fmla="*/ 0 h 30"/>
              <a:gd name="T80" fmla="*/ 3175 w 12"/>
              <a:gd name="T81" fmla="*/ 11112 h 30"/>
              <a:gd name="T82" fmla="*/ 3572 w 12"/>
              <a:gd name="T83" fmla="*/ 10371 h 30"/>
              <a:gd name="T84" fmla="*/ 3572 w 12"/>
              <a:gd name="T85" fmla="*/ 0 h 30"/>
              <a:gd name="T86" fmla="*/ 3572 w 12"/>
              <a:gd name="T87" fmla="*/ 741 h 30"/>
              <a:gd name="T88" fmla="*/ 3572 w 12"/>
              <a:gd name="T89" fmla="*/ 10371 h 30"/>
              <a:gd name="T90" fmla="*/ 3572 w 12"/>
              <a:gd name="T91" fmla="*/ 10371 h 30"/>
              <a:gd name="T92" fmla="*/ 3572 w 12"/>
              <a:gd name="T93" fmla="*/ 741 h 30"/>
              <a:gd name="T94" fmla="*/ 4366 w 12"/>
              <a:gd name="T95" fmla="*/ 1111 h 30"/>
              <a:gd name="T96" fmla="*/ 4366 w 12"/>
              <a:gd name="T97" fmla="*/ 10001 h 30"/>
              <a:gd name="T98" fmla="*/ 4366 w 12"/>
              <a:gd name="T99" fmla="*/ 10001 h 30"/>
              <a:gd name="T100" fmla="*/ 4366 w 12"/>
              <a:gd name="T101" fmla="*/ 1111 h 30"/>
              <a:gd name="T102" fmla="*/ 4366 w 12"/>
              <a:gd name="T103" fmla="*/ 1111 h 30"/>
              <a:gd name="T104" fmla="*/ 4366 w 12"/>
              <a:gd name="T105" fmla="*/ 10001 h 30"/>
              <a:gd name="T106" fmla="*/ 4366 w 12"/>
              <a:gd name="T107" fmla="*/ 9630 h 30"/>
              <a:gd name="T108" fmla="*/ 4366 w 12"/>
              <a:gd name="T109" fmla="*/ 1482 h 30"/>
              <a:gd name="T110" fmla="*/ 4366 w 12"/>
              <a:gd name="T111" fmla="*/ 1482 h 30"/>
              <a:gd name="T112" fmla="*/ 4366 w 12"/>
              <a:gd name="T113" fmla="*/ 9630 h 30"/>
              <a:gd name="T114" fmla="*/ 4763 w 12"/>
              <a:gd name="T115" fmla="*/ 9630 h 30"/>
              <a:gd name="T116" fmla="*/ 4763 w 12"/>
              <a:gd name="T117" fmla="*/ 1482 h 30"/>
              <a:gd name="T118" fmla="*/ 4763 w 12"/>
              <a:gd name="T119" fmla="*/ 2222 h 30"/>
              <a:gd name="T120" fmla="*/ 4763 w 12"/>
              <a:gd name="T121" fmla="*/ 9260 h 30"/>
              <a:gd name="T122" fmla="*/ 4763 w 12"/>
              <a:gd name="T123" fmla="*/ 9260 h 30"/>
              <a:gd name="T124" fmla="*/ 4763 w 12"/>
              <a:gd name="T125" fmla="*/ 2593 h 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30">
                <a:moveTo>
                  <a:pt x="6" y="25"/>
                </a:moveTo>
                <a:lnTo>
                  <a:pt x="0" y="25"/>
                </a:lnTo>
                <a:lnTo>
                  <a:pt x="0" y="7"/>
                </a:lnTo>
                <a:lnTo>
                  <a:pt x="0" y="6"/>
                </a:lnTo>
                <a:lnTo>
                  <a:pt x="0" y="25"/>
                </a:lnTo>
                <a:lnTo>
                  <a:pt x="0" y="26"/>
                </a:lnTo>
                <a:lnTo>
                  <a:pt x="0" y="4"/>
                </a:lnTo>
                <a:lnTo>
                  <a:pt x="0" y="26"/>
                </a:lnTo>
                <a:lnTo>
                  <a:pt x="0" y="4"/>
                </a:lnTo>
                <a:lnTo>
                  <a:pt x="2" y="3"/>
                </a:lnTo>
                <a:lnTo>
                  <a:pt x="2" y="27"/>
                </a:lnTo>
                <a:lnTo>
                  <a:pt x="2" y="3"/>
                </a:lnTo>
                <a:lnTo>
                  <a:pt x="2" y="27"/>
                </a:lnTo>
                <a:lnTo>
                  <a:pt x="2" y="28"/>
                </a:lnTo>
                <a:lnTo>
                  <a:pt x="2" y="2"/>
                </a:lnTo>
                <a:lnTo>
                  <a:pt x="3" y="2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30"/>
                </a:lnTo>
                <a:lnTo>
                  <a:pt x="4" y="0"/>
                </a:lnTo>
                <a:lnTo>
                  <a:pt x="6" y="0"/>
                </a:lnTo>
                <a:lnTo>
                  <a:pt x="6" y="30"/>
                </a:lnTo>
                <a:lnTo>
                  <a:pt x="6" y="0"/>
                </a:lnTo>
                <a:lnTo>
                  <a:pt x="6" y="30"/>
                </a:lnTo>
                <a:lnTo>
                  <a:pt x="7" y="30"/>
                </a:lnTo>
                <a:lnTo>
                  <a:pt x="7" y="0"/>
                </a:lnTo>
                <a:lnTo>
                  <a:pt x="7" y="30"/>
                </a:lnTo>
                <a:lnTo>
                  <a:pt x="8" y="30"/>
                </a:lnTo>
                <a:lnTo>
                  <a:pt x="8" y="0"/>
                </a:lnTo>
                <a:lnTo>
                  <a:pt x="8" y="30"/>
                </a:lnTo>
                <a:lnTo>
                  <a:pt x="9" y="28"/>
                </a:lnTo>
                <a:lnTo>
                  <a:pt x="9" y="0"/>
                </a:lnTo>
                <a:lnTo>
                  <a:pt x="9" y="2"/>
                </a:lnTo>
                <a:lnTo>
                  <a:pt x="9" y="28"/>
                </a:lnTo>
                <a:lnTo>
                  <a:pt x="9" y="2"/>
                </a:lnTo>
                <a:lnTo>
                  <a:pt x="11" y="3"/>
                </a:lnTo>
                <a:lnTo>
                  <a:pt x="11" y="27"/>
                </a:lnTo>
                <a:lnTo>
                  <a:pt x="11" y="3"/>
                </a:lnTo>
                <a:lnTo>
                  <a:pt x="11" y="27"/>
                </a:lnTo>
                <a:lnTo>
                  <a:pt x="11" y="26"/>
                </a:lnTo>
                <a:lnTo>
                  <a:pt x="11" y="4"/>
                </a:lnTo>
                <a:lnTo>
                  <a:pt x="11" y="26"/>
                </a:lnTo>
                <a:lnTo>
                  <a:pt x="12" y="26"/>
                </a:lnTo>
                <a:lnTo>
                  <a:pt x="12" y="4"/>
                </a:lnTo>
                <a:lnTo>
                  <a:pt x="12" y="6"/>
                </a:lnTo>
                <a:lnTo>
                  <a:pt x="12" y="25"/>
                </a:lnTo>
                <a:lnTo>
                  <a:pt x="12" y="7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" name="Freeform 192"/>
          <p:cNvSpPr>
            <a:spLocks/>
          </p:cNvSpPr>
          <p:nvPr/>
        </p:nvSpPr>
        <p:spPr bwMode="auto">
          <a:xfrm>
            <a:off x="4654550" y="2509838"/>
            <a:ext cx="12700" cy="4762"/>
          </a:xfrm>
          <a:custGeom>
            <a:avLst/>
            <a:gdLst>
              <a:gd name="T0" fmla="*/ 1954 w 39"/>
              <a:gd name="T1" fmla="*/ 2778 h 12"/>
              <a:gd name="T2" fmla="*/ 1954 w 39"/>
              <a:gd name="T3" fmla="*/ 0 h 12"/>
              <a:gd name="T4" fmla="*/ 10746 w 39"/>
              <a:gd name="T5" fmla="*/ 0 h 12"/>
              <a:gd name="T6" fmla="*/ 10746 w 39"/>
              <a:gd name="T7" fmla="*/ 0 h 12"/>
              <a:gd name="T8" fmla="*/ 1954 w 39"/>
              <a:gd name="T9" fmla="*/ 0 h 12"/>
              <a:gd name="T10" fmla="*/ 1954 w 39"/>
              <a:gd name="T11" fmla="*/ 0 h 12"/>
              <a:gd name="T12" fmla="*/ 11397 w 39"/>
              <a:gd name="T13" fmla="*/ 0 h 12"/>
              <a:gd name="T14" fmla="*/ 11723 w 39"/>
              <a:gd name="T15" fmla="*/ 0 h 12"/>
              <a:gd name="T16" fmla="*/ 1303 w 39"/>
              <a:gd name="T17" fmla="*/ 0 h 12"/>
              <a:gd name="T18" fmla="*/ 1303 w 39"/>
              <a:gd name="T19" fmla="*/ 0 h 12"/>
              <a:gd name="T20" fmla="*/ 11723 w 39"/>
              <a:gd name="T21" fmla="*/ 0 h 12"/>
              <a:gd name="T22" fmla="*/ 11723 w 39"/>
              <a:gd name="T23" fmla="*/ 0 h 12"/>
              <a:gd name="T24" fmla="*/ 977 w 39"/>
              <a:gd name="T25" fmla="*/ 0 h 12"/>
              <a:gd name="T26" fmla="*/ 977 w 39"/>
              <a:gd name="T27" fmla="*/ 794 h 12"/>
              <a:gd name="T28" fmla="*/ 12049 w 39"/>
              <a:gd name="T29" fmla="*/ 794 h 12"/>
              <a:gd name="T30" fmla="*/ 12049 w 39"/>
              <a:gd name="T31" fmla="*/ 794 h 12"/>
              <a:gd name="T32" fmla="*/ 651 w 39"/>
              <a:gd name="T33" fmla="*/ 794 h 12"/>
              <a:gd name="T34" fmla="*/ 651 w 39"/>
              <a:gd name="T35" fmla="*/ 1191 h 12"/>
              <a:gd name="T36" fmla="*/ 12049 w 39"/>
              <a:gd name="T37" fmla="*/ 1191 h 12"/>
              <a:gd name="T38" fmla="*/ 12700 w 39"/>
              <a:gd name="T39" fmla="*/ 1191 h 12"/>
              <a:gd name="T40" fmla="*/ 651 w 39"/>
              <a:gd name="T41" fmla="*/ 1191 h 12"/>
              <a:gd name="T42" fmla="*/ 651 w 39"/>
              <a:gd name="T43" fmla="*/ 1191 h 12"/>
              <a:gd name="T44" fmla="*/ 12700 w 39"/>
              <a:gd name="T45" fmla="*/ 1191 h 12"/>
              <a:gd name="T46" fmla="*/ 12700 w 39"/>
              <a:gd name="T47" fmla="*/ 1587 h 12"/>
              <a:gd name="T48" fmla="*/ 0 w 39"/>
              <a:gd name="T49" fmla="*/ 1587 h 12"/>
              <a:gd name="T50" fmla="*/ 0 w 39"/>
              <a:gd name="T51" fmla="*/ 1587 h 12"/>
              <a:gd name="T52" fmla="*/ 12700 w 39"/>
              <a:gd name="T53" fmla="*/ 1587 h 12"/>
              <a:gd name="T54" fmla="*/ 12700 w 39"/>
              <a:gd name="T55" fmla="*/ 1587 h 12"/>
              <a:gd name="T56" fmla="*/ 0 w 39"/>
              <a:gd name="T57" fmla="*/ 1587 h 12"/>
              <a:gd name="T58" fmla="*/ 0 w 39"/>
              <a:gd name="T59" fmla="*/ 2381 h 12"/>
              <a:gd name="T60" fmla="*/ 12700 w 39"/>
              <a:gd name="T61" fmla="*/ 2381 h 12"/>
              <a:gd name="T62" fmla="*/ 12700 w 39"/>
              <a:gd name="T63" fmla="*/ 2778 h 12"/>
              <a:gd name="T64" fmla="*/ 0 w 39"/>
              <a:gd name="T65" fmla="*/ 2778 h 12"/>
              <a:gd name="T66" fmla="*/ 0 w 39"/>
              <a:gd name="T67" fmla="*/ 2778 h 12"/>
              <a:gd name="T68" fmla="*/ 12700 w 39"/>
              <a:gd name="T69" fmla="*/ 2778 h 12"/>
              <a:gd name="T70" fmla="*/ 12700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2700 w 39"/>
              <a:gd name="T77" fmla="*/ 3175 h 12"/>
              <a:gd name="T78" fmla="*/ 12700 w 39"/>
              <a:gd name="T79" fmla="*/ 3175 h 12"/>
              <a:gd name="T80" fmla="*/ 0 w 39"/>
              <a:gd name="T81" fmla="*/ 3175 h 12"/>
              <a:gd name="T82" fmla="*/ 651 w 39"/>
              <a:gd name="T83" fmla="*/ 3572 h 12"/>
              <a:gd name="T84" fmla="*/ 12700 w 39"/>
              <a:gd name="T85" fmla="*/ 3572 h 12"/>
              <a:gd name="T86" fmla="*/ 12700 w 39"/>
              <a:gd name="T87" fmla="*/ 3572 h 12"/>
              <a:gd name="T88" fmla="*/ 651 w 39"/>
              <a:gd name="T89" fmla="*/ 3572 h 12"/>
              <a:gd name="T90" fmla="*/ 651 w 39"/>
              <a:gd name="T91" fmla="*/ 3572 h 12"/>
              <a:gd name="T92" fmla="*/ 12049 w 39"/>
              <a:gd name="T93" fmla="*/ 3572 h 12"/>
              <a:gd name="T94" fmla="*/ 12049 w 39"/>
              <a:gd name="T95" fmla="*/ 3572 h 12"/>
              <a:gd name="T96" fmla="*/ 651 w 39"/>
              <a:gd name="T97" fmla="*/ 3572 h 12"/>
              <a:gd name="T98" fmla="*/ 977 w 39"/>
              <a:gd name="T99" fmla="*/ 4365 h 12"/>
              <a:gd name="T100" fmla="*/ 12049 w 39"/>
              <a:gd name="T101" fmla="*/ 4365 h 12"/>
              <a:gd name="T102" fmla="*/ 11723 w 39"/>
              <a:gd name="T103" fmla="*/ 4365 h 12"/>
              <a:gd name="T104" fmla="*/ 977 w 39"/>
              <a:gd name="T105" fmla="*/ 4365 h 12"/>
              <a:gd name="T106" fmla="*/ 1303 w 39"/>
              <a:gd name="T107" fmla="*/ 4762 h 12"/>
              <a:gd name="T108" fmla="*/ 11723 w 39"/>
              <a:gd name="T109" fmla="*/ 4762 h 12"/>
              <a:gd name="T110" fmla="*/ 11723 w 39"/>
              <a:gd name="T111" fmla="*/ 4762 h 12"/>
              <a:gd name="T112" fmla="*/ 1303 w 39"/>
              <a:gd name="T113" fmla="*/ 4762 h 12"/>
              <a:gd name="T114" fmla="*/ 1954 w 39"/>
              <a:gd name="T115" fmla="*/ 4762 h 12"/>
              <a:gd name="T116" fmla="*/ 11397 w 39"/>
              <a:gd name="T117" fmla="*/ 4762 h 12"/>
              <a:gd name="T118" fmla="*/ 10746 w 39"/>
              <a:gd name="T119" fmla="*/ 4762 h 12"/>
              <a:gd name="T120" fmla="*/ 1954 w 39"/>
              <a:gd name="T121" fmla="*/ 4762 h 12"/>
              <a:gd name="T122" fmla="*/ 1954 w 39"/>
              <a:gd name="T123" fmla="*/ 4762 h 12"/>
              <a:gd name="T124" fmla="*/ 10746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6" y="7"/>
                </a:moveTo>
                <a:lnTo>
                  <a:pt x="6" y="0"/>
                </a:lnTo>
                <a:lnTo>
                  <a:pt x="33" y="0"/>
                </a:lnTo>
                <a:lnTo>
                  <a:pt x="6" y="0"/>
                </a:lnTo>
                <a:lnTo>
                  <a:pt x="35" y="0"/>
                </a:lnTo>
                <a:lnTo>
                  <a:pt x="36" y="0"/>
                </a:lnTo>
                <a:lnTo>
                  <a:pt x="4" y="0"/>
                </a:lnTo>
                <a:lnTo>
                  <a:pt x="36" y="0"/>
                </a:lnTo>
                <a:lnTo>
                  <a:pt x="3" y="0"/>
                </a:lnTo>
                <a:lnTo>
                  <a:pt x="3" y="2"/>
                </a:lnTo>
                <a:lnTo>
                  <a:pt x="37" y="2"/>
                </a:lnTo>
                <a:lnTo>
                  <a:pt x="2" y="2"/>
                </a:lnTo>
                <a:lnTo>
                  <a:pt x="2" y="3"/>
                </a:lnTo>
                <a:lnTo>
                  <a:pt x="37" y="3"/>
                </a:lnTo>
                <a:lnTo>
                  <a:pt x="39" y="3"/>
                </a:lnTo>
                <a:lnTo>
                  <a:pt x="2" y="3"/>
                </a:lnTo>
                <a:lnTo>
                  <a:pt x="39" y="3"/>
                </a:lnTo>
                <a:lnTo>
                  <a:pt x="39" y="4"/>
                </a:lnTo>
                <a:lnTo>
                  <a:pt x="0" y="4"/>
                </a:lnTo>
                <a:lnTo>
                  <a:pt x="39" y="4"/>
                </a:lnTo>
                <a:lnTo>
                  <a:pt x="0" y="4"/>
                </a:lnTo>
                <a:lnTo>
                  <a:pt x="0" y="6"/>
                </a:lnTo>
                <a:lnTo>
                  <a:pt x="39" y="6"/>
                </a:lnTo>
                <a:lnTo>
                  <a:pt x="39" y="7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0" y="8"/>
                </a:lnTo>
                <a:lnTo>
                  <a:pt x="2" y="9"/>
                </a:lnTo>
                <a:lnTo>
                  <a:pt x="39" y="9"/>
                </a:lnTo>
                <a:lnTo>
                  <a:pt x="2" y="9"/>
                </a:lnTo>
                <a:lnTo>
                  <a:pt x="37" y="9"/>
                </a:lnTo>
                <a:lnTo>
                  <a:pt x="2" y="9"/>
                </a:lnTo>
                <a:lnTo>
                  <a:pt x="3" y="11"/>
                </a:lnTo>
                <a:lnTo>
                  <a:pt x="37" y="11"/>
                </a:lnTo>
                <a:lnTo>
                  <a:pt x="36" y="11"/>
                </a:lnTo>
                <a:lnTo>
                  <a:pt x="3" y="11"/>
                </a:lnTo>
                <a:lnTo>
                  <a:pt x="4" y="12"/>
                </a:lnTo>
                <a:lnTo>
                  <a:pt x="36" y="12"/>
                </a:lnTo>
                <a:lnTo>
                  <a:pt x="4" y="12"/>
                </a:lnTo>
                <a:lnTo>
                  <a:pt x="6" y="12"/>
                </a:lnTo>
                <a:lnTo>
                  <a:pt x="35" y="12"/>
                </a:lnTo>
                <a:lnTo>
                  <a:pt x="33" y="12"/>
                </a:lnTo>
                <a:lnTo>
                  <a:pt x="6" y="12"/>
                </a:lnTo>
                <a:lnTo>
                  <a:pt x="33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5" name="Freeform 193"/>
          <p:cNvSpPr>
            <a:spLocks/>
          </p:cNvSpPr>
          <p:nvPr/>
        </p:nvSpPr>
        <p:spPr bwMode="auto">
          <a:xfrm>
            <a:off x="4665663" y="2501900"/>
            <a:ext cx="1587" cy="12700"/>
          </a:xfrm>
          <a:custGeom>
            <a:avLst/>
            <a:gdLst>
              <a:gd name="T0" fmla="*/ 721 w 11"/>
              <a:gd name="T1" fmla="*/ 10510 h 29"/>
              <a:gd name="T2" fmla="*/ 0 w 11"/>
              <a:gd name="T3" fmla="*/ 10510 h 29"/>
              <a:gd name="T4" fmla="*/ 0 w 11"/>
              <a:gd name="T5" fmla="*/ 2628 h 29"/>
              <a:gd name="T6" fmla="*/ 0 w 11"/>
              <a:gd name="T7" fmla="*/ 2190 h 29"/>
              <a:gd name="T8" fmla="*/ 0 w 11"/>
              <a:gd name="T9" fmla="*/ 10510 h 29"/>
              <a:gd name="T10" fmla="*/ 0 w 11"/>
              <a:gd name="T11" fmla="*/ 10510 h 29"/>
              <a:gd name="T12" fmla="*/ 0 w 11"/>
              <a:gd name="T13" fmla="*/ 1314 h 29"/>
              <a:gd name="T14" fmla="*/ 0 w 11"/>
              <a:gd name="T15" fmla="*/ 1314 h 29"/>
              <a:gd name="T16" fmla="*/ 0 w 11"/>
              <a:gd name="T17" fmla="*/ 10948 h 29"/>
              <a:gd name="T18" fmla="*/ 0 w 11"/>
              <a:gd name="T19" fmla="*/ 10948 h 29"/>
              <a:gd name="T20" fmla="*/ 0 w 11"/>
              <a:gd name="T21" fmla="*/ 1314 h 29"/>
              <a:gd name="T22" fmla="*/ 0 w 11"/>
              <a:gd name="T23" fmla="*/ 876 h 29"/>
              <a:gd name="T24" fmla="*/ 0 w 11"/>
              <a:gd name="T25" fmla="*/ 11386 h 29"/>
              <a:gd name="T26" fmla="*/ 289 w 11"/>
              <a:gd name="T27" fmla="*/ 11386 h 29"/>
              <a:gd name="T28" fmla="*/ 289 w 11"/>
              <a:gd name="T29" fmla="*/ 876 h 29"/>
              <a:gd name="T30" fmla="*/ 289 w 11"/>
              <a:gd name="T31" fmla="*/ 876 h 29"/>
              <a:gd name="T32" fmla="*/ 289 w 11"/>
              <a:gd name="T33" fmla="*/ 11386 h 29"/>
              <a:gd name="T34" fmla="*/ 289 w 11"/>
              <a:gd name="T35" fmla="*/ 11386 h 29"/>
              <a:gd name="T36" fmla="*/ 289 w 11"/>
              <a:gd name="T37" fmla="*/ 438 h 29"/>
              <a:gd name="T38" fmla="*/ 289 w 11"/>
              <a:gd name="T39" fmla="*/ 438 h 29"/>
              <a:gd name="T40" fmla="*/ 289 w 11"/>
              <a:gd name="T41" fmla="*/ 12262 h 29"/>
              <a:gd name="T42" fmla="*/ 433 w 11"/>
              <a:gd name="T43" fmla="*/ 12262 h 29"/>
              <a:gd name="T44" fmla="*/ 433 w 11"/>
              <a:gd name="T45" fmla="*/ 438 h 29"/>
              <a:gd name="T46" fmla="*/ 577 w 11"/>
              <a:gd name="T47" fmla="*/ 438 h 29"/>
              <a:gd name="T48" fmla="*/ 577 w 11"/>
              <a:gd name="T49" fmla="*/ 12700 h 29"/>
              <a:gd name="T50" fmla="*/ 577 w 11"/>
              <a:gd name="T51" fmla="*/ 12700 h 29"/>
              <a:gd name="T52" fmla="*/ 577 w 11"/>
              <a:gd name="T53" fmla="*/ 438 h 29"/>
              <a:gd name="T54" fmla="*/ 577 w 11"/>
              <a:gd name="T55" fmla="*/ 0 h 29"/>
              <a:gd name="T56" fmla="*/ 577 w 11"/>
              <a:gd name="T57" fmla="*/ 12700 h 29"/>
              <a:gd name="T58" fmla="*/ 721 w 11"/>
              <a:gd name="T59" fmla="*/ 12700 h 29"/>
              <a:gd name="T60" fmla="*/ 721 w 11"/>
              <a:gd name="T61" fmla="*/ 0 h 29"/>
              <a:gd name="T62" fmla="*/ 721 w 11"/>
              <a:gd name="T63" fmla="*/ 0 h 29"/>
              <a:gd name="T64" fmla="*/ 721 w 11"/>
              <a:gd name="T65" fmla="*/ 12700 h 29"/>
              <a:gd name="T66" fmla="*/ 721 w 11"/>
              <a:gd name="T67" fmla="*/ 12700 h 29"/>
              <a:gd name="T68" fmla="*/ 721 w 11"/>
              <a:gd name="T69" fmla="*/ 0 h 29"/>
              <a:gd name="T70" fmla="*/ 1010 w 11"/>
              <a:gd name="T71" fmla="*/ 0 h 29"/>
              <a:gd name="T72" fmla="*/ 1010 w 11"/>
              <a:gd name="T73" fmla="*/ 12700 h 29"/>
              <a:gd name="T74" fmla="*/ 1154 w 11"/>
              <a:gd name="T75" fmla="*/ 12700 h 29"/>
              <a:gd name="T76" fmla="*/ 1154 w 11"/>
              <a:gd name="T77" fmla="*/ 438 h 29"/>
              <a:gd name="T78" fmla="*/ 1154 w 11"/>
              <a:gd name="T79" fmla="*/ 438 h 29"/>
              <a:gd name="T80" fmla="*/ 1154 w 11"/>
              <a:gd name="T81" fmla="*/ 12700 h 29"/>
              <a:gd name="T82" fmla="*/ 1154 w 11"/>
              <a:gd name="T83" fmla="*/ 12262 h 29"/>
              <a:gd name="T84" fmla="*/ 1154 w 11"/>
              <a:gd name="T85" fmla="*/ 438 h 29"/>
              <a:gd name="T86" fmla="*/ 1298 w 11"/>
              <a:gd name="T87" fmla="*/ 438 h 29"/>
              <a:gd name="T88" fmla="*/ 1298 w 11"/>
              <a:gd name="T89" fmla="*/ 12262 h 29"/>
              <a:gd name="T90" fmla="*/ 1298 w 11"/>
              <a:gd name="T91" fmla="*/ 11386 h 29"/>
              <a:gd name="T92" fmla="*/ 1298 w 11"/>
              <a:gd name="T93" fmla="*/ 438 h 29"/>
              <a:gd name="T94" fmla="*/ 1298 w 11"/>
              <a:gd name="T95" fmla="*/ 876 h 29"/>
              <a:gd name="T96" fmla="*/ 1298 w 11"/>
              <a:gd name="T97" fmla="*/ 11386 h 29"/>
              <a:gd name="T98" fmla="*/ 1587 w 11"/>
              <a:gd name="T99" fmla="*/ 11386 h 29"/>
              <a:gd name="T100" fmla="*/ 1587 w 11"/>
              <a:gd name="T101" fmla="*/ 876 h 29"/>
              <a:gd name="T102" fmla="*/ 1587 w 11"/>
              <a:gd name="T103" fmla="*/ 876 h 29"/>
              <a:gd name="T104" fmla="*/ 1587 w 11"/>
              <a:gd name="T105" fmla="*/ 11386 h 29"/>
              <a:gd name="T106" fmla="*/ 1587 w 11"/>
              <a:gd name="T107" fmla="*/ 10948 h 29"/>
              <a:gd name="T108" fmla="*/ 1587 w 11"/>
              <a:gd name="T109" fmla="*/ 1314 h 29"/>
              <a:gd name="T110" fmla="*/ 1587 w 11"/>
              <a:gd name="T111" fmla="*/ 1314 h 29"/>
              <a:gd name="T112" fmla="*/ 1587 w 11"/>
              <a:gd name="T113" fmla="*/ 10948 h 29"/>
              <a:gd name="T114" fmla="*/ 1587 w 11"/>
              <a:gd name="T115" fmla="*/ 10510 h 29"/>
              <a:gd name="T116" fmla="*/ 1587 w 11"/>
              <a:gd name="T117" fmla="*/ 1314 h 29"/>
              <a:gd name="T118" fmla="*/ 1587 w 11"/>
              <a:gd name="T119" fmla="*/ 2190 h 29"/>
              <a:gd name="T120" fmla="*/ 1587 w 11"/>
              <a:gd name="T121" fmla="*/ 10510 h 29"/>
              <a:gd name="T122" fmla="*/ 1587 w 11"/>
              <a:gd name="T123" fmla="*/ 10510 h 29"/>
              <a:gd name="T124" fmla="*/ 1587 w 11"/>
              <a:gd name="T125" fmla="*/ 2628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5" y="24"/>
                </a:moveTo>
                <a:lnTo>
                  <a:pt x="0" y="24"/>
                </a:lnTo>
                <a:lnTo>
                  <a:pt x="0" y="6"/>
                </a:lnTo>
                <a:lnTo>
                  <a:pt x="0" y="5"/>
                </a:lnTo>
                <a:lnTo>
                  <a:pt x="0" y="24"/>
                </a:lnTo>
                <a:lnTo>
                  <a:pt x="0" y="3"/>
                </a:lnTo>
                <a:lnTo>
                  <a:pt x="0" y="25"/>
                </a:lnTo>
                <a:lnTo>
                  <a:pt x="0" y="3"/>
                </a:lnTo>
                <a:lnTo>
                  <a:pt x="0" y="2"/>
                </a:lnTo>
                <a:lnTo>
                  <a:pt x="0" y="26"/>
                </a:lnTo>
                <a:lnTo>
                  <a:pt x="2" y="26"/>
                </a:lnTo>
                <a:lnTo>
                  <a:pt x="2" y="2"/>
                </a:lnTo>
                <a:lnTo>
                  <a:pt x="2" y="26"/>
                </a:lnTo>
                <a:lnTo>
                  <a:pt x="2" y="1"/>
                </a:lnTo>
                <a:lnTo>
                  <a:pt x="2" y="28"/>
                </a:lnTo>
                <a:lnTo>
                  <a:pt x="3" y="28"/>
                </a:lnTo>
                <a:lnTo>
                  <a:pt x="3" y="1"/>
                </a:lnTo>
                <a:lnTo>
                  <a:pt x="4" y="1"/>
                </a:lnTo>
                <a:lnTo>
                  <a:pt x="4" y="29"/>
                </a:lnTo>
                <a:lnTo>
                  <a:pt x="4" y="1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7" y="0"/>
                </a:lnTo>
                <a:lnTo>
                  <a:pt x="7" y="29"/>
                </a:lnTo>
                <a:lnTo>
                  <a:pt x="8" y="29"/>
                </a:lnTo>
                <a:lnTo>
                  <a:pt x="8" y="1"/>
                </a:lnTo>
                <a:lnTo>
                  <a:pt x="8" y="29"/>
                </a:lnTo>
                <a:lnTo>
                  <a:pt x="8" y="28"/>
                </a:lnTo>
                <a:lnTo>
                  <a:pt x="8" y="1"/>
                </a:lnTo>
                <a:lnTo>
                  <a:pt x="9" y="1"/>
                </a:lnTo>
                <a:lnTo>
                  <a:pt x="9" y="28"/>
                </a:lnTo>
                <a:lnTo>
                  <a:pt x="9" y="26"/>
                </a:lnTo>
                <a:lnTo>
                  <a:pt x="9" y="1"/>
                </a:lnTo>
                <a:lnTo>
                  <a:pt x="9" y="2"/>
                </a:lnTo>
                <a:lnTo>
                  <a:pt x="9" y="26"/>
                </a:lnTo>
                <a:lnTo>
                  <a:pt x="11" y="26"/>
                </a:lnTo>
                <a:lnTo>
                  <a:pt x="11" y="2"/>
                </a:lnTo>
                <a:lnTo>
                  <a:pt x="11" y="26"/>
                </a:lnTo>
                <a:lnTo>
                  <a:pt x="11" y="25"/>
                </a:lnTo>
                <a:lnTo>
                  <a:pt x="11" y="3"/>
                </a:lnTo>
                <a:lnTo>
                  <a:pt x="11" y="25"/>
                </a:lnTo>
                <a:lnTo>
                  <a:pt x="11" y="24"/>
                </a:lnTo>
                <a:lnTo>
                  <a:pt x="11" y="3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" name="Freeform 194"/>
          <p:cNvSpPr>
            <a:spLocks/>
          </p:cNvSpPr>
          <p:nvPr/>
        </p:nvSpPr>
        <p:spPr bwMode="auto">
          <a:xfrm>
            <a:off x="4665663" y="2501900"/>
            <a:ext cx="12700" cy="4763"/>
          </a:xfrm>
          <a:custGeom>
            <a:avLst/>
            <a:gdLst>
              <a:gd name="T0" fmla="*/ 1671 w 38"/>
              <a:gd name="T1" fmla="*/ 2598 h 11"/>
              <a:gd name="T2" fmla="*/ 1671 w 38"/>
              <a:gd name="T3" fmla="*/ 0 h 11"/>
              <a:gd name="T4" fmla="*/ 11029 w 38"/>
              <a:gd name="T5" fmla="*/ 0 h 11"/>
              <a:gd name="T6" fmla="*/ 11697 w 38"/>
              <a:gd name="T7" fmla="*/ 0 h 11"/>
              <a:gd name="T8" fmla="*/ 1671 w 38"/>
              <a:gd name="T9" fmla="*/ 0 h 11"/>
              <a:gd name="T10" fmla="*/ 1337 w 38"/>
              <a:gd name="T11" fmla="*/ 0 h 11"/>
              <a:gd name="T12" fmla="*/ 11697 w 38"/>
              <a:gd name="T13" fmla="*/ 0 h 11"/>
              <a:gd name="T14" fmla="*/ 11697 w 38"/>
              <a:gd name="T15" fmla="*/ 433 h 11"/>
              <a:gd name="T16" fmla="*/ 1337 w 38"/>
              <a:gd name="T17" fmla="*/ 433 h 11"/>
              <a:gd name="T18" fmla="*/ 1337 w 38"/>
              <a:gd name="T19" fmla="*/ 433 h 11"/>
              <a:gd name="T20" fmla="*/ 12032 w 38"/>
              <a:gd name="T21" fmla="*/ 433 h 11"/>
              <a:gd name="T22" fmla="*/ 12032 w 38"/>
              <a:gd name="T23" fmla="*/ 433 h 11"/>
              <a:gd name="T24" fmla="*/ 1003 w 38"/>
              <a:gd name="T25" fmla="*/ 433 h 11"/>
              <a:gd name="T26" fmla="*/ 668 w 38"/>
              <a:gd name="T27" fmla="*/ 433 h 11"/>
              <a:gd name="T28" fmla="*/ 12032 w 38"/>
              <a:gd name="T29" fmla="*/ 433 h 11"/>
              <a:gd name="T30" fmla="*/ 12366 w 38"/>
              <a:gd name="T31" fmla="*/ 433 h 11"/>
              <a:gd name="T32" fmla="*/ 668 w 38"/>
              <a:gd name="T33" fmla="*/ 433 h 11"/>
              <a:gd name="T34" fmla="*/ 668 w 38"/>
              <a:gd name="T35" fmla="*/ 866 h 11"/>
              <a:gd name="T36" fmla="*/ 12366 w 38"/>
              <a:gd name="T37" fmla="*/ 866 h 11"/>
              <a:gd name="T38" fmla="*/ 12366 w 38"/>
              <a:gd name="T39" fmla="*/ 866 h 11"/>
              <a:gd name="T40" fmla="*/ 668 w 38"/>
              <a:gd name="T41" fmla="*/ 866 h 11"/>
              <a:gd name="T42" fmla="*/ 0 w 38"/>
              <a:gd name="T43" fmla="*/ 866 h 11"/>
              <a:gd name="T44" fmla="*/ 12366 w 38"/>
              <a:gd name="T45" fmla="*/ 866 h 11"/>
              <a:gd name="T46" fmla="*/ 12700 w 38"/>
              <a:gd name="T47" fmla="*/ 1299 h 11"/>
              <a:gd name="T48" fmla="*/ 0 w 38"/>
              <a:gd name="T49" fmla="*/ 1299 h 11"/>
              <a:gd name="T50" fmla="*/ 0 w 38"/>
              <a:gd name="T51" fmla="*/ 1299 h 11"/>
              <a:gd name="T52" fmla="*/ 12700 w 38"/>
              <a:gd name="T53" fmla="*/ 1299 h 11"/>
              <a:gd name="T54" fmla="*/ 12700 w 38"/>
              <a:gd name="T55" fmla="*/ 1299 h 11"/>
              <a:gd name="T56" fmla="*/ 0 w 38"/>
              <a:gd name="T57" fmla="*/ 1299 h 11"/>
              <a:gd name="T58" fmla="*/ 0 w 38"/>
              <a:gd name="T59" fmla="*/ 2165 h 11"/>
              <a:gd name="T60" fmla="*/ 12700 w 38"/>
              <a:gd name="T61" fmla="*/ 2165 h 11"/>
              <a:gd name="T62" fmla="*/ 12700 w 38"/>
              <a:gd name="T63" fmla="*/ 2598 h 11"/>
              <a:gd name="T64" fmla="*/ 0 w 38"/>
              <a:gd name="T65" fmla="*/ 2598 h 11"/>
              <a:gd name="T66" fmla="*/ 0 w 38"/>
              <a:gd name="T67" fmla="*/ 2598 h 11"/>
              <a:gd name="T68" fmla="*/ 12700 w 38"/>
              <a:gd name="T69" fmla="*/ 2598 h 11"/>
              <a:gd name="T70" fmla="*/ 12700 w 38"/>
              <a:gd name="T71" fmla="*/ 2598 h 11"/>
              <a:gd name="T72" fmla="*/ 0 w 38"/>
              <a:gd name="T73" fmla="*/ 2598 h 11"/>
              <a:gd name="T74" fmla="*/ 0 w 38"/>
              <a:gd name="T75" fmla="*/ 3031 h 11"/>
              <a:gd name="T76" fmla="*/ 12700 w 38"/>
              <a:gd name="T77" fmla="*/ 3031 h 11"/>
              <a:gd name="T78" fmla="*/ 12700 w 38"/>
              <a:gd name="T79" fmla="*/ 3031 h 11"/>
              <a:gd name="T80" fmla="*/ 0 w 38"/>
              <a:gd name="T81" fmla="*/ 3031 h 11"/>
              <a:gd name="T82" fmla="*/ 0 w 38"/>
              <a:gd name="T83" fmla="*/ 3031 h 11"/>
              <a:gd name="T84" fmla="*/ 12366 w 38"/>
              <a:gd name="T85" fmla="*/ 3031 h 11"/>
              <a:gd name="T86" fmla="*/ 12366 w 38"/>
              <a:gd name="T87" fmla="*/ 3897 h 11"/>
              <a:gd name="T88" fmla="*/ 668 w 38"/>
              <a:gd name="T89" fmla="*/ 3897 h 11"/>
              <a:gd name="T90" fmla="*/ 668 w 38"/>
              <a:gd name="T91" fmla="*/ 4330 h 11"/>
              <a:gd name="T92" fmla="*/ 12366 w 38"/>
              <a:gd name="T93" fmla="*/ 4330 h 11"/>
              <a:gd name="T94" fmla="*/ 12366 w 38"/>
              <a:gd name="T95" fmla="*/ 4330 h 11"/>
              <a:gd name="T96" fmla="*/ 668 w 38"/>
              <a:gd name="T97" fmla="*/ 4330 h 11"/>
              <a:gd name="T98" fmla="*/ 668 w 38"/>
              <a:gd name="T99" fmla="*/ 4330 h 11"/>
              <a:gd name="T100" fmla="*/ 12032 w 38"/>
              <a:gd name="T101" fmla="*/ 4330 h 11"/>
              <a:gd name="T102" fmla="*/ 12032 w 38"/>
              <a:gd name="T103" fmla="*/ 4330 h 11"/>
              <a:gd name="T104" fmla="*/ 1003 w 38"/>
              <a:gd name="T105" fmla="*/ 4330 h 11"/>
              <a:gd name="T106" fmla="*/ 1337 w 38"/>
              <a:gd name="T107" fmla="*/ 4763 h 11"/>
              <a:gd name="T108" fmla="*/ 12032 w 38"/>
              <a:gd name="T109" fmla="*/ 4763 h 11"/>
              <a:gd name="T110" fmla="*/ 11697 w 38"/>
              <a:gd name="T111" fmla="*/ 4763 h 11"/>
              <a:gd name="T112" fmla="*/ 1337 w 38"/>
              <a:gd name="T113" fmla="*/ 4763 h 11"/>
              <a:gd name="T114" fmla="*/ 1337 w 38"/>
              <a:gd name="T115" fmla="*/ 4763 h 11"/>
              <a:gd name="T116" fmla="*/ 11697 w 38"/>
              <a:gd name="T117" fmla="*/ 4763 h 11"/>
              <a:gd name="T118" fmla="*/ 11697 w 38"/>
              <a:gd name="T119" fmla="*/ 4763 h 11"/>
              <a:gd name="T120" fmla="*/ 1671 w 38"/>
              <a:gd name="T121" fmla="*/ 4763 h 11"/>
              <a:gd name="T122" fmla="*/ 1671 w 38"/>
              <a:gd name="T123" fmla="*/ 4763 h 11"/>
              <a:gd name="T124" fmla="*/ 11029 w 38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11">
                <a:moveTo>
                  <a:pt x="5" y="6"/>
                </a:moveTo>
                <a:lnTo>
                  <a:pt x="5" y="0"/>
                </a:lnTo>
                <a:lnTo>
                  <a:pt x="33" y="0"/>
                </a:lnTo>
                <a:lnTo>
                  <a:pt x="35" y="0"/>
                </a:lnTo>
                <a:lnTo>
                  <a:pt x="5" y="0"/>
                </a:lnTo>
                <a:lnTo>
                  <a:pt x="4" y="0"/>
                </a:lnTo>
                <a:lnTo>
                  <a:pt x="35" y="0"/>
                </a:lnTo>
                <a:lnTo>
                  <a:pt x="35" y="1"/>
                </a:lnTo>
                <a:lnTo>
                  <a:pt x="4" y="1"/>
                </a:lnTo>
                <a:lnTo>
                  <a:pt x="36" y="1"/>
                </a:lnTo>
                <a:lnTo>
                  <a:pt x="3" y="1"/>
                </a:lnTo>
                <a:lnTo>
                  <a:pt x="2" y="1"/>
                </a:lnTo>
                <a:lnTo>
                  <a:pt x="36" y="1"/>
                </a:lnTo>
                <a:lnTo>
                  <a:pt x="37" y="1"/>
                </a:lnTo>
                <a:lnTo>
                  <a:pt x="2" y="1"/>
                </a:lnTo>
                <a:lnTo>
                  <a:pt x="2" y="2"/>
                </a:lnTo>
                <a:lnTo>
                  <a:pt x="37" y="2"/>
                </a:lnTo>
                <a:lnTo>
                  <a:pt x="2" y="2"/>
                </a:lnTo>
                <a:lnTo>
                  <a:pt x="0" y="2"/>
                </a:lnTo>
                <a:lnTo>
                  <a:pt x="37" y="2"/>
                </a:lnTo>
                <a:lnTo>
                  <a:pt x="38" y="3"/>
                </a:lnTo>
                <a:lnTo>
                  <a:pt x="0" y="3"/>
                </a:lnTo>
                <a:lnTo>
                  <a:pt x="38" y="3"/>
                </a:lnTo>
                <a:lnTo>
                  <a:pt x="0" y="3"/>
                </a:lnTo>
                <a:lnTo>
                  <a:pt x="0" y="5"/>
                </a:lnTo>
                <a:lnTo>
                  <a:pt x="38" y="5"/>
                </a:lnTo>
                <a:lnTo>
                  <a:pt x="38" y="6"/>
                </a:lnTo>
                <a:lnTo>
                  <a:pt x="0" y="6"/>
                </a:lnTo>
                <a:lnTo>
                  <a:pt x="38" y="6"/>
                </a:lnTo>
                <a:lnTo>
                  <a:pt x="0" y="6"/>
                </a:lnTo>
                <a:lnTo>
                  <a:pt x="0" y="7"/>
                </a:lnTo>
                <a:lnTo>
                  <a:pt x="38" y="7"/>
                </a:lnTo>
                <a:lnTo>
                  <a:pt x="0" y="7"/>
                </a:lnTo>
                <a:lnTo>
                  <a:pt x="37" y="7"/>
                </a:lnTo>
                <a:lnTo>
                  <a:pt x="37" y="9"/>
                </a:lnTo>
                <a:lnTo>
                  <a:pt x="2" y="9"/>
                </a:lnTo>
                <a:lnTo>
                  <a:pt x="2" y="10"/>
                </a:lnTo>
                <a:lnTo>
                  <a:pt x="37" y="10"/>
                </a:lnTo>
                <a:lnTo>
                  <a:pt x="2" y="10"/>
                </a:lnTo>
                <a:lnTo>
                  <a:pt x="36" y="10"/>
                </a:lnTo>
                <a:lnTo>
                  <a:pt x="3" y="10"/>
                </a:lnTo>
                <a:lnTo>
                  <a:pt x="4" y="11"/>
                </a:lnTo>
                <a:lnTo>
                  <a:pt x="36" y="11"/>
                </a:lnTo>
                <a:lnTo>
                  <a:pt x="35" y="11"/>
                </a:lnTo>
                <a:lnTo>
                  <a:pt x="4" y="11"/>
                </a:lnTo>
                <a:lnTo>
                  <a:pt x="35" y="11"/>
                </a:lnTo>
                <a:lnTo>
                  <a:pt x="5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7" name="Freeform 195"/>
          <p:cNvSpPr>
            <a:spLocks/>
          </p:cNvSpPr>
          <p:nvPr/>
        </p:nvSpPr>
        <p:spPr bwMode="auto">
          <a:xfrm>
            <a:off x="4675188" y="2495550"/>
            <a:ext cx="3175" cy="11113"/>
          </a:xfrm>
          <a:custGeom>
            <a:avLst/>
            <a:gdLst>
              <a:gd name="T0" fmla="*/ 1732 w 11"/>
              <a:gd name="T1" fmla="*/ 9197 h 29"/>
              <a:gd name="T2" fmla="*/ 0 w 11"/>
              <a:gd name="T3" fmla="*/ 9197 h 29"/>
              <a:gd name="T4" fmla="*/ 0 w 11"/>
              <a:gd name="T5" fmla="*/ 2299 h 29"/>
              <a:gd name="T6" fmla="*/ 289 w 11"/>
              <a:gd name="T7" fmla="*/ 1916 h 29"/>
              <a:gd name="T8" fmla="*/ 289 w 11"/>
              <a:gd name="T9" fmla="*/ 9197 h 29"/>
              <a:gd name="T10" fmla="*/ 289 w 11"/>
              <a:gd name="T11" fmla="*/ 9197 h 29"/>
              <a:gd name="T12" fmla="*/ 289 w 11"/>
              <a:gd name="T13" fmla="*/ 1533 h 29"/>
              <a:gd name="T14" fmla="*/ 289 w 11"/>
              <a:gd name="T15" fmla="*/ 1533 h 29"/>
              <a:gd name="T16" fmla="*/ 289 w 11"/>
              <a:gd name="T17" fmla="*/ 9580 h 29"/>
              <a:gd name="T18" fmla="*/ 289 w 11"/>
              <a:gd name="T19" fmla="*/ 9580 h 29"/>
              <a:gd name="T20" fmla="*/ 289 w 11"/>
              <a:gd name="T21" fmla="*/ 1533 h 29"/>
              <a:gd name="T22" fmla="*/ 289 w 11"/>
              <a:gd name="T23" fmla="*/ 766 h 29"/>
              <a:gd name="T24" fmla="*/ 289 w 11"/>
              <a:gd name="T25" fmla="*/ 9580 h 29"/>
              <a:gd name="T26" fmla="*/ 289 w 11"/>
              <a:gd name="T27" fmla="*/ 10347 h 29"/>
              <a:gd name="T28" fmla="*/ 289 w 11"/>
              <a:gd name="T29" fmla="*/ 766 h 29"/>
              <a:gd name="T30" fmla="*/ 289 w 11"/>
              <a:gd name="T31" fmla="*/ 766 h 29"/>
              <a:gd name="T32" fmla="*/ 289 w 11"/>
              <a:gd name="T33" fmla="*/ 10730 h 29"/>
              <a:gd name="T34" fmla="*/ 866 w 11"/>
              <a:gd name="T35" fmla="*/ 10730 h 29"/>
              <a:gd name="T36" fmla="*/ 866 w 11"/>
              <a:gd name="T37" fmla="*/ 383 h 29"/>
              <a:gd name="T38" fmla="*/ 1155 w 11"/>
              <a:gd name="T39" fmla="*/ 383 h 29"/>
              <a:gd name="T40" fmla="*/ 1155 w 11"/>
              <a:gd name="T41" fmla="*/ 10730 h 29"/>
              <a:gd name="T42" fmla="*/ 1155 w 11"/>
              <a:gd name="T43" fmla="*/ 10730 h 29"/>
              <a:gd name="T44" fmla="*/ 1155 w 11"/>
              <a:gd name="T45" fmla="*/ 383 h 29"/>
              <a:gd name="T46" fmla="*/ 1155 w 11"/>
              <a:gd name="T47" fmla="*/ 383 h 29"/>
              <a:gd name="T48" fmla="*/ 1155 w 11"/>
              <a:gd name="T49" fmla="*/ 11113 h 29"/>
              <a:gd name="T50" fmla="*/ 1443 w 11"/>
              <a:gd name="T51" fmla="*/ 11113 h 29"/>
              <a:gd name="T52" fmla="*/ 1443 w 11"/>
              <a:gd name="T53" fmla="*/ 0 h 29"/>
              <a:gd name="T54" fmla="*/ 1443 w 11"/>
              <a:gd name="T55" fmla="*/ 0 h 29"/>
              <a:gd name="T56" fmla="*/ 1443 w 11"/>
              <a:gd name="T57" fmla="*/ 11113 h 29"/>
              <a:gd name="T58" fmla="*/ 1443 w 11"/>
              <a:gd name="T59" fmla="*/ 11113 h 29"/>
              <a:gd name="T60" fmla="*/ 1443 w 11"/>
              <a:gd name="T61" fmla="*/ 0 h 29"/>
              <a:gd name="T62" fmla="*/ 1732 w 11"/>
              <a:gd name="T63" fmla="*/ 0 h 29"/>
              <a:gd name="T64" fmla="*/ 1732 w 11"/>
              <a:gd name="T65" fmla="*/ 11113 h 29"/>
              <a:gd name="T66" fmla="*/ 2309 w 11"/>
              <a:gd name="T67" fmla="*/ 11113 h 29"/>
              <a:gd name="T68" fmla="*/ 2309 w 11"/>
              <a:gd name="T69" fmla="*/ 0 h 29"/>
              <a:gd name="T70" fmla="*/ 2309 w 11"/>
              <a:gd name="T71" fmla="*/ 0 h 29"/>
              <a:gd name="T72" fmla="*/ 2309 w 11"/>
              <a:gd name="T73" fmla="*/ 11113 h 29"/>
              <a:gd name="T74" fmla="*/ 2309 w 11"/>
              <a:gd name="T75" fmla="*/ 11113 h 29"/>
              <a:gd name="T76" fmla="*/ 2309 w 11"/>
              <a:gd name="T77" fmla="*/ 0 h 29"/>
              <a:gd name="T78" fmla="*/ 2598 w 11"/>
              <a:gd name="T79" fmla="*/ 383 h 29"/>
              <a:gd name="T80" fmla="*/ 2598 w 11"/>
              <a:gd name="T81" fmla="*/ 11113 h 29"/>
              <a:gd name="T82" fmla="*/ 2598 w 11"/>
              <a:gd name="T83" fmla="*/ 10730 h 29"/>
              <a:gd name="T84" fmla="*/ 2598 w 11"/>
              <a:gd name="T85" fmla="*/ 383 h 29"/>
              <a:gd name="T86" fmla="*/ 2598 w 11"/>
              <a:gd name="T87" fmla="*/ 383 h 29"/>
              <a:gd name="T88" fmla="*/ 2598 w 11"/>
              <a:gd name="T89" fmla="*/ 10730 h 29"/>
              <a:gd name="T90" fmla="*/ 2886 w 11"/>
              <a:gd name="T91" fmla="*/ 10730 h 29"/>
              <a:gd name="T92" fmla="*/ 2886 w 11"/>
              <a:gd name="T93" fmla="*/ 383 h 29"/>
              <a:gd name="T94" fmla="*/ 2886 w 11"/>
              <a:gd name="T95" fmla="*/ 766 h 29"/>
              <a:gd name="T96" fmla="*/ 2886 w 11"/>
              <a:gd name="T97" fmla="*/ 10730 h 29"/>
              <a:gd name="T98" fmla="*/ 2886 w 11"/>
              <a:gd name="T99" fmla="*/ 10347 h 29"/>
              <a:gd name="T100" fmla="*/ 2886 w 11"/>
              <a:gd name="T101" fmla="*/ 766 h 29"/>
              <a:gd name="T102" fmla="*/ 2886 w 11"/>
              <a:gd name="T103" fmla="*/ 766 h 29"/>
              <a:gd name="T104" fmla="*/ 2886 w 11"/>
              <a:gd name="T105" fmla="*/ 9580 h 29"/>
              <a:gd name="T106" fmla="*/ 3175 w 11"/>
              <a:gd name="T107" fmla="*/ 9580 h 29"/>
              <a:gd name="T108" fmla="*/ 3175 w 11"/>
              <a:gd name="T109" fmla="*/ 1533 h 29"/>
              <a:gd name="T110" fmla="*/ 3175 w 11"/>
              <a:gd name="T111" fmla="*/ 1533 h 29"/>
              <a:gd name="T112" fmla="*/ 3175 w 11"/>
              <a:gd name="T113" fmla="*/ 9580 h 29"/>
              <a:gd name="T114" fmla="*/ 3175 w 11"/>
              <a:gd name="T115" fmla="*/ 9197 h 29"/>
              <a:gd name="T116" fmla="*/ 3175 w 11"/>
              <a:gd name="T117" fmla="*/ 1533 h 29"/>
              <a:gd name="T118" fmla="*/ 3175 w 11"/>
              <a:gd name="T119" fmla="*/ 1916 h 29"/>
              <a:gd name="T120" fmla="*/ 3175 w 11"/>
              <a:gd name="T121" fmla="*/ 9197 h 29"/>
              <a:gd name="T122" fmla="*/ 3175 w 11"/>
              <a:gd name="T123" fmla="*/ 9197 h 29"/>
              <a:gd name="T124" fmla="*/ 3175 w 11"/>
              <a:gd name="T125" fmla="*/ 2299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4"/>
                </a:moveTo>
                <a:lnTo>
                  <a:pt x="0" y="24"/>
                </a:lnTo>
                <a:lnTo>
                  <a:pt x="0" y="6"/>
                </a:lnTo>
                <a:lnTo>
                  <a:pt x="1" y="5"/>
                </a:lnTo>
                <a:lnTo>
                  <a:pt x="1" y="24"/>
                </a:lnTo>
                <a:lnTo>
                  <a:pt x="1" y="4"/>
                </a:lnTo>
                <a:lnTo>
                  <a:pt x="1" y="25"/>
                </a:lnTo>
                <a:lnTo>
                  <a:pt x="1" y="4"/>
                </a:lnTo>
                <a:lnTo>
                  <a:pt x="1" y="2"/>
                </a:lnTo>
                <a:lnTo>
                  <a:pt x="1" y="25"/>
                </a:lnTo>
                <a:lnTo>
                  <a:pt x="1" y="27"/>
                </a:lnTo>
                <a:lnTo>
                  <a:pt x="1" y="2"/>
                </a:lnTo>
                <a:lnTo>
                  <a:pt x="1" y="28"/>
                </a:lnTo>
                <a:lnTo>
                  <a:pt x="3" y="28"/>
                </a:lnTo>
                <a:lnTo>
                  <a:pt x="3" y="1"/>
                </a:lnTo>
                <a:lnTo>
                  <a:pt x="4" y="1"/>
                </a:lnTo>
                <a:lnTo>
                  <a:pt x="4" y="28"/>
                </a:lnTo>
                <a:lnTo>
                  <a:pt x="4" y="1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8" y="29"/>
                </a:lnTo>
                <a:lnTo>
                  <a:pt x="8" y="0"/>
                </a:lnTo>
                <a:lnTo>
                  <a:pt x="8" y="29"/>
                </a:lnTo>
                <a:lnTo>
                  <a:pt x="8" y="0"/>
                </a:lnTo>
                <a:lnTo>
                  <a:pt x="9" y="1"/>
                </a:lnTo>
                <a:lnTo>
                  <a:pt x="9" y="29"/>
                </a:lnTo>
                <a:lnTo>
                  <a:pt x="9" y="28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2"/>
                </a:lnTo>
                <a:lnTo>
                  <a:pt x="10" y="28"/>
                </a:lnTo>
                <a:lnTo>
                  <a:pt x="10" y="27"/>
                </a:lnTo>
                <a:lnTo>
                  <a:pt x="10" y="2"/>
                </a:lnTo>
                <a:lnTo>
                  <a:pt x="10" y="25"/>
                </a:lnTo>
                <a:lnTo>
                  <a:pt x="11" y="25"/>
                </a:lnTo>
                <a:lnTo>
                  <a:pt x="11" y="4"/>
                </a:lnTo>
                <a:lnTo>
                  <a:pt x="11" y="25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4"/>
                </a:lnTo>
                <a:lnTo>
                  <a:pt x="11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" name="Freeform 196"/>
          <p:cNvSpPr>
            <a:spLocks/>
          </p:cNvSpPr>
          <p:nvPr/>
        </p:nvSpPr>
        <p:spPr bwMode="auto">
          <a:xfrm>
            <a:off x="4675188" y="2495550"/>
            <a:ext cx="12700" cy="4763"/>
          </a:xfrm>
          <a:custGeom>
            <a:avLst/>
            <a:gdLst>
              <a:gd name="T0" fmla="*/ 1954 w 39"/>
              <a:gd name="T1" fmla="*/ 2598 h 11"/>
              <a:gd name="T2" fmla="*/ 1954 w 39"/>
              <a:gd name="T3" fmla="*/ 0 h 11"/>
              <a:gd name="T4" fmla="*/ 10746 w 39"/>
              <a:gd name="T5" fmla="*/ 0 h 11"/>
              <a:gd name="T6" fmla="*/ 11072 w 39"/>
              <a:gd name="T7" fmla="*/ 0 h 11"/>
              <a:gd name="T8" fmla="*/ 1628 w 39"/>
              <a:gd name="T9" fmla="*/ 0 h 11"/>
              <a:gd name="T10" fmla="*/ 1628 w 39"/>
              <a:gd name="T11" fmla="*/ 0 h 11"/>
              <a:gd name="T12" fmla="*/ 11723 w 39"/>
              <a:gd name="T13" fmla="*/ 0 h 11"/>
              <a:gd name="T14" fmla="*/ 11723 w 39"/>
              <a:gd name="T15" fmla="*/ 0 h 11"/>
              <a:gd name="T16" fmla="*/ 1628 w 39"/>
              <a:gd name="T17" fmla="*/ 0 h 11"/>
              <a:gd name="T18" fmla="*/ 1303 w 39"/>
              <a:gd name="T19" fmla="*/ 433 h 11"/>
              <a:gd name="T20" fmla="*/ 11723 w 39"/>
              <a:gd name="T21" fmla="*/ 433 h 11"/>
              <a:gd name="T22" fmla="*/ 12049 w 39"/>
              <a:gd name="T23" fmla="*/ 433 h 11"/>
              <a:gd name="T24" fmla="*/ 1303 w 39"/>
              <a:gd name="T25" fmla="*/ 433 h 11"/>
              <a:gd name="T26" fmla="*/ 1303 w 39"/>
              <a:gd name="T27" fmla="*/ 433 h 11"/>
              <a:gd name="T28" fmla="*/ 12049 w 39"/>
              <a:gd name="T29" fmla="*/ 433 h 11"/>
              <a:gd name="T30" fmla="*/ 12049 w 39"/>
              <a:gd name="T31" fmla="*/ 433 h 11"/>
              <a:gd name="T32" fmla="*/ 977 w 39"/>
              <a:gd name="T33" fmla="*/ 433 h 11"/>
              <a:gd name="T34" fmla="*/ 326 w 39"/>
              <a:gd name="T35" fmla="*/ 866 h 11"/>
              <a:gd name="T36" fmla="*/ 12374 w 39"/>
              <a:gd name="T37" fmla="*/ 866 h 11"/>
              <a:gd name="T38" fmla="*/ 12374 w 39"/>
              <a:gd name="T39" fmla="*/ 866 h 11"/>
              <a:gd name="T40" fmla="*/ 326 w 39"/>
              <a:gd name="T41" fmla="*/ 866 h 11"/>
              <a:gd name="T42" fmla="*/ 326 w 39"/>
              <a:gd name="T43" fmla="*/ 866 h 11"/>
              <a:gd name="T44" fmla="*/ 12700 w 39"/>
              <a:gd name="T45" fmla="*/ 866 h 11"/>
              <a:gd name="T46" fmla="*/ 12700 w 39"/>
              <a:gd name="T47" fmla="*/ 1732 h 11"/>
              <a:gd name="T48" fmla="*/ 326 w 39"/>
              <a:gd name="T49" fmla="*/ 1732 h 11"/>
              <a:gd name="T50" fmla="*/ 326 w 39"/>
              <a:gd name="T51" fmla="*/ 1732 h 11"/>
              <a:gd name="T52" fmla="*/ 12700 w 39"/>
              <a:gd name="T53" fmla="*/ 1732 h 11"/>
              <a:gd name="T54" fmla="*/ 12700 w 39"/>
              <a:gd name="T55" fmla="*/ 1732 h 11"/>
              <a:gd name="T56" fmla="*/ 326 w 39"/>
              <a:gd name="T57" fmla="*/ 1732 h 11"/>
              <a:gd name="T58" fmla="*/ 326 w 39"/>
              <a:gd name="T59" fmla="*/ 2165 h 11"/>
              <a:gd name="T60" fmla="*/ 12700 w 39"/>
              <a:gd name="T61" fmla="*/ 2165 h 11"/>
              <a:gd name="T62" fmla="*/ 12700 w 39"/>
              <a:gd name="T63" fmla="*/ 2598 h 11"/>
              <a:gd name="T64" fmla="*/ 0 w 39"/>
              <a:gd name="T65" fmla="*/ 2598 h 11"/>
              <a:gd name="T66" fmla="*/ 326 w 39"/>
              <a:gd name="T67" fmla="*/ 2598 h 11"/>
              <a:gd name="T68" fmla="*/ 12700 w 39"/>
              <a:gd name="T69" fmla="*/ 2598 h 11"/>
              <a:gd name="T70" fmla="*/ 12700 w 39"/>
              <a:gd name="T71" fmla="*/ 2598 h 11"/>
              <a:gd name="T72" fmla="*/ 326 w 39"/>
              <a:gd name="T73" fmla="*/ 2598 h 11"/>
              <a:gd name="T74" fmla="*/ 326 w 39"/>
              <a:gd name="T75" fmla="*/ 3464 h 11"/>
              <a:gd name="T76" fmla="*/ 12700 w 39"/>
              <a:gd name="T77" fmla="*/ 3464 h 11"/>
              <a:gd name="T78" fmla="*/ 12700 w 39"/>
              <a:gd name="T79" fmla="*/ 3464 h 11"/>
              <a:gd name="T80" fmla="*/ 326 w 39"/>
              <a:gd name="T81" fmla="*/ 3464 h 11"/>
              <a:gd name="T82" fmla="*/ 326 w 39"/>
              <a:gd name="T83" fmla="*/ 3464 h 11"/>
              <a:gd name="T84" fmla="*/ 12700 w 39"/>
              <a:gd name="T85" fmla="*/ 3464 h 11"/>
              <a:gd name="T86" fmla="*/ 12374 w 39"/>
              <a:gd name="T87" fmla="*/ 3897 h 11"/>
              <a:gd name="T88" fmla="*/ 326 w 39"/>
              <a:gd name="T89" fmla="*/ 3897 h 11"/>
              <a:gd name="T90" fmla="*/ 326 w 39"/>
              <a:gd name="T91" fmla="*/ 4330 h 11"/>
              <a:gd name="T92" fmla="*/ 12374 w 39"/>
              <a:gd name="T93" fmla="*/ 4330 h 11"/>
              <a:gd name="T94" fmla="*/ 12049 w 39"/>
              <a:gd name="T95" fmla="*/ 4330 h 11"/>
              <a:gd name="T96" fmla="*/ 977 w 39"/>
              <a:gd name="T97" fmla="*/ 4330 h 11"/>
              <a:gd name="T98" fmla="*/ 1303 w 39"/>
              <a:gd name="T99" fmla="*/ 4330 h 11"/>
              <a:gd name="T100" fmla="*/ 12049 w 39"/>
              <a:gd name="T101" fmla="*/ 4330 h 11"/>
              <a:gd name="T102" fmla="*/ 12049 w 39"/>
              <a:gd name="T103" fmla="*/ 4330 h 11"/>
              <a:gd name="T104" fmla="*/ 1303 w 39"/>
              <a:gd name="T105" fmla="*/ 4330 h 11"/>
              <a:gd name="T106" fmla="*/ 1303 w 39"/>
              <a:gd name="T107" fmla="*/ 4330 h 11"/>
              <a:gd name="T108" fmla="*/ 11723 w 39"/>
              <a:gd name="T109" fmla="*/ 4330 h 11"/>
              <a:gd name="T110" fmla="*/ 11723 w 39"/>
              <a:gd name="T111" fmla="*/ 4763 h 11"/>
              <a:gd name="T112" fmla="*/ 1628 w 39"/>
              <a:gd name="T113" fmla="*/ 4763 h 11"/>
              <a:gd name="T114" fmla="*/ 1628 w 39"/>
              <a:gd name="T115" fmla="*/ 4763 h 11"/>
              <a:gd name="T116" fmla="*/ 11723 w 39"/>
              <a:gd name="T117" fmla="*/ 4763 h 11"/>
              <a:gd name="T118" fmla="*/ 11072 w 39"/>
              <a:gd name="T119" fmla="*/ 4763 h 11"/>
              <a:gd name="T120" fmla="*/ 1628 w 39"/>
              <a:gd name="T121" fmla="*/ 4763 h 11"/>
              <a:gd name="T122" fmla="*/ 1954 w 39"/>
              <a:gd name="T123" fmla="*/ 4763 h 11"/>
              <a:gd name="T124" fmla="*/ 10746 w 39"/>
              <a:gd name="T125" fmla="*/ 4763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1">
                <a:moveTo>
                  <a:pt x="6" y="6"/>
                </a:moveTo>
                <a:lnTo>
                  <a:pt x="6" y="0"/>
                </a:lnTo>
                <a:lnTo>
                  <a:pt x="33" y="0"/>
                </a:lnTo>
                <a:lnTo>
                  <a:pt x="34" y="0"/>
                </a:lnTo>
                <a:lnTo>
                  <a:pt x="5" y="0"/>
                </a:lnTo>
                <a:lnTo>
                  <a:pt x="36" y="0"/>
                </a:lnTo>
                <a:lnTo>
                  <a:pt x="5" y="0"/>
                </a:lnTo>
                <a:lnTo>
                  <a:pt x="4" y="1"/>
                </a:lnTo>
                <a:lnTo>
                  <a:pt x="36" y="1"/>
                </a:lnTo>
                <a:lnTo>
                  <a:pt x="37" y="1"/>
                </a:lnTo>
                <a:lnTo>
                  <a:pt x="4" y="1"/>
                </a:lnTo>
                <a:lnTo>
                  <a:pt x="37" y="1"/>
                </a:lnTo>
                <a:lnTo>
                  <a:pt x="3" y="1"/>
                </a:lnTo>
                <a:lnTo>
                  <a:pt x="1" y="2"/>
                </a:lnTo>
                <a:lnTo>
                  <a:pt x="38" y="2"/>
                </a:lnTo>
                <a:lnTo>
                  <a:pt x="1" y="2"/>
                </a:lnTo>
                <a:lnTo>
                  <a:pt x="39" y="2"/>
                </a:lnTo>
                <a:lnTo>
                  <a:pt x="39" y="4"/>
                </a:lnTo>
                <a:lnTo>
                  <a:pt x="1" y="4"/>
                </a:lnTo>
                <a:lnTo>
                  <a:pt x="39" y="4"/>
                </a:lnTo>
                <a:lnTo>
                  <a:pt x="1" y="4"/>
                </a:lnTo>
                <a:lnTo>
                  <a:pt x="1" y="5"/>
                </a:lnTo>
                <a:lnTo>
                  <a:pt x="39" y="5"/>
                </a:lnTo>
                <a:lnTo>
                  <a:pt x="39" y="6"/>
                </a:lnTo>
                <a:lnTo>
                  <a:pt x="0" y="6"/>
                </a:lnTo>
                <a:lnTo>
                  <a:pt x="1" y="6"/>
                </a:lnTo>
                <a:lnTo>
                  <a:pt x="39" y="6"/>
                </a:lnTo>
                <a:lnTo>
                  <a:pt x="1" y="6"/>
                </a:lnTo>
                <a:lnTo>
                  <a:pt x="1" y="8"/>
                </a:lnTo>
                <a:lnTo>
                  <a:pt x="39" y="8"/>
                </a:lnTo>
                <a:lnTo>
                  <a:pt x="1" y="8"/>
                </a:lnTo>
                <a:lnTo>
                  <a:pt x="39" y="8"/>
                </a:lnTo>
                <a:lnTo>
                  <a:pt x="38" y="9"/>
                </a:lnTo>
                <a:lnTo>
                  <a:pt x="1" y="9"/>
                </a:lnTo>
                <a:lnTo>
                  <a:pt x="1" y="10"/>
                </a:lnTo>
                <a:lnTo>
                  <a:pt x="38" y="10"/>
                </a:lnTo>
                <a:lnTo>
                  <a:pt x="37" y="10"/>
                </a:lnTo>
                <a:lnTo>
                  <a:pt x="3" y="10"/>
                </a:lnTo>
                <a:lnTo>
                  <a:pt x="4" y="10"/>
                </a:lnTo>
                <a:lnTo>
                  <a:pt x="37" y="10"/>
                </a:lnTo>
                <a:lnTo>
                  <a:pt x="4" y="10"/>
                </a:lnTo>
                <a:lnTo>
                  <a:pt x="36" y="10"/>
                </a:lnTo>
                <a:lnTo>
                  <a:pt x="36" y="11"/>
                </a:lnTo>
                <a:lnTo>
                  <a:pt x="5" y="11"/>
                </a:lnTo>
                <a:lnTo>
                  <a:pt x="36" y="11"/>
                </a:lnTo>
                <a:lnTo>
                  <a:pt x="34" y="11"/>
                </a:lnTo>
                <a:lnTo>
                  <a:pt x="5" y="11"/>
                </a:lnTo>
                <a:lnTo>
                  <a:pt x="6" y="11"/>
                </a:lnTo>
                <a:lnTo>
                  <a:pt x="33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4683125" y="2481263"/>
            <a:ext cx="4763" cy="19050"/>
          </a:xfrm>
          <a:custGeom>
            <a:avLst/>
            <a:gdLst>
              <a:gd name="T0" fmla="*/ 2165 w 11"/>
              <a:gd name="T1" fmla="*/ 17023 h 47"/>
              <a:gd name="T2" fmla="*/ 0 w 11"/>
              <a:gd name="T3" fmla="*/ 17023 h 47"/>
              <a:gd name="T4" fmla="*/ 0 w 11"/>
              <a:gd name="T5" fmla="*/ 2027 h 47"/>
              <a:gd name="T6" fmla="*/ 0 w 11"/>
              <a:gd name="T7" fmla="*/ 2027 h 47"/>
              <a:gd name="T8" fmla="*/ 0 w 11"/>
              <a:gd name="T9" fmla="*/ 17023 h 47"/>
              <a:gd name="T10" fmla="*/ 0 w 11"/>
              <a:gd name="T11" fmla="*/ 17023 h 47"/>
              <a:gd name="T12" fmla="*/ 0 w 11"/>
              <a:gd name="T13" fmla="*/ 2027 h 47"/>
              <a:gd name="T14" fmla="*/ 0 w 11"/>
              <a:gd name="T15" fmla="*/ 1621 h 47"/>
              <a:gd name="T16" fmla="*/ 0 w 11"/>
              <a:gd name="T17" fmla="*/ 17834 h 47"/>
              <a:gd name="T18" fmla="*/ 0 w 11"/>
              <a:gd name="T19" fmla="*/ 17834 h 47"/>
              <a:gd name="T20" fmla="*/ 0 w 11"/>
              <a:gd name="T21" fmla="*/ 1216 h 47"/>
              <a:gd name="T22" fmla="*/ 433 w 11"/>
              <a:gd name="T23" fmla="*/ 1216 h 47"/>
              <a:gd name="T24" fmla="*/ 433 w 11"/>
              <a:gd name="T25" fmla="*/ 17834 h 47"/>
              <a:gd name="T26" fmla="*/ 433 w 11"/>
              <a:gd name="T27" fmla="*/ 18239 h 47"/>
              <a:gd name="T28" fmla="*/ 433 w 11"/>
              <a:gd name="T29" fmla="*/ 1216 h 47"/>
              <a:gd name="T30" fmla="*/ 866 w 11"/>
              <a:gd name="T31" fmla="*/ 811 h 47"/>
              <a:gd name="T32" fmla="*/ 866 w 11"/>
              <a:gd name="T33" fmla="*/ 18645 h 47"/>
              <a:gd name="T34" fmla="*/ 866 w 11"/>
              <a:gd name="T35" fmla="*/ 18645 h 47"/>
              <a:gd name="T36" fmla="*/ 866 w 11"/>
              <a:gd name="T37" fmla="*/ 811 h 47"/>
              <a:gd name="T38" fmla="*/ 866 w 11"/>
              <a:gd name="T39" fmla="*/ 811 h 47"/>
              <a:gd name="T40" fmla="*/ 866 w 11"/>
              <a:gd name="T41" fmla="*/ 18645 h 47"/>
              <a:gd name="T42" fmla="*/ 1732 w 11"/>
              <a:gd name="T43" fmla="*/ 18645 h 47"/>
              <a:gd name="T44" fmla="*/ 1732 w 11"/>
              <a:gd name="T45" fmla="*/ 811 h 47"/>
              <a:gd name="T46" fmla="*/ 1732 w 11"/>
              <a:gd name="T47" fmla="*/ 0 h 47"/>
              <a:gd name="T48" fmla="*/ 1732 w 11"/>
              <a:gd name="T49" fmla="*/ 18645 h 47"/>
              <a:gd name="T50" fmla="*/ 1732 w 11"/>
              <a:gd name="T51" fmla="*/ 19050 h 47"/>
              <a:gd name="T52" fmla="*/ 1732 w 11"/>
              <a:gd name="T53" fmla="*/ 0 h 47"/>
              <a:gd name="T54" fmla="*/ 2165 w 11"/>
              <a:gd name="T55" fmla="*/ 0 h 47"/>
              <a:gd name="T56" fmla="*/ 2165 w 11"/>
              <a:gd name="T57" fmla="*/ 19050 h 47"/>
              <a:gd name="T58" fmla="*/ 2165 w 11"/>
              <a:gd name="T59" fmla="*/ 19050 h 47"/>
              <a:gd name="T60" fmla="*/ 2165 w 11"/>
              <a:gd name="T61" fmla="*/ 0 h 47"/>
              <a:gd name="T62" fmla="*/ 2165 w 11"/>
              <a:gd name="T63" fmla="*/ 0 h 47"/>
              <a:gd name="T64" fmla="*/ 2165 w 11"/>
              <a:gd name="T65" fmla="*/ 19050 h 47"/>
              <a:gd name="T66" fmla="*/ 2598 w 11"/>
              <a:gd name="T67" fmla="*/ 19050 h 47"/>
              <a:gd name="T68" fmla="*/ 2598 w 11"/>
              <a:gd name="T69" fmla="*/ 0 h 47"/>
              <a:gd name="T70" fmla="*/ 3464 w 11"/>
              <a:gd name="T71" fmla="*/ 0 h 47"/>
              <a:gd name="T72" fmla="*/ 3464 w 11"/>
              <a:gd name="T73" fmla="*/ 19050 h 47"/>
              <a:gd name="T74" fmla="*/ 3464 w 11"/>
              <a:gd name="T75" fmla="*/ 19050 h 47"/>
              <a:gd name="T76" fmla="*/ 3464 w 11"/>
              <a:gd name="T77" fmla="*/ 0 h 47"/>
              <a:gd name="T78" fmla="*/ 3464 w 11"/>
              <a:gd name="T79" fmla="*/ 0 h 47"/>
              <a:gd name="T80" fmla="*/ 3464 w 11"/>
              <a:gd name="T81" fmla="*/ 18645 h 47"/>
              <a:gd name="T82" fmla="*/ 3897 w 11"/>
              <a:gd name="T83" fmla="*/ 18645 h 47"/>
              <a:gd name="T84" fmla="*/ 3897 w 11"/>
              <a:gd name="T85" fmla="*/ 811 h 47"/>
              <a:gd name="T86" fmla="*/ 3897 w 11"/>
              <a:gd name="T87" fmla="*/ 811 h 47"/>
              <a:gd name="T88" fmla="*/ 3897 w 11"/>
              <a:gd name="T89" fmla="*/ 18645 h 47"/>
              <a:gd name="T90" fmla="*/ 3897 w 11"/>
              <a:gd name="T91" fmla="*/ 18645 h 47"/>
              <a:gd name="T92" fmla="*/ 3897 w 11"/>
              <a:gd name="T93" fmla="*/ 811 h 47"/>
              <a:gd name="T94" fmla="*/ 4330 w 11"/>
              <a:gd name="T95" fmla="*/ 811 h 47"/>
              <a:gd name="T96" fmla="*/ 4330 w 11"/>
              <a:gd name="T97" fmla="*/ 18645 h 47"/>
              <a:gd name="T98" fmla="*/ 4330 w 11"/>
              <a:gd name="T99" fmla="*/ 18239 h 47"/>
              <a:gd name="T100" fmla="*/ 4330 w 11"/>
              <a:gd name="T101" fmla="*/ 1216 h 47"/>
              <a:gd name="T102" fmla="*/ 4763 w 11"/>
              <a:gd name="T103" fmla="*/ 1216 h 47"/>
              <a:gd name="T104" fmla="*/ 4763 w 11"/>
              <a:gd name="T105" fmla="*/ 17834 h 47"/>
              <a:gd name="T106" fmla="*/ 4763 w 11"/>
              <a:gd name="T107" fmla="*/ 17834 h 47"/>
              <a:gd name="T108" fmla="*/ 4763 w 11"/>
              <a:gd name="T109" fmla="*/ 1216 h 47"/>
              <a:gd name="T110" fmla="*/ 4763 w 11"/>
              <a:gd name="T111" fmla="*/ 1621 h 47"/>
              <a:gd name="T112" fmla="*/ 4763 w 11"/>
              <a:gd name="T113" fmla="*/ 17834 h 47"/>
              <a:gd name="T114" fmla="*/ 4763 w 11"/>
              <a:gd name="T115" fmla="*/ 17023 h 47"/>
              <a:gd name="T116" fmla="*/ 4763 w 11"/>
              <a:gd name="T117" fmla="*/ 2027 h 47"/>
              <a:gd name="T118" fmla="*/ 4763 w 11"/>
              <a:gd name="T119" fmla="*/ 2027 h 47"/>
              <a:gd name="T120" fmla="*/ 4763 w 11"/>
              <a:gd name="T121" fmla="*/ 17023 h 47"/>
              <a:gd name="T122" fmla="*/ 4763 w 11"/>
              <a:gd name="T123" fmla="*/ 17023 h 47"/>
              <a:gd name="T124" fmla="*/ 4763 w 11"/>
              <a:gd name="T125" fmla="*/ 2027 h 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47">
                <a:moveTo>
                  <a:pt x="5" y="42"/>
                </a:moveTo>
                <a:lnTo>
                  <a:pt x="0" y="42"/>
                </a:lnTo>
                <a:lnTo>
                  <a:pt x="0" y="5"/>
                </a:lnTo>
                <a:lnTo>
                  <a:pt x="0" y="42"/>
                </a:lnTo>
                <a:lnTo>
                  <a:pt x="0" y="5"/>
                </a:lnTo>
                <a:lnTo>
                  <a:pt x="0" y="4"/>
                </a:lnTo>
                <a:lnTo>
                  <a:pt x="0" y="44"/>
                </a:lnTo>
                <a:lnTo>
                  <a:pt x="0" y="3"/>
                </a:lnTo>
                <a:lnTo>
                  <a:pt x="1" y="3"/>
                </a:lnTo>
                <a:lnTo>
                  <a:pt x="1" y="44"/>
                </a:lnTo>
                <a:lnTo>
                  <a:pt x="1" y="45"/>
                </a:lnTo>
                <a:lnTo>
                  <a:pt x="1" y="3"/>
                </a:lnTo>
                <a:lnTo>
                  <a:pt x="2" y="2"/>
                </a:lnTo>
                <a:lnTo>
                  <a:pt x="2" y="46"/>
                </a:lnTo>
                <a:lnTo>
                  <a:pt x="2" y="2"/>
                </a:lnTo>
                <a:lnTo>
                  <a:pt x="2" y="46"/>
                </a:lnTo>
                <a:lnTo>
                  <a:pt x="4" y="46"/>
                </a:lnTo>
                <a:lnTo>
                  <a:pt x="4" y="2"/>
                </a:lnTo>
                <a:lnTo>
                  <a:pt x="4" y="0"/>
                </a:lnTo>
                <a:lnTo>
                  <a:pt x="4" y="46"/>
                </a:lnTo>
                <a:lnTo>
                  <a:pt x="4" y="47"/>
                </a:lnTo>
                <a:lnTo>
                  <a:pt x="4" y="0"/>
                </a:lnTo>
                <a:lnTo>
                  <a:pt x="5" y="0"/>
                </a:lnTo>
                <a:lnTo>
                  <a:pt x="5" y="47"/>
                </a:lnTo>
                <a:lnTo>
                  <a:pt x="5" y="0"/>
                </a:lnTo>
                <a:lnTo>
                  <a:pt x="5" y="47"/>
                </a:lnTo>
                <a:lnTo>
                  <a:pt x="6" y="47"/>
                </a:lnTo>
                <a:lnTo>
                  <a:pt x="6" y="0"/>
                </a:lnTo>
                <a:lnTo>
                  <a:pt x="8" y="0"/>
                </a:lnTo>
                <a:lnTo>
                  <a:pt x="8" y="47"/>
                </a:lnTo>
                <a:lnTo>
                  <a:pt x="8" y="0"/>
                </a:lnTo>
                <a:lnTo>
                  <a:pt x="8" y="46"/>
                </a:lnTo>
                <a:lnTo>
                  <a:pt x="9" y="46"/>
                </a:lnTo>
                <a:lnTo>
                  <a:pt x="9" y="2"/>
                </a:lnTo>
                <a:lnTo>
                  <a:pt x="9" y="46"/>
                </a:lnTo>
                <a:lnTo>
                  <a:pt x="9" y="2"/>
                </a:lnTo>
                <a:lnTo>
                  <a:pt x="10" y="2"/>
                </a:lnTo>
                <a:lnTo>
                  <a:pt x="10" y="46"/>
                </a:lnTo>
                <a:lnTo>
                  <a:pt x="10" y="45"/>
                </a:lnTo>
                <a:lnTo>
                  <a:pt x="10" y="3"/>
                </a:lnTo>
                <a:lnTo>
                  <a:pt x="11" y="3"/>
                </a:lnTo>
                <a:lnTo>
                  <a:pt x="11" y="44"/>
                </a:lnTo>
                <a:lnTo>
                  <a:pt x="11" y="3"/>
                </a:lnTo>
                <a:lnTo>
                  <a:pt x="11" y="4"/>
                </a:lnTo>
                <a:lnTo>
                  <a:pt x="11" y="44"/>
                </a:lnTo>
                <a:lnTo>
                  <a:pt x="11" y="42"/>
                </a:lnTo>
                <a:lnTo>
                  <a:pt x="11" y="5"/>
                </a:lnTo>
                <a:lnTo>
                  <a:pt x="11" y="4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0" name="Freeform 198"/>
          <p:cNvSpPr>
            <a:spLocks/>
          </p:cNvSpPr>
          <p:nvPr/>
        </p:nvSpPr>
        <p:spPr bwMode="auto">
          <a:xfrm>
            <a:off x="4683125" y="2481263"/>
            <a:ext cx="14288" cy="4762"/>
          </a:xfrm>
          <a:custGeom>
            <a:avLst/>
            <a:gdLst>
              <a:gd name="T0" fmla="*/ 1832 w 39"/>
              <a:gd name="T1" fmla="*/ 1984 h 12"/>
              <a:gd name="T2" fmla="*/ 1832 w 39"/>
              <a:gd name="T3" fmla="*/ 0 h 12"/>
              <a:gd name="T4" fmla="*/ 12456 w 39"/>
              <a:gd name="T5" fmla="*/ 0 h 12"/>
              <a:gd name="T6" fmla="*/ 12456 w 39"/>
              <a:gd name="T7" fmla="*/ 0 h 12"/>
              <a:gd name="T8" fmla="*/ 1832 w 39"/>
              <a:gd name="T9" fmla="*/ 0 h 12"/>
              <a:gd name="T10" fmla="*/ 1832 w 39"/>
              <a:gd name="T11" fmla="*/ 0 h 12"/>
              <a:gd name="T12" fmla="*/ 12456 w 39"/>
              <a:gd name="T13" fmla="*/ 0 h 12"/>
              <a:gd name="T14" fmla="*/ 12823 w 39"/>
              <a:gd name="T15" fmla="*/ 0 h 12"/>
              <a:gd name="T16" fmla="*/ 1465 w 39"/>
              <a:gd name="T17" fmla="*/ 0 h 12"/>
              <a:gd name="T18" fmla="*/ 1465 w 39"/>
              <a:gd name="T19" fmla="*/ 0 h 12"/>
              <a:gd name="T20" fmla="*/ 12823 w 39"/>
              <a:gd name="T21" fmla="*/ 0 h 12"/>
              <a:gd name="T22" fmla="*/ 12823 w 39"/>
              <a:gd name="T23" fmla="*/ 794 h 12"/>
              <a:gd name="T24" fmla="*/ 1465 w 39"/>
              <a:gd name="T25" fmla="*/ 794 h 12"/>
              <a:gd name="T26" fmla="*/ 733 w 39"/>
              <a:gd name="T27" fmla="*/ 794 h 12"/>
              <a:gd name="T28" fmla="*/ 13555 w 39"/>
              <a:gd name="T29" fmla="*/ 794 h 12"/>
              <a:gd name="T30" fmla="*/ 13922 w 39"/>
              <a:gd name="T31" fmla="*/ 794 h 12"/>
              <a:gd name="T32" fmla="*/ 733 w 39"/>
              <a:gd name="T33" fmla="*/ 794 h 12"/>
              <a:gd name="T34" fmla="*/ 733 w 39"/>
              <a:gd name="T35" fmla="*/ 794 h 12"/>
              <a:gd name="T36" fmla="*/ 13922 w 39"/>
              <a:gd name="T37" fmla="*/ 794 h 12"/>
              <a:gd name="T38" fmla="*/ 13922 w 39"/>
              <a:gd name="T39" fmla="*/ 1191 h 12"/>
              <a:gd name="T40" fmla="*/ 366 w 39"/>
              <a:gd name="T41" fmla="*/ 1191 h 12"/>
              <a:gd name="T42" fmla="*/ 366 w 39"/>
              <a:gd name="T43" fmla="*/ 1191 h 12"/>
              <a:gd name="T44" fmla="*/ 13922 w 39"/>
              <a:gd name="T45" fmla="*/ 1191 h 12"/>
              <a:gd name="T46" fmla="*/ 14288 w 39"/>
              <a:gd name="T47" fmla="*/ 1191 h 12"/>
              <a:gd name="T48" fmla="*/ 0 w 39"/>
              <a:gd name="T49" fmla="*/ 1191 h 12"/>
              <a:gd name="T50" fmla="*/ 0 w 39"/>
              <a:gd name="T51" fmla="*/ 1587 h 12"/>
              <a:gd name="T52" fmla="*/ 14288 w 39"/>
              <a:gd name="T53" fmla="*/ 1587 h 12"/>
              <a:gd name="T54" fmla="*/ 14288 w 39"/>
              <a:gd name="T55" fmla="*/ 1984 h 12"/>
              <a:gd name="T56" fmla="*/ 0 w 39"/>
              <a:gd name="T57" fmla="*/ 1984 h 12"/>
              <a:gd name="T58" fmla="*/ 0 w 39"/>
              <a:gd name="T59" fmla="*/ 1984 h 12"/>
              <a:gd name="T60" fmla="*/ 14288 w 39"/>
              <a:gd name="T61" fmla="*/ 1984 h 12"/>
              <a:gd name="T62" fmla="*/ 14288 w 39"/>
              <a:gd name="T63" fmla="*/ 1984 h 12"/>
              <a:gd name="T64" fmla="*/ 0 w 39"/>
              <a:gd name="T65" fmla="*/ 1984 h 12"/>
              <a:gd name="T66" fmla="*/ 0 w 39"/>
              <a:gd name="T67" fmla="*/ 2778 h 12"/>
              <a:gd name="T68" fmla="*/ 14288 w 39"/>
              <a:gd name="T69" fmla="*/ 2778 h 12"/>
              <a:gd name="T70" fmla="*/ 14288 w 39"/>
              <a:gd name="T71" fmla="*/ 2778 h 12"/>
              <a:gd name="T72" fmla="*/ 0 w 39"/>
              <a:gd name="T73" fmla="*/ 2778 h 12"/>
              <a:gd name="T74" fmla="*/ 0 w 39"/>
              <a:gd name="T75" fmla="*/ 3175 h 12"/>
              <a:gd name="T76" fmla="*/ 14288 w 39"/>
              <a:gd name="T77" fmla="*/ 3175 h 12"/>
              <a:gd name="T78" fmla="*/ 14288 w 39"/>
              <a:gd name="T79" fmla="*/ 3175 h 12"/>
              <a:gd name="T80" fmla="*/ 0 w 39"/>
              <a:gd name="T81" fmla="*/ 3175 h 12"/>
              <a:gd name="T82" fmla="*/ 366 w 39"/>
              <a:gd name="T83" fmla="*/ 3175 h 12"/>
              <a:gd name="T84" fmla="*/ 13922 w 39"/>
              <a:gd name="T85" fmla="*/ 3175 h 12"/>
              <a:gd name="T86" fmla="*/ 13922 w 39"/>
              <a:gd name="T87" fmla="*/ 3572 h 12"/>
              <a:gd name="T88" fmla="*/ 366 w 39"/>
              <a:gd name="T89" fmla="*/ 3572 h 12"/>
              <a:gd name="T90" fmla="*/ 733 w 39"/>
              <a:gd name="T91" fmla="*/ 3572 h 12"/>
              <a:gd name="T92" fmla="*/ 13922 w 39"/>
              <a:gd name="T93" fmla="*/ 3572 h 12"/>
              <a:gd name="T94" fmla="*/ 13922 w 39"/>
              <a:gd name="T95" fmla="*/ 4365 h 12"/>
              <a:gd name="T96" fmla="*/ 733 w 39"/>
              <a:gd name="T97" fmla="*/ 4365 h 12"/>
              <a:gd name="T98" fmla="*/ 733 w 39"/>
              <a:gd name="T99" fmla="*/ 4365 h 12"/>
              <a:gd name="T100" fmla="*/ 13555 w 39"/>
              <a:gd name="T101" fmla="*/ 4365 h 12"/>
              <a:gd name="T102" fmla="*/ 12823 w 39"/>
              <a:gd name="T103" fmla="*/ 4365 h 12"/>
              <a:gd name="T104" fmla="*/ 1465 w 39"/>
              <a:gd name="T105" fmla="*/ 4365 h 12"/>
              <a:gd name="T106" fmla="*/ 1465 w 39"/>
              <a:gd name="T107" fmla="*/ 4365 h 12"/>
              <a:gd name="T108" fmla="*/ 12823 w 39"/>
              <a:gd name="T109" fmla="*/ 4365 h 12"/>
              <a:gd name="T110" fmla="*/ 12823 w 39"/>
              <a:gd name="T111" fmla="*/ 4365 h 12"/>
              <a:gd name="T112" fmla="*/ 1465 w 39"/>
              <a:gd name="T113" fmla="*/ 4365 h 12"/>
              <a:gd name="T114" fmla="*/ 1832 w 39"/>
              <a:gd name="T115" fmla="*/ 4762 h 12"/>
              <a:gd name="T116" fmla="*/ 12456 w 39"/>
              <a:gd name="T117" fmla="*/ 4762 h 12"/>
              <a:gd name="T118" fmla="*/ 12456 w 39"/>
              <a:gd name="T119" fmla="*/ 4762 h 12"/>
              <a:gd name="T120" fmla="*/ 1832 w 39"/>
              <a:gd name="T121" fmla="*/ 4762 h 12"/>
              <a:gd name="T122" fmla="*/ 1832 w 39"/>
              <a:gd name="T123" fmla="*/ 4762 h 12"/>
              <a:gd name="T124" fmla="*/ 12456 w 39"/>
              <a:gd name="T125" fmla="*/ 4762 h 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9" h="12">
                <a:moveTo>
                  <a:pt x="5" y="5"/>
                </a:moveTo>
                <a:lnTo>
                  <a:pt x="5" y="0"/>
                </a:lnTo>
                <a:lnTo>
                  <a:pt x="34" y="0"/>
                </a:lnTo>
                <a:lnTo>
                  <a:pt x="5" y="0"/>
                </a:lnTo>
                <a:lnTo>
                  <a:pt x="34" y="0"/>
                </a:lnTo>
                <a:lnTo>
                  <a:pt x="35" y="0"/>
                </a:lnTo>
                <a:lnTo>
                  <a:pt x="4" y="0"/>
                </a:lnTo>
                <a:lnTo>
                  <a:pt x="35" y="0"/>
                </a:lnTo>
                <a:lnTo>
                  <a:pt x="35" y="2"/>
                </a:lnTo>
                <a:lnTo>
                  <a:pt x="4" y="2"/>
                </a:lnTo>
                <a:lnTo>
                  <a:pt x="2" y="2"/>
                </a:lnTo>
                <a:lnTo>
                  <a:pt x="37" y="2"/>
                </a:lnTo>
                <a:lnTo>
                  <a:pt x="38" y="2"/>
                </a:lnTo>
                <a:lnTo>
                  <a:pt x="2" y="2"/>
                </a:lnTo>
                <a:lnTo>
                  <a:pt x="38" y="2"/>
                </a:lnTo>
                <a:lnTo>
                  <a:pt x="38" y="3"/>
                </a:lnTo>
                <a:lnTo>
                  <a:pt x="1" y="3"/>
                </a:lnTo>
                <a:lnTo>
                  <a:pt x="38" y="3"/>
                </a:lnTo>
                <a:lnTo>
                  <a:pt x="39" y="3"/>
                </a:lnTo>
                <a:lnTo>
                  <a:pt x="0" y="3"/>
                </a:lnTo>
                <a:lnTo>
                  <a:pt x="0" y="4"/>
                </a:lnTo>
                <a:lnTo>
                  <a:pt x="39" y="4"/>
                </a:lnTo>
                <a:lnTo>
                  <a:pt x="39" y="5"/>
                </a:lnTo>
                <a:lnTo>
                  <a:pt x="0" y="5"/>
                </a:lnTo>
                <a:lnTo>
                  <a:pt x="39" y="5"/>
                </a:lnTo>
                <a:lnTo>
                  <a:pt x="0" y="5"/>
                </a:lnTo>
                <a:lnTo>
                  <a:pt x="0" y="7"/>
                </a:lnTo>
                <a:lnTo>
                  <a:pt x="39" y="7"/>
                </a:lnTo>
                <a:lnTo>
                  <a:pt x="0" y="7"/>
                </a:lnTo>
                <a:lnTo>
                  <a:pt x="0" y="8"/>
                </a:lnTo>
                <a:lnTo>
                  <a:pt x="39" y="8"/>
                </a:lnTo>
                <a:lnTo>
                  <a:pt x="0" y="8"/>
                </a:lnTo>
                <a:lnTo>
                  <a:pt x="1" y="8"/>
                </a:lnTo>
                <a:lnTo>
                  <a:pt x="38" y="8"/>
                </a:lnTo>
                <a:lnTo>
                  <a:pt x="38" y="9"/>
                </a:lnTo>
                <a:lnTo>
                  <a:pt x="1" y="9"/>
                </a:lnTo>
                <a:lnTo>
                  <a:pt x="2" y="9"/>
                </a:lnTo>
                <a:lnTo>
                  <a:pt x="38" y="9"/>
                </a:lnTo>
                <a:lnTo>
                  <a:pt x="38" y="11"/>
                </a:lnTo>
                <a:lnTo>
                  <a:pt x="2" y="11"/>
                </a:lnTo>
                <a:lnTo>
                  <a:pt x="37" y="11"/>
                </a:lnTo>
                <a:lnTo>
                  <a:pt x="35" y="11"/>
                </a:lnTo>
                <a:lnTo>
                  <a:pt x="4" y="11"/>
                </a:lnTo>
                <a:lnTo>
                  <a:pt x="35" y="11"/>
                </a:lnTo>
                <a:lnTo>
                  <a:pt x="4" y="11"/>
                </a:lnTo>
                <a:lnTo>
                  <a:pt x="5" y="12"/>
                </a:lnTo>
                <a:lnTo>
                  <a:pt x="34" y="12"/>
                </a:lnTo>
                <a:lnTo>
                  <a:pt x="5" y="12"/>
                </a:lnTo>
                <a:lnTo>
                  <a:pt x="34" y="1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4692650" y="2474913"/>
            <a:ext cx="4763" cy="11112"/>
          </a:xfrm>
          <a:custGeom>
            <a:avLst/>
            <a:gdLst>
              <a:gd name="T0" fmla="*/ 2598 w 11"/>
              <a:gd name="T1" fmla="*/ 8430 h 29"/>
              <a:gd name="T2" fmla="*/ 0 w 11"/>
              <a:gd name="T3" fmla="*/ 8430 h 29"/>
              <a:gd name="T4" fmla="*/ 0 w 11"/>
              <a:gd name="T5" fmla="*/ 1916 h 29"/>
              <a:gd name="T6" fmla="*/ 0 w 11"/>
              <a:gd name="T7" fmla="*/ 1916 h 29"/>
              <a:gd name="T8" fmla="*/ 0 w 11"/>
              <a:gd name="T9" fmla="*/ 9196 h 29"/>
              <a:gd name="T10" fmla="*/ 0 w 11"/>
              <a:gd name="T11" fmla="*/ 9196 h 29"/>
              <a:gd name="T12" fmla="*/ 0 w 11"/>
              <a:gd name="T13" fmla="*/ 1916 h 29"/>
              <a:gd name="T14" fmla="*/ 433 w 11"/>
              <a:gd name="T15" fmla="*/ 1150 h 29"/>
              <a:gd name="T16" fmla="*/ 433 w 11"/>
              <a:gd name="T17" fmla="*/ 9579 h 29"/>
              <a:gd name="T18" fmla="*/ 433 w 11"/>
              <a:gd name="T19" fmla="*/ 9579 h 29"/>
              <a:gd name="T20" fmla="*/ 433 w 11"/>
              <a:gd name="T21" fmla="*/ 766 h 29"/>
              <a:gd name="T22" fmla="*/ 433 w 11"/>
              <a:gd name="T23" fmla="*/ 766 h 29"/>
              <a:gd name="T24" fmla="*/ 433 w 11"/>
              <a:gd name="T25" fmla="*/ 9579 h 29"/>
              <a:gd name="T26" fmla="*/ 433 w 11"/>
              <a:gd name="T27" fmla="*/ 9962 h 29"/>
              <a:gd name="T28" fmla="*/ 433 w 11"/>
              <a:gd name="T29" fmla="*/ 766 h 29"/>
              <a:gd name="T30" fmla="*/ 433 w 11"/>
              <a:gd name="T31" fmla="*/ 383 h 29"/>
              <a:gd name="T32" fmla="*/ 433 w 11"/>
              <a:gd name="T33" fmla="*/ 9962 h 29"/>
              <a:gd name="T34" fmla="*/ 866 w 11"/>
              <a:gd name="T35" fmla="*/ 10729 h 29"/>
              <a:gd name="T36" fmla="*/ 866 w 11"/>
              <a:gd name="T37" fmla="*/ 383 h 29"/>
              <a:gd name="T38" fmla="*/ 866 w 11"/>
              <a:gd name="T39" fmla="*/ 383 h 29"/>
              <a:gd name="T40" fmla="*/ 866 w 11"/>
              <a:gd name="T41" fmla="*/ 10729 h 29"/>
              <a:gd name="T42" fmla="*/ 866 w 11"/>
              <a:gd name="T43" fmla="*/ 10729 h 29"/>
              <a:gd name="T44" fmla="*/ 866 w 11"/>
              <a:gd name="T45" fmla="*/ 383 h 29"/>
              <a:gd name="T46" fmla="*/ 1732 w 11"/>
              <a:gd name="T47" fmla="*/ 0 h 29"/>
              <a:gd name="T48" fmla="*/ 1732 w 11"/>
              <a:gd name="T49" fmla="*/ 10729 h 29"/>
              <a:gd name="T50" fmla="*/ 1732 w 11"/>
              <a:gd name="T51" fmla="*/ 10729 h 29"/>
              <a:gd name="T52" fmla="*/ 1732 w 11"/>
              <a:gd name="T53" fmla="*/ 0 h 29"/>
              <a:gd name="T54" fmla="*/ 1732 w 11"/>
              <a:gd name="T55" fmla="*/ 0 h 29"/>
              <a:gd name="T56" fmla="*/ 1732 w 11"/>
              <a:gd name="T57" fmla="*/ 11112 h 29"/>
              <a:gd name="T58" fmla="*/ 2165 w 11"/>
              <a:gd name="T59" fmla="*/ 11112 h 29"/>
              <a:gd name="T60" fmla="*/ 2165 w 11"/>
              <a:gd name="T61" fmla="*/ 0 h 29"/>
              <a:gd name="T62" fmla="*/ 2598 w 11"/>
              <a:gd name="T63" fmla="*/ 0 h 29"/>
              <a:gd name="T64" fmla="*/ 2598 w 11"/>
              <a:gd name="T65" fmla="*/ 11112 h 29"/>
              <a:gd name="T66" fmla="*/ 2598 w 11"/>
              <a:gd name="T67" fmla="*/ 11112 h 29"/>
              <a:gd name="T68" fmla="*/ 2598 w 11"/>
              <a:gd name="T69" fmla="*/ 0 h 29"/>
              <a:gd name="T70" fmla="*/ 2598 w 11"/>
              <a:gd name="T71" fmla="*/ 0 h 29"/>
              <a:gd name="T72" fmla="*/ 2598 w 11"/>
              <a:gd name="T73" fmla="*/ 11112 h 29"/>
              <a:gd name="T74" fmla="*/ 3031 w 11"/>
              <a:gd name="T75" fmla="*/ 10729 h 29"/>
              <a:gd name="T76" fmla="*/ 3031 w 11"/>
              <a:gd name="T77" fmla="*/ 0 h 29"/>
              <a:gd name="T78" fmla="*/ 3031 w 11"/>
              <a:gd name="T79" fmla="*/ 0 h 29"/>
              <a:gd name="T80" fmla="*/ 3031 w 11"/>
              <a:gd name="T81" fmla="*/ 10729 h 29"/>
              <a:gd name="T82" fmla="*/ 3031 w 11"/>
              <a:gd name="T83" fmla="*/ 10729 h 29"/>
              <a:gd name="T84" fmla="*/ 3031 w 11"/>
              <a:gd name="T85" fmla="*/ 383 h 29"/>
              <a:gd name="T86" fmla="*/ 3897 w 11"/>
              <a:gd name="T87" fmla="*/ 383 h 29"/>
              <a:gd name="T88" fmla="*/ 3897 w 11"/>
              <a:gd name="T89" fmla="*/ 10729 h 29"/>
              <a:gd name="T90" fmla="*/ 4330 w 11"/>
              <a:gd name="T91" fmla="*/ 10729 h 29"/>
              <a:gd name="T92" fmla="*/ 4330 w 11"/>
              <a:gd name="T93" fmla="*/ 383 h 29"/>
              <a:gd name="T94" fmla="*/ 4330 w 11"/>
              <a:gd name="T95" fmla="*/ 383 h 29"/>
              <a:gd name="T96" fmla="*/ 4330 w 11"/>
              <a:gd name="T97" fmla="*/ 9962 h 29"/>
              <a:gd name="T98" fmla="*/ 4330 w 11"/>
              <a:gd name="T99" fmla="*/ 9962 h 29"/>
              <a:gd name="T100" fmla="*/ 4330 w 11"/>
              <a:gd name="T101" fmla="*/ 766 h 29"/>
              <a:gd name="T102" fmla="*/ 4330 w 11"/>
              <a:gd name="T103" fmla="*/ 766 h 29"/>
              <a:gd name="T104" fmla="*/ 4330 w 11"/>
              <a:gd name="T105" fmla="*/ 9579 h 29"/>
              <a:gd name="T106" fmla="*/ 4763 w 11"/>
              <a:gd name="T107" fmla="*/ 9579 h 29"/>
              <a:gd name="T108" fmla="*/ 4763 w 11"/>
              <a:gd name="T109" fmla="*/ 766 h 29"/>
              <a:gd name="T110" fmla="*/ 4763 w 11"/>
              <a:gd name="T111" fmla="*/ 1150 h 29"/>
              <a:gd name="T112" fmla="*/ 4763 w 11"/>
              <a:gd name="T113" fmla="*/ 9579 h 29"/>
              <a:gd name="T114" fmla="*/ 4763 w 11"/>
              <a:gd name="T115" fmla="*/ 9196 h 29"/>
              <a:gd name="T116" fmla="*/ 4763 w 11"/>
              <a:gd name="T117" fmla="*/ 1916 h 29"/>
              <a:gd name="T118" fmla="*/ 4763 w 11"/>
              <a:gd name="T119" fmla="*/ 1916 h 29"/>
              <a:gd name="T120" fmla="*/ 4763 w 11"/>
              <a:gd name="T121" fmla="*/ 9196 h 29"/>
              <a:gd name="T122" fmla="*/ 4763 w 11"/>
              <a:gd name="T123" fmla="*/ 8430 h 29"/>
              <a:gd name="T124" fmla="*/ 4763 w 11"/>
              <a:gd name="T125" fmla="*/ 1916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9">
                <a:moveTo>
                  <a:pt x="6" y="22"/>
                </a:moveTo>
                <a:lnTo>
                  <a:pt x="0" y="22"/>
                </a:lnTo>
                <a:lnTo>
                  <a:pt x="0" y="5"/>
                </a:lnTo>
                <a:lnTo>
                  <a:pt x="0" y="24"/>
                </a:lnTo>
                <a:lnTo>
                  <a:pt x="0" y="5"/>
                </a:lnTo>
                <a:lnTo>
                  <a:pt x="1" y="3"/>
                </a:lnTo>
                <a:lnTo>
                  <a:pt x="1" y="25"/>
                </a:lnTo>
                <a:lnTo>
                  <a:pt x="1" y="2"/>
                </a:lnTo>
                <a:lnTo>
                  <a:pt x="1" y="25"/>
                </a:lnTo>
                <a:lnTo>
                  <a:pt x="1" y="26"/>
                </a:lnTo>
                <a:lnTo>
                  <a:pt x="1" y="2"/>
                </a:lnTo>
                <a:lnTo>
                  <a:pt x="1" y="1"/>
                </a:lnTo>
                <a:lnTo>
                  <a:pt x="1" y="26"/>
                </a:lnTo>
                <a:lnTo>
                  <a:pt x="2" y="28"/>
                </a:lnTo>
                <a:lnTo>
                  <a:pt x="2" y="1"/>
                </a:lnTo>
                <a:lnTo>
                  <a:pt x="2" y="28"/>
                </a:lnTo>
                <a:lnTo>
                  <a:pt x="2" y="1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9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9"/>
                </a:lnTo>
                <a:lnTo>
                  <a:pt x="6" y="0"/>
                </a:lnTo>
                <a:lnTo>
                  <a:pt x="6" y="29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7" y="1"/>
                </a:lnTo>
                <a:lnTo>
                  <a:pt x="9" y="1"/>
                </a:lnTo>
                <a:lnTo>
                  <a:pt x="9" y="28"/>
                </a:lnTo>
                <a:lnTo>
                  <a:pt x="10" y="28"/>
                </a:lnTo>
                <a:lnTo>
                  <a:pt x="10" y="1"/>
                </a:lnTo>
                <a:lnTo>
                  <a:pt x="10" y="26"/>
                </a:lnTo>
                <a:lnTo>
                  <a:pt x="10" y="2"/>
                </a:lnTo>
                <a:lnTo>
                  <a:pt x="10" y="25"/>
                </a:lnTo>
                <a:lnTo>
                  <a:pt x="11" y="25"/>
                </a:lnTo>
                <a:lnTo>
                  <a:pt x="11" y="2"/>
                </a:lnTo>
                <a:lnTo>
                  <a:pt x="11" y="3"/>
                </a:lnTo>
                <a:lnTo>
                  <a:pt x="11" y="25"/>
                </a:lnTo>
                <a:lnTo>
                  <a:pt x="11" y="24"/>
                </a:lnTo>
                <a:lnTo>
                  <a:pt x="11" y="5"/>
                </a:lnTo>
                <a:lnTo>
                  <a:pt x="11" y="24"/>
                </a:lnTo>
                <a:lnTo>
                  <a:pt x="11" y="2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" name="Freeform 200"/>
          <p:cNvSpPr>
            <a:spLocks/>
          </p:cNvSpPr>
          <p:nvPr/>
        </p:nvSpPr>
        <p:spPr bwMode="auto">
          <a:xfrm>
            <a:off x="4692650" y="2474913"/>
            <a:ext cx="25400" cy="4762"/>
          </a:xfrm>
          <a:custGeom>
            <a:avLst/>
            <a:gdLst>
              <a:gd name="T0" fmla="*/ 2309 w 66"/>
              <a:gd name="T1" fmla="*/ 2165 h 11"/>
              <a:gd name="T2" fmla="*/ 2309 w 66"/>
              <a:gd name="T3" fmla="*/ 0 h 11"/>
              <a:gd name="T4" fmla="*/ 23476 w 66"/>
              <a:gd name="T5" fmla="*/ 0 h 11"/>
              <a:gd name="T6" fmla="*/ 23476 w 66"/>
              <a:gd name="T7" fmla="*/ 0 h 11"/>
              <a:gd name="T8" fmla="*/ 1924 w 66"/>
              <a:gd name="T9" fmla="*/ 0 h 11"/>
              <a:gd name="T10" fmla="*/ 1539 w 66"/>
              <a:gd name="T11" fmla="*/ 0 h 11"/>
              <a:gd name="T12" fmla="*/ 23861 w 66"/>
              <a:gd name="T13" fmla="*/ 0 h 11"/>
              <a:gd name="T14" fmla="*/ 23861 w 66"/>
              <a:gd name="T15" fmla="*/ 0 h 11"/>
              <a:gd name="T16" fmla="*/ 1539 w 66"/>
              <a:gd name="T17" fmla="*/ 0 h 11"/>
              <a:gd name="T18" fmla="*/ 1539 w 66"/>
              <a:gd name="T19" fmla="*/ 0 h 11"/>
              <a:gd name="T20" fmla="*/ 24245 w 66"/>
              <a:gd name="T21" fmla="*/ 0 h 11"/>
              <a:gd name="T22" fmla="*/ 24245 w 66"/>
              <a:gd name="T23" fmla="*/ 433 h 11"/>
              <a:gd name="T24" fmla="*/ 770 w 66"/>
              <a:gd name="T25" fmla="*/ 433 h 11"/>
              <a:gd name="T26" fmla="*/ 770 w 66"/>
              <a:gd name="T27" fmla="*/ 433 h 11"/>
              <a:gd name="T28" fmla="*/ 25015 w 66"/>
              <a:gd name="T29" fmla="*/ 433 h 11"/>
              <a:gd name="T30" fmla="*/ 25015 w 66"/>
              <a:gd name="T31" fmla="*/ 433 h 11"/>
              <a:gd name="T32" fmla="*/ 770 w 66"/>
              <a:gd name="T33" fmla="*/ 433 h 11"/>
              <a:gd name="T34" fmla="*/ 385 w 66"/>
              <a:gd name="T35" fmla="*/ 433 h 11"/>
              <a:gd name="T36" fmla="*/ 25015 w 66"/>
              <a:gd name="T37" fmla="*/ 433 h 11"/>
              <a:gd name="T38" fmla="*/ 25400 w 66"/>
              <a:gd name="T39" fmla="*/ 866 h 11"/>
              <a:gd name="T40" fmla="*/ 385 w 66"/>
              <a:gd name="T41" fmla="*/ 866 h 11"/>
              <a:gd name="T42" fmla="*/ 385 w 66"/>
              <a:gd name="T43" fmla="*/ 866 h 11"/>
              <a:gd name="T44" fmla="*/ 25400 w 66"/>
              <a:gd name="T45" fmla="*/ 866 h 11"/>
              <a:gd name="T46" fmla="*/ 25400 w 66"/>
              <a:gd name="T47" fmla="*/ 866 h 11"/>
              <a:gd name="T48" fmla="*/ 385 w 66"/>
              <a:gd name="T49" fmla="*/ 866 h 11"/>
              <a:gd name="T50" fmla="*/ 385 w 66"/>
              <a:gd name="T51" fmla="*/ 1299 h 11"/>
              <a:gd name="T52" fmla="*/ 25400 w 66"/>
              <a:gd name="T53" fmla="*/ 1299 h 11"/>
              <a:gd name="T54" fmla="*/ 25400 w 66"/>
              <a:gd name="T55" fmla="*/ 2165 h 11"/>
              <a:gd name="T56" fmla="*/ 0 w 66"/>
              <a:gd name="T57" fmla="*/ 2165 h 11"/>
              <a:gd name="T58" fmla="*/ 0 w 66"/>
              <a:gd name="T59" fmla="*/ 2165 h 11"/>
              <a:gd name="T60" fmla="*/ 25400 w 66"/>
              <a:gd name="T61" fmla="*/ 2165 h 11"/>
              <a:gd name="T62" fmla="*/ 25400 w 66"/>
              <a:gd name="T63" fmla="*/ 2165 h 11"/>
              <a:gd name="T64" fmla="*/ 0 w 66"/>
              <a:gd name="T65" fmla="*/ 2165 h 11"/>
              <a:gd name="T66" fmla="*/ 0 w 66"/>
              <a:gd name="T67" fmla="*/ 2597 h 11"/>
              <a:gd name="T68" fmla="*/ 25400 w 66"/>
              <a:gd name="T69" fmla="*/ 2597 h 11"/>
              <a:gd name="T70" fmla="*/ 25400 w 66"/>
              <a:gd name="T71" fmla="*/ 2597 h 11"/>
              <a:gd name="T72" fmla="*/ 0 w 66"/>
              <a:gd name="T73" fmla="*/ 2597 h 11"/>
              <a:gd name="T74" fmla="*/ 385 w 66"/>
              <a:gd name="T75" fmla="*/ 2597 h 11"/>
              <a:gd name="T76" fmla="*/ 25400 w 66"/>
              <a:gd name="T77" fmla="*/ 2597 h 11"/>
              <a:gd name="T78" fmla="*/ 25400 w 66"/>
              <a:gd name="T79" fmla="*/ 3030 h 11"/>
              <a:gd name="T80" fmla="*/ 385 w 66"/>
              <a:gd name="T81" fmla="*/ 3030 h 11"/>
              <a:gd name="T82" fmla="*/ 385 w 66"/>
              <a:gd name="T83" fmla="*/ 3030 h 11"/>
              <a:gd name="T84" fmla="*/ 25400 w 66"/>
              <a:gd name="T85" fmla="*/ 3030 h 11"/>
              <a:gd name="T86" fmla="*/ 25400 w 66"/>
              <a:gd name="T87" fmla="*/ 3896 h 11"/>
              <a:gd name="T88" fmla="*/ 385 w 66"/>
              <a:gd name="T89" fmla="*/ 3896 h 11"/>
              <a:gd name="T90" fmla="*/ 385 w 66"/>
              <a:gd name="T91" fmla="*/ 3896 h 11"/>
              <a:gd name="T92" fmla="*/ 25015 w 66"/>
              <a:gd name="T93" fmla="*/ 3896 h 11"/>
              <a:gd name="T94" fmla="*/ 25015 w 66"/>
              <a:gd name="T95" fmla="*/ 4329 h 11"/>
              <a:gd name="T96" fmla="*/ 770 w 66"/>
              <a:gd name="T97" fmla="*/ 4329 h 11"/>
              <a:gd name="T98" fmla="*/ 770 w 66"/>
              <a:gd name="T99" fmla="*/ 4329 h 11"/>
              <a:gd name="T100" fmla="*/ 25015 w 66"/>
              <a:gd name="T101" fmla="*/ 4329 h 11"/>
              <a:gd name="T102" fmla="*/ 24245 w 66"/>
              <a:gd name="T103" fmla="*/ 4329 h 11"/>
              <a:gd name="T104" fmla="*/ 770 w 66"/>
              <a:gd name="T105" fmla="*/ 4329 h 11"/>
              <a:gd name="T106" fmla="*/ 1539 w 66"/>
              <a:gd name="T107" fmla="*/ 4329 h 11"/>
              <a:gd name="T108" fmla="*/ 24245 w 66"/>
              <a:gd name="T109" fmla="*/ 4329 h 11"/>
              <a:gd name="T110" fmla="*/ 23861 w 66"/>
              <a:gd name="T111" fmla="*/ 4329 h 11"/>
              <a:gd name="T112" fmla="*/ 1539 w 66"/>
              <a:gd name="T113" fmla="*/ 4329 h 11"/>
              <a:gd name="T114" fmla="*/ 1539 w 66"/>
              <a:gd name="T115" fmla="*/ 4329 h 11"/>
              <a:gd name="T116" fmla="*/ 23861 w 66"/>
              <a:gd name="T117" fmla="*/ 4329 h 11"/>
              <a:gd name="T118" fmla="*/ 23476 w 66"/>
              <a:gd name="T119" fmla="*/ 4762 h 11"/>
              <a:gd name="T120" fmla="*/ 1924 w 66"/>
              <a:gd name="T121" fmla="*/ 4762 h 11"/>
              <a:gd name="T122" fmla="*/ 2309 w 66"/>
              <a:gd name="T123" fmla="*/ 4762 h 11"/>
              <a:gd name="T124" fmla="*/ 23476 w 66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11">
                <a:moveTo>
                  <a:pt x="6" y="5"/>
                </a:moveTo>
                <a:lnTo>
                  <a:pt x="6" y="0"/>
                </a:lnTo>
                <a:lnTo>
                  <a:pt x="61" y="0"/>
                </a:lnTo>
                <a:lnTo>
                  <a:pt x="5" y="0"/>
                </a:lnTo>
                <a:lnTo>
                  <a:pt x="4" y="0"/>
                </a:lnTo>
                <a:lnTo>
                  <a:pt x="62" y="0"/>
                </a:lnTo>
                <a:lnTo>
                  <a:pt x="4" y="0"/>
                </a:lnTo>
                <a:lnTo>
                  <a:pt x="63" y="0"/>
                </a:lnTo>
                <a:lnTo>
                  <a:pt x="63" y="1"/>
                </a:lnTo>
                <a:lnTo>
                  <a:pt x="2" y="1"/>
                </a:lnTo>
                <a:lnTo>
                  <a:pt x="65" y="1"/>
                </a:lnTo>
                <a:lnTo>
                  <a:pt x="2" y="1"/>
                </a:lnTo>
                <a:lnTo>
                  <a:pt x="1" y="1"/>
                </a:lnTo>
                <a:lnTo>
                  <a:pt x="65" y="1"/>
                </a:lnTo>
                <a:lnTo>
                  <a:pt x="66" y="2"/>
                </a:lnTo>
                <a:lnTo>
                  <a:pt x="1" y="2"/>
                </a:lnTo>
                <a:lnTo>
                  <a:pt x="66" y="2"/>
                </a:lnTo>
                <a:lnTo>
                  <a:pt x="1" y="2"/>
                </a:lnTo>
                <a:lnTo>
                  <a:pt x="1" y="3"/>
                </a:lnTo>
                <a:lnTo>
                  <a:pt x="66" y="3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0" y="5"/>
                </a:lnTo>
                <a:lnTo>
                  <a:pt x="0" y="6"/>
                </a:lnTo>
                <a:lnTo>
                  <a:pt x="66" y="6"/>
                </a:lnTo>
                <a:lnTo>
                  <a:pt x="0" y="6"/>
                </a:lnTo>
                <a:lnTo>
                  <a:pt x="1" y="6"/>
                </a:lnTo>
                <a:lnTo>
                  <a:pt x="66" y="6"/>
                </a:lnTo>
                <a:lnTo>
                  <a:pt x="66" y="7"/>
                </a:lnTo>
                <a:lnTo>
                  <a:pt x="1" y="7"/>
                </a:lnTo>
                <a:lnTo>
                  <a:pt x="66" y="7"/>
                </a:lnTo>
                <a:lnTo>
                  <a:pt x="66" y="9"/>
                </a:lnTo>
                <a:lnTo>
                  <a:pt x="1" y="9"/>
                </a:lnTo>
                <a:lnTo>
                  <a:pt x="65" y="9"/>
                </a:lnTo>
                <a:lnTo>
                  <a:pt x="65" y="10"/>
                </a:lnTo>
                <a:lnTo>
                  <a:pt x="2" y="10"/>
                </a:lnTo>
                <a:lnTo>
                  <a:pt x="65" y="10"/>
                </a:lnTo>
                <a:lnTo>
                  <a:pt x="63" y="10"/>
                </a:lnTo>
                <a:lnTo>
                  <a:pt x="2" y="10"/>
                </a:lnTo>
                <a:lnTo>
                  <a:pt x="4" y="10"/>
                </a:lnTo>
                <a:lnTo>
                  <a:pt x="63" y="10"/>
                </a:lnTo>
                <a:lnTo>
                  <a:pt x="62" y="10"/>
                </a:lnTo>
                <a:lnTo>
                  <a:pt x="4" y="10"/>
                </a:lnTo>
                <a:lnTo>
                  <a:pt x="62" y="10"/>
                </a:lnTo>
                <a:lnTo>
                  <a:pt x="61" y="11"/>
                </a:lnTo>
                <a:lnTo>
                  <a:pt x="5" y="11"/>
                </a:lnTo>
                <a:lnTo>
                  <a:pt x="6" y="11"/>
                </a:lnTo>
                <a:lnTo>
                  <a:pt x="61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4713288" y="2466975"/>
            <a:ext cx="4762" cy="12700"/>
          </a:xfrm>
          <a:custGeom>
            <a:avLst/>
            <a:gdLst>
              <a:gd name="T0" fmla="*/ 2381 w 10"/>
              <a:gd name="T1" fmla="*/ 10072 h 29"/>
              <a:gd name="T2" fmla="*/ 0 w 10"/>
              <a:gd name="T3" fmla="*/ 10072 h 29"/>
              <a:gd name="T4" fmla="*/ 0 w 10"/>
              <a:gd name="T5" fmla="*/ 2190 h 29"/>
              <a:gd name="T6" fmla="*/ 0 w 10"/>
              <a:gd name="T7" fmla="*/ 2190 h 29"/>
              <a:gd name="T8" fmla="*/ 0 w 10"/>
              <a:gd name="T9" fmla="*/ 10510 h 29"/>
              <a:gd name="T10" fmla="*/ 0 w 10"/>
              <a:gd name="T11" fmla="*/ 10510 h 29"/>
              <a:gd name="T12" fmla="*/ 0 w 10"/>
              <a:gd name="T13" fmla="*/ 1752 h 29"/>
              <a:gd name="T14" fmla="*/ 0 w 10"/>
              <a:gd name="T15" fmla="*/ 1752 h 29"/>
              <a:gd name="T16" fmla="*/ 0 w 10"/>
              <a:gd name="T17" fmla="*/ 10510 h 29"/>
              <a:gd name="T18" fmla="*/ 0 w 10"/>
              <a:gd name="T19" fmla="*/ 10948 h 29"/>
              <a:gd name="T20" fmla="*/ 0 w 10"/>
              <a:gd name="T21" fmla="*/ 876 h 29"/>
              <a:gd name="T22" fmla="*/ 0 w 10"/>
              <a:gd name="T23" fmla="*/ 876 h 29"/>
              <a:gd name="T24" fmla="*/ 0 w 10"/>
              <a:gd name="T25" fmla="*/ 10948 h 29"/>
              <a:gd name="T26" fmla="*/ 0 w 10"/>
              <a:gd name="T27" fmla="*/ 11824 h 29"/>
              <a:gd name="T28" fmla="*/ 0 w 10"/>
              <a:gd name="T29" fmla="*/ 876 h 29"/>
              <a:gd name="T30" fmla="*/ 476 w 10"/>
              <a:gd name="T31" fmla="*/ 438 h 29"/>
              <a:gd name="T32" fmla="*/ 476 w 10"/>
              <a:gd name="T33" fmla="*/ 11824 h 29"/>
              <a:gd name="T34" fmla="*/ 476 w 10"/>
              <a:gd name="T35" fmla="*/ 12262 h 29"/>
              <a:gd name="T36" fmla="*/ 476 w 10"/>
              <a:gd name="T37" fmla="*/ 438 h 29"/>
              <a:gd name="T38" fmla="*/ 476 w 10"/>
              <a:gd name="T39" fmla="*/ 438 h 29"/>
              <a:gd name="T40" fmla="*/ 476 w 10"/>
              <a:gd name="T41" fmla="*/ 12262 h 29"/>
              <a:gd name="T42" fmla="*/ 952 w 10"/>
              <a:gd name="T43" fmla="*/ 12262 h 29"/>
              <a:gd name="T44" fmla="*/ 952 w 10"/>
              <a:gd name="T45" fmla="*/ 0 h 29"/>
              <a:gd name="T46" fmla="*/ 952 w 10"/>
              <a:gd name="T47" fmla="*/ 0 h 29"/>
              <a:gd name="T48" fmla="*/ 952 w 10"/>
              <a:gd name="T49" fmla="*/ 12262 h 29"/>
              <a:gd name="T50" fmla="*/ 1429 w 10"/>
              <a:gd name="T51" fmla="*/ 12262 h 29"/>
              <a:gd name="T52" fmla="*/ 1429 w 10"/>
              <a:gd name="T53" fmla="*/ 0 h 29"/>
              <a:gd name="T54" fmla="*/ 1429 w 10"/>
              <a:gd name="T55" fmla="*/ 0 h 29"/>
              <a:gd name="T56" fmla="*/ 1429 w 10"/>
              <a:gd name="T57" fmla="*/ 12262 h 29"/>
              <a:gd name="T58" fmla="*/ 2381 w 10"/>
              <a:gd name="T59" fmla="*/ 12700 h 29"/>
              <a:gd name="T60" fmla="*/ 2381 w 10"/>
              <a:gd name="T61" fmla="*/ 0 h 29"/>
              <a:gd name="T62" fmla="*/ 2381 w 10"/>
              <a:gd name="T63" fmla="*/ 0 h 29"/>
              <a:gd name="T64" fmla="*/ 2381 w 10"/>
              <a:gd name="T65" fmla="*/ 12700 h 29"/>
              <a:gd name="T66" fmla="*/ 2381 w 10"/>
              <a:gd name="T67" fmla="*/ 12700 h 29"/>
              <a:gd name="T68" fmla="*/ 2381 w 10"/>
              <a:gd name="T69" fmla="*/ 0 h 29"/>
              <a:gd name="T70" fmla="*/ 2857 w 10"/>
              <a:gd name="T71" fmla="*/ 0 h 29"/>
              <a:gd name="T72" fmla="*/ 2857 w 10"/>
              <a:gd name="T73" fmla="*/ 12262 h 29"/>
              <a:gd name="T74" fmla="*/ 2857 w 10"/>
              <a:gd name="T75" fmla="*/ 12262 h 29"/>
              <a:gd name="T76" fmla="*/ 2857 w 10"/>
              <a:gd name="T77" fmla="*/ 0 h 29"/>
              <a:gd name="T78" fmla="*/ 3333 w 10"/>
              <a:gd name="T79" fmla="*/ 0 h 29"/>
              <a:gd name="T80" fmla="*/ 3333 w 10"/>
              <a:gd name="T81" fmla="*/ 12262 h 29"/>
              <a:gd name="T82" fmla="*/ 3333 w 10"/>
              <a:gd name="T83" fmla="*/ 12262 h 29"/>
              <a:gd name="T84" fmla="*/ 3333 w 10"/>
              <a:gd name="T85" fmla="*/ 0 h 29"/>
              <a:gd name="T86" fmla="*/ 4286 w 10"/>
              <a:gd name="T87" fmla="*/ 438 h 29"/>
              <a:gd name="T88" fmla="*/ 4286 w 10"/>
              <a:gd name="T89" fmla="*/ 12262 h 29"/>
              <a:gd name="T90" fmla="*/ 4286 w 10"/>
              <a:gd name="T91" fmla="*/ 12262 h 29"/>
              <a:gd name="T92" fmla="*/ 4286 w 10"/>
              <a:gd name="T93" fmla="*/ 438 h 29"/>
              <a:gd name="T94" fmla="*/ 4286 w 10"/>
              <a:gd name="T95" fmla="*/ 438 h 29"/>
              <a:gd name="T96" fmla="*/ 4286 w 10"/>
              <a:gd name="T97" fmla="*/ 11824 h 29"/>
              <a:gd name="T98" fmla="*/ 4762 w 10"/>
              <a:gd name="T99" fmla="*/ 11824 h 29"/>
              <a:gd name="T100" fmla="*/ 4762 w 10"/>
              <a:gd name="T101" fmla="*/ 876 h 29"/>
              <a:gd name="T102" fmla="*/ 4762 w 10"/>
              <a:gd name="T103" fmla="*/ 876 h 29"/>
              <a:gd name="T104" fmla="*/ 4762 w 10"/>
              <a:gd name="T105" fmla="*/ 10948 h 29"/>
              <a:gd name="T106" fmla="*/ 4762 w 10"/>
              <a:gd name="T107" fmla="*/ 10948 h 29"/>
              <a:gd name="T108" fmla="*/ 4762 w 10"/>
              <a:gd name="T109" fmla="*/ 876 h 29"/>
              <a:gd name="T110" fmla="*/ 4762 w 10"/>
              <a:gd name="T111" fmla="*/ 1752 h 29"/>
              <a:gd name="T112" fmla="*/ 4762 w 10"/>
              <a:gd name="T113" fmla="*/ 10510 h 29"/>
              <a:gd name="T114" fmla="*/ 4762 w 10"/>
              <a:gd name="T115" fmla="*/ 10510 h 29"/>
              <a:gd name="T116" fmla="*/ 4762 w 10"/>
              <a:gd name="T117" fmla="*/ 1752 h 29"/>
              <a:gd name="T118" fmla="*/ 4762 w 10"/>
              <a:gd name="T119" fmla="*/ 2190 h 29"/>
              <a:gd name="T120" fmla="*/ 4762 w 10"/>
              <a:gd name="T121" fmla="*/ 10510 h 29"/>
              <a:gd name="T122" fmla="*/ 4762 w 10"/>
              <a:gd name="T123" fmla="*/ 10072 h 29"/>
              <a:gd name="T124" fmla="*/ 4762 w 10"/>
              <a:gd name="T125" fmla="*/ 2190 h 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9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2"/>
                </a:lnTo>
                <a:lnTo>
                  <a:pt x="0" y="25"/>
                </a:lnTo>
                <a:lnTo>
                  <a:pt x="0" y="27"/>
                </a:lnTo>
                <a:lnTo>
                  <a:pt x="0" y="2"/>
                </a:lnTo>
                <a:lnTo>
                  <a:pt x="1" y="1"/>
                </a:lnTo>
                <a:lnTo>
                  <a:pt x="1" y="27"/>
                </a:lnTo>
                <a:lnTo>
                  <a:pt x="1" y="28"/>
                </a:lnTo>
                <a:lnTo>
                  <a:pt x="1" y="1"/>
                </a:lnTo>
                <a:lnTo>
                  <a:pt x="1" y="28"/>
                </a:lnTo>
                <a:lnTo>
                  <a:pt x="2" y="28"/>
                </a:lnTo>
                <a:lnTo>
                  <a:pt x="2" y="0"/>
                </a:lnTo>
                <a:lnTo>
                  <a:pt x="2" y="28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5" y="29"/>
                </a:lnTo>
                <a:lnTo>
                  <a:pt x="5" y="0"/>
                </a:lnTo>
                <a:lnTo>
                  <a:pt x="5" y="29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7"/>
                </a:lnTo>
                <a:lnTo>
                  <a:pt x="10" y="27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0" y="4"/>
                </a:lnTo>
                <a:lnTo>
                  <a:pt x="10" y="24"/>
                </a:lnTo>
                <a:lnTo>
                  <a:pt x="10" y="4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" name="Freeform 202"/>
          <p:cNvSpPr>
            <a:spLocks/>
          </p:cNvSpPr>
          <p:nvPr/>
        </p:nvSpPr>
        <p:spPr bwMode="auto">
          <a:xfrm>
            <a:off x="4713288" y="2466975"/>
            <a:ext cx="33337" cy="4763"/>
          </a:xfrm>
          <a:custGeom>
            <a:avLst/>
            <a:gdLst>
              <a:gd name="T0" fmla="*/ 1773 w 94"/>
              <a:gd name="T1" fmla="*/ 2382 h 10"/>
              <a:gd name="T2" fmla="*/ 1773 w 94"/>
              <a:gd name="T3" fmla="*/ 0 h 10"/>
              <a:gd name="T4" fmla="*/ 30854 w 94"/>
              <a:gd name="T5" fmla="*/ 0 h 10"/>
              <a:gd name="T6" fmla="*/ 30854 w 94"/>
              <a:gd name="T7" fmla="*/ 0 h 10"/>
              <a:gd name="T8" fmla="*/ 1773 w 94"/>
              <a:gd name="T9" fmla="*/ 0 h 10"/>
              <a:gd name="T10" fmla="*/ 1064 w 94"/>
              <a:gd name="T11" fmla="*/ 0 h 10"/>
              <a:gd name="T12" fmla="*/ 31564 w 94"/>
              <a:gd name="T13" fmla="*/ 0 h 10"/>
              <a:gd name="T14" fmla="*/ 31918 w 94"/>
              <a:gd name="T15" fmla="*/ 0 h 10"/>
              <a:gd name="T16" fmla="*/ 1064 w 94"/>
              <a:gd name="T17" fmla="*/ 0 h 10"/>
              <a:gd name="T18" fmla="*/ 709 w 94"/>
              <a:gd name="T19" fmla="*/ 0 h 10"/>
              <a:gd name="T20" fmla="*/ 31918 w 94"/>
              <a:gd name="T21" fmla="*/ 0 h 10"/>
              <a:gd name="T22" fmla="*/ 31918 w 94"/>
              <a:gd name="T23" fmla="*/ 0 h 10"/>
              <a:gd name="T24" fmla="*/ 709 w 94"/>
              <a:gd name="T25" fmla="*/ 0 h 10"/>
              <a:gd name="T26" fmla="*/ 355 w 94"/>
              <a:gd name="T27" fmla="*/ 476 h 10"/>
              <a:gd name="T28" fmla="*/ 32273 w 94"/>
              <a:gd name="T29" fmla="*/ 476 h 10"/>
              <a:gd name="T30" fmla="*/ 32273 w 94"/>
              <a:gd name="T31" fmla="*/ 476 h 10"/>
              <a:gd name="T32" fmla="*/ 355 w 94"/>
              <a:gd name="T33" fmla="*/ 476 h 10"/>
              <a:gd name="T34" fmla="*/ 355 w 94"/>
              <a:gd name="T35" fmla="*/ 476 h 10"/>
              <a:gd name="T36" fmla="*/ 32273 w 94"/>
              <a:gd name="T37" fmla="*/ 476 h 10"/>
              <a:gd name="T38" fmla="*/ 32628 w 94"/>
              <a:gd name="T39" fmla="*/ 953 h 10"/>
              <a:gd name="T40" fmla="*/ 0 w 94"/>
              <a:gd name="T41" fmla="*/ 953 h 10"/>
              <a:gd name="T42" fmla="*/ 0 w 94"/>
              <a:gd name="T43" fmla="*/ 953 h 10"/>
              <a:gd name="T44" fmla="*/ 32628 w 94"/>
              <a:gd name="T45" fmla="*/ 953 h 10"/>
              <a:gd name="T46" fmla="*/ 32628 w 94"/>
              <a:gd name="T47" fmla="*/ 953 h 10"/>
              <a:gd name="T48" fmla="*/ 0 w 94"/>
              <a:gd name="T49" fmla="*/ 953 h 10"/>
              <a:gd name="T50" fmla="*/ 0 w 94"/>
              <a:gd name="T51" fmla="*/ 1905 h 10"/>
              <a:gd name="T52" fmla="*/ 33337 w 94"/>
              <a:gd name="T53" fmla="*/ 1905 h 10"/>
              <a:gd name="T54" fmla="*/ 33337 w 94"/>
              <a:gd name="T55" fmla="*/ 1905 h 10"/>
              <a:gd name="T56" fmla="*/ 0 w 94"/>
              <a:gd name="T57" fmla="*/ 1905 h 10"/>
              <a:gd name="T58" fmla="*/ 0 w 94"/>
              <a:gd name="T59" fmla="*/ 2382 h 10"/>
              <a:gd name="T60" fmla="*/ 33337 w 94"/>
              <a:gd name="T61" fmla="*/ 2382 h 10"/>
              <a:gd name="T62" fmla="*/ 33337 w 94"/>
              <a:gd name="T63" fmla="*/ 2382 h 10"/>
              <a:gd name="T64" fmla="*/ 0 w 94"/>
              <a:gd name="T65" fmla="*/ 2382 h 10"/>
              <a:gd name="T66" fmla="*/ 0 w 94"/>
              <a:gd name="T67" fmla="*/ 2858 h 10"/>
              <a:gd name="T68" fmla="*/ 33337 w 94"/>
              <a:gd name="T69" fmla="*/ 2858 h 10"/>
              <a:gd name="T70" fmla="*/ 33337 w 94"/>
              <a:gd name="T71" fmla="*/ 2858 h 10"/>
              <a:gd name="T72" fmla="*/ 0 w 94"/>
              <a:gd name="T73" fmla="*/ 2858 h 10"/>
              <a:gd name="T74" fmla="*/ 0 w 94"/>
              <a:gd name="T75" fmla="*/ 2858 h 10"/>
              <a:gd name="T76" fmla="*/ 33337 w 94"/>
              <a:gd name="T77" fmla="*/ 2858 h 10"/>
              <a:gd name="T78" fmla="*/ 32628 w 94"/>
              <a:gd name="T79" fmla="*/ 3334 h 10"/>
              <a:gd name="T80" fmla="*/ 0 w 94"/>
              <a:gd name="T81" fmla="*/ 3334 h 10"/>
              <a:gd name="T82" fmla="*/ 0 w 94"/>
              <a:gd name="T83" fmla="*/ 3334 h 10"/>
              <a:gd name="T84" fmla="*/ 32628 w 94"/>
              <a:gd name="T85" fmla="*/ 3334 h 10"/>
              <a:gd name="T86" fmla="*/ 32628 w 94"/>
              <a:gd name="T87" fmla="*/ 3334 h 10"/>
              <a:gd name="T88" fmla="*/ 0 w 94"/>
              <a:gd name="T89" fmla="*/ 3334 h 10"/>
              <a:gd name="T90" fmla="*/ 355 w 94"/>
              <a:gd name="T91" fmla="*/ 4287 h 10"/>
              <a:gd name="T92" fmla="*/ 32273 w 94"/>
              <a:gd name="T93" fmla="*/ 4287 h 10"/>
              <a:gd name="T94" fmla="*/ 32273 w 94"/>
              <a:gd name="T95" fmla="*/ 4763 h 10"/>
              <a:gd name="T96" fmla="*/ 355 w 94"/>
              <a:gd name="T97" fmla="*/ 4763 h 10"/>
              <a:gd name="T98" fmla="*/ 355 w 94"/>
              <a:gd name="T99" fmla="*/ 4763 h 10"/>
              <a:gd name="T100" fmla="*/ 32273 w 94"/>
              <a:gd name="T101" fmla="*/ 4763 h 10"/>
              <a:gd name="T102" fmla="*/ 31918 w 94"/>
              <a:gd name="T103" fmla="*/ 4763 h 10"/>
              <a:gd name="T104" fmla="*/ 709 w 94"/>
              <a:gd name="T105" fmla="*/ 4763 h 10"/>
              <a:gd name="T106" fmla="*/ 709 w 94"/>
              <a:gd name="T107" fmla="*/ 4763 h 10"/>
              <a:gd name="T108" fmla="*/ 31918 w 94"/>
              <a:gd name="T109" fmla="*/ 4763 h 10"/>
              <a:gd name="T110" fmla="*/ 31918 w 94"/>
              <a:gd name="T111" fmla="*/ 4763 h 10"/>
              <a:gd name="T112" fmla="*/ 1064 w 94"/>
              <a:gd name="T113" fmla="*/ 4763 h 10"/>
              <a:gd name="T114" fmla="*/ 1064 w 94"/>
              <a:gd name="T115" fmla="*/ 4763 h 10"/>
              <a:gd name="T116" fmla="*/ 31564 w 94"/>
              <a:gd name="T117" fmla="*/ 4763 h 10"/>
              <a:gd name="T118" fmla="*/ 30854 w 94"/>
              <a:gd name="T119" fmla="*/ 4763 h 10"/>
              <a:gd name="T120" fmla="*/ 1773 w 94"/>
              <a:gd name="T121" fmla="*/ 4763 h 10"/>
              <a:gd name="T122" fmla="*/ 1773 w 94"/>
              <a:gd name="T123" fmla="*/ 4763 h 10"/>
              <a:gd name="T124" fmla="*/ 30854 w 94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4" h="10">
                <a:moveTo>
                  <a:pt x="5" y="5"/>
                </a:moveTo>
                <a:lnTo>
                  <a:pt x="5" y="0"/>
                </a:lnTo>
                <a:lnTo>
                  <a:pt x="87" y="0"/>
                </a:lnTo>
                <a:lnTo>
                  <a:pt x="5" y="0"/>
                </a:lnTo>
                <a:lnTo>
                  <a:pt x="3" y="0"/>
                </a:lnTo>
                <a:lnTo>
                  <a:pt x="89" y="0"/>
                </a:lnTo>
                <a:lnTo>
                  <a:pt x="90" y="0"/>
                </a:lnTo>
                <a:lnTo>
                  <a:pt x="3" y="0"/>
                </a:lnTo>
                <a:lnTo>
                  <a:pt x="2" y="0"/>
                </a:lnTo>
                <a:lnTo>
                  <a:pt x="90" y="0"/>
                </a:lnTo>
                <a:lnTo>
                  <a:pt x="2" y="0"/>
                </a:lnTo>
                <a:lnTo>
                  <a:pt x="1" y="1"/>
                </a:lnTo>
                <a:lnTo>
                  <a:pt x="91" y="1"/>
                </a:lnTo>
                <a:lnTo>
                  <a:pt x="1" y="1"/>
                </a:lnTo>
                <a:lnTo>
                  <a:pt x="91" y="1"/>
                </a:lnTo>
                <a:lnTo>
                  <a:pt x="92" y="2"/>
                </a:lnTo>
                <a:lnTo>
                  <a:pt x="0" y="2"/>
                </a:lnTo>
                <a:lnTo>
                  <a:pt x="92" y="2"/>
                </a:lnTo>
                <a:lnTo>
                  <a:pt x="0" y="2"/>
                </a:lnTo>
                <a:lnTo>
                  <a:pt x="0" y="4"/>
                </a:lnTo>
                <a:lnTo>
                  <a:pt x="94" y="4"/>
                </a:lnTo>
                <a:lnTo>
                  <a:pt x="0" y="4"/>
                </a:lnTo>
                <a:lnTo>
                  <a:pt x="0" y="5"/>
                </a:lnTo>
                <a:lnTo>
                  <a:pt x="94" y="5"/>
                </a:lnTo>
                <a:lnTo>
                  <a:pt x="0" y="5"/>
                </a:lnTo>
                <a:lnTo>
                  <a:pt x="0" y="6"/>
                </a:lnTo>
                <a:lnTo>
                  <a:pt x="94" y="6"/>
                </a:lnTo>
                <a:lnTo>
                  <a:pt x="0" y="6"/>
                </a:lnTo>
                <a:lnTo>
                  <a:pt x="94" y="6"/>
                </a:lnTo>
                <a:lnTo>
                  <a:pt x="92" y="7"/>
                </a:lnTo>
                <a:lnTo>
                  <a:pt x="0" y="7"/>
                </a:lnTo>
                <a:lnTo>
                  <a:pt x="92" y="7"/>
                </a:lnTo>
                <a:lnTo>
                  <a:pt x="0" y="7"/>
                </a:lnTo>
                <a:lnTo>
                  <a:pt x="1" y="9"/>
                </a:lnTo>
                <a:lnTo>
                  <a:pt x="91" y="9"/>
                </a:lnTo>
                <a:lnTo>
                  <a:pt x="91" y="10"/>
                </a:lnTo>
                <a:lnTo>
                  <a:pt x="1" y="10"/>
                </a:lnTo>
                <a:lnTo>
                  <a:pt x="91" y="10"/>
                </a:lnTo>
                <a:lnTo>
                  <a:pt x="90" y="10"/>
                </a:lnTo>
                <a:lnTo>
                  <a:pt x="2" y="10"/>
                </a:lnTo>
                <a:lnTo>
                  <a:pt x="90" y="10"/>
                </a:lnTo>
                <a:lnTo>
                  <a:pt x="3" y="10"/>
                </a:lnTo>
                <a:lnTo>
                  <a:pt x="89" y="10"/>
                </a:lnTo>
                <a:lnTo>
                  <a:pt x="87" y="10"/>
                </a:lnTo>
                <a:lnTo>
                  <a:pt x="5" y="10"/>
                </a:lnTo>
                <a:lnTo>
                  <a:pt x="87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4743450" y="2460625"/>
            <a:ext cx="3175" cy="11113"/>
          </a:xfrm>
          <a:custGeom>
            <a:avLst/>
            <a:gdLst>
              <a:gd name="T0" fmla="*/ 1323 w 12"/>
              <a:gd name="T1" fmla="*/ 9129 h 28"/>
              <a:gd name="T2" fmla="*/ 0 w 12"/>
              <a:gd name="T3" fmla="*/ 9129 h 28"/>
              <a:gd name="T4" fmla="*/ 0 w 12"/>
              <a:gd name="T5" fmla="*/ 1984 h 28"/>
              <a:gd name="T6" fmla="*/ 0 w 12"/>
              <a:gd name="T7" fmla="*/ 1984 h 28"/>
              <a:gd name="T8" fmla="*/ 0 w 12"/>
              <a:gd name="T9" fmla="*/ 9525 h 28"/>
              <a:gd name="T10" fmla="*/ 0 w 12"/>
              <a:gd name="T11" fmla="*/ 9525 h 28"/>
              <a:gd name="T12" fmla="*/ 0 w 12"/>
              <a:gd name="T13" fmla="*/ 1588 h 28"/>
              <a:gd name="T14" fmla="*/ 0 w 12"/>
              <a:gd name="T15" fmla="*/ 1588 h 28"/>
              <a:gd name="T16" fmla="*/ 0 w 12"/>
              <a:gd name="T17" fmla="*/ 9525 h 28"/>
              <a:gd name="T18" fmla="*/ 0 w 12"/>
              <a:gd name="T19" fmla="*/ 9922 h 28"/>
              <a:gd name="T20" fmla="*/ 0 w 12"/>
              <a:gd name="T21" fmla="*/ 1191 h 28"/>
              <a:gd name="T22" fmla="*/ 0 w 12"/>
              <a:gd name="T23" fmla="*/ 1191 h 28"/>
              <a:gd name="T24" fmla="*/ 0 w 12"/>
              <a:gd name="T25" fmla="*/ 9922 h 28"/>
              <a:gd name="T26" fmla="*/ 0 w 12"/>
              <a:gd name="T27" fmla="*/ 9922 h 28"/>
              <a:gd name="T28" fmla="*/ 0 w 12"/>
              <a:gd name="T29" fmla="*/ 397 h 28"/>
              <a:gd name="T30" fmla="*/ 265 w 12"/>
              <a:gd name="T31" fmla="*/ 397 h 28"/>
              <a:gd name="T32" fmla="*/ 265 w 12"/>
              <a:gd name="T33" fmla="*/ 10716 h 28"/>
              <a:gd name="T34" fmla="*/ 794 w 12"/>
              <a:gd name="T35" fmla="*/ 11113 h 28"/>
              <a:gd name="T36" fmla="*/ 794 w 12"/>
              <a:gd name="T37" fmla="*/ 397 h 28"/>
              <a:gd name="T38" fmla="*/ 794 w 12"/>
              <a:gd name="T39" fmla="*/ 397 h 28"/>
              <a:gd name="T40" fmla="*/ 794 w 12"/>
              <a:gd name="T41" fmla="*/ 11113 h 28"/>
              <a:gd name="T42" fmla="*/ 794 w 12"/>
              <a:gd name="T43" fmla="*/ 11113 h 28"/>
              <a:gd name="T44" fmla="*/ 794 w 12"/>
              <a:gd name="T45" fmla="*/ 0 h 28"/>
              <a:gd name="T46" fmla="*/ 1058 w 12"/>
              <a:gd name="T47" fmla="*/ 0 h 28"/>
              <a:gd name="T48" fmla="*/ 1058 w 12"/>
              <a:gd name="T49" fmla="*/ 11113 h 28"/>
              <a:gd name="T50" fmla="*/ 1058 w 12"/>
              <a:gd name="T51" fmla="*/ 11113 h 28"/>
              <a:gd name="T52" fmla="*/ 1058 w 12"/>
              <a:gd name="T53" fmla="*/ 0 h 28"/>
              <a:gd name="T54" fmla="*/ 1058 w 12"/>
              <a:gd name="T55" fmla="*/ 0 h 28"/>
              <a:gd name="T56" fmla="*/ 1058 w 12"/>
              <a:gd name="T57" fmla="*/ 11113 h 28"/>
              <a:gd name="T58" fmla="*/ 1323 w 12"/>
              <a:gd name="T59" fmla="*/ 11113 h 28"/>
              <a:gd name="T60" fmla="*/ 1323 w 12"/>
              <a:gd name="T61" fmla="*/ 0 h 28"/>
              <a:gd name="T62" fmla="*/ 1323 w 12"/>
              <a:gd name="T63" fmla="*/ 0 h 28"/>
              <a:gd name="T64" fmla="*/ 1323 w 12"/>
              <a:gd name="T65" fmla="*/ 11113 h 28"/>
              <a:gd name="T66" fmla="*/ 1323 w 12"/>
              <a:gd name="T67" fmla="*/ 11113 h 28"/>
              <a:gd name="T68" fmla="*/ 1323 w 12"/>
              <a:gd name="T69" fmla="*/ 0 h 28"/>
              <a:gd name="T70" fmla="*/ 1852 w 12"/>
              <a:gd name="T71" fmla="*/ 0 h 28"/>
              <a:gd name="T72" fmla="*/ 1852 w 12"/>
              <a:gd name="T73" fmla="*/ 11113 h 28"/>
              <a:gd name="T74" fmla="*/ 2117 w 12"/>
              <a:gd name="T75" fmla="*/ 11113 h 28"/>
              <a:gd name="T76" fmla="*/ 2117 w 12"/>
              <a:gd name="T77" fmla="*/ 0 h 28"/>
              <a:gd name="T78" fmla="*/ 2117 w 12"/>
              <a:gd name="T79" fmla="*/ 0 h 28"/>
              <a:gd name="T80" fmla="*/ 2117 w 12"/>
              <a:gd name="T81" fmla="*/ 11113 h 28"/>
              <a:gd name="T82" fmla="*/ 2117 w 12"/>
              <a:gd name="T83" fmla="*/ 11113 h 28"/>
              <a:gd name="T84" fmla="*/ 2117 w 12"/>
              <a:gd name="T85" fmla="*/ 0 h 28"/>
              <a:gd name="T86" fmla="*/ 2381 w 12"/>
              <a:gd name="T87" fmla="*/ 397 h 28"/>
              <a:gd name="T88" fmla="*/ 2381 w 12"/>
              <a:gd name="T89" fmla="*/ 11113 h 28"/>
              <a:gd name="T90" fmla="*/ 2381 w 12"/>
              <a:gd name="T91" fmla="*/ 11113 h 28"/>
              <a:gd name="T92" fmla="*/ 2381 w 12"/>
              <a:gd name="T93" fmla="*/ 397 h 28"/>
              <a:gd name="T94" fmla="*/ 2381 w 12"/>
              <a:gd name="T95" fmla="*/ 397 h 28"/>
              <a:gd name="T96" fmla="*/ 2381 w 12"/>
              <a:gd name="T97" fmla="*/ 10716 h 28"/>
              <a:gd name="T98" fmla="*/ 2646 w 12"/>
              <a:gd name="T99" fmla="*/ 9922 h 28"/>
              <a:gd name="T100" fmla="*/ 2646 w 12"/>
              <a:gd name="T101" fmla="*/ 397 h 28"/>
              <a:gd name="T102" fmla="*/ 2646 w 12"/>
              <a:gd name="T103" fmla="*/ 1191 h 28"/>
              <a:gd name="T104" fmla="*/ 2646 w 12"/>
              <a:gd name="T105" fmla="*/ 9922 h 28"/>
              <a:gd name="T106" fmla="*/ 2646 w 12"/>
              <a:gd name="T107" fmla="*/ 9922 h 28"/>
              <a:gd name="T108" fmla="*/ 2646 w 12"/>
              <a:gd name="T109" fmla="*/ 1191 h 28"/>
              <a:gd name="T110" fmla="*/ 3175 w 12"/>
              <a:gd name="T111" fmla="*/ 1588 h 28"/>
              <a:gd name="T112" fmla="*/ 3175 w 12"/>
              <a:gd name="T113" fmla="*/ 9525 h 28"/>
              <a:gd name="T114" fmla="*/ 3175 w 12"/>
              <a:gd name="T115" fmla="*/ 9525 h 28"/>
              <a:gd name="T116" fmla="*/ 3175 w 12"/>
              <a:gd name="T117" fmla="*/ 1588 h 28"/>
              <a:gd name="T118" fmla="*/ 3175 w 12"/>
              <a:gd name="T119" fmla="*/ 1984 h 28"/>
              <a:gd name="T120" fmla="*/ 3175 w 12"/>
              <a:gd name="T121" fmla="*/ 9525 h 28"/>
              <a:gd name="T122" fmla="*/ 3175 w 12"/>
              <a:gd name="T123" fmla="*/ 9129 h 28"/>
              <a:gd name="T124" fmla="*/ 3175 w 12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24"/>
                </a:lnTo>
                <a:lnTo>
                  <a:pt x="0" y="25"/>
                </a:lnTo>
                <a:lnTo>
                  <a:pt x="0" y="3"/>
                </a:lnTo>
                <a:lnTo>
                  <a:pt x="0" y="25"/>
                </a:lnTo>
                <a:lnTo>
                  <a:pt x="0" y="1"/>
                </a:lnTo>
                <a:lnTo>
                  <a:pt x="1" y="1"/>
                </a:lnTo>
                <a:lnTo>
                  <a:pt x="1" y="27"/>
                </a:lnTo>
                <a:lnTo>
                  <a:pt x="3" y="28"/>
                </a:lnTo>
                <a:lnTo>
                  <a:pt x="3" y="1"/>
                </a:lnTo>
                <a:lnTo>
                  <a:pt x="3" y="28"/>
                </a:lnTo>
                <a:lnTo>
                  <a:pt x="3" y="0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7" y="0"/>
                </a:lnTo>
                <a:lnTo>
                  <a:pt x="7" y="28"/>
                </a:lnTo>
                <a:lnTo>
                  <a:pt x="8" y="28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9" y="1"/>
                </a:lnTo>
                <a:lnTo>
                  <a:pt x="9" y="28"/>
                </a:lnTo>
                <a:lnTo>
                  <a:pt x="9" y="1"/>
                </a:lnTo>
                <a:lnTo>
                  <a:pt x="9" y="27"/>
                </a:lnTo>
                <a:lnTo>
                  <a:pt x="10" y="25"/>
                </a:lnTo>
                <a:lnTo>
                  <a:pt x="10" y="1"/>
                </a:lnTo>
                <a:lnTo>
                  <a:pt x="10" y="3"/>
                </a:lnTo>
                <a:lnTo>
                  <a:pt x="10" y="25"/>
                </a:lnTo>
                <a:lnTo>
                  <a:pt x="10" y="3"/>
                </a:lnTo>
                <a:lnTo>
                  <a:pt x="12" y="4"/>
                </a:lnTo>
                <a:lnTo>
                  <a:pt x="12" y="24"/>
                </a:lnTo>
                <a:lnTo>
                  <a:pt x="12" y="4"/>
                </a:lnTo>
                <a:lnTo>
                  <a:pt x="12" y="5"/>
                </a:lnTo>
                <a:lnTo>
                  <a:pt x="12" y="24"/>
                </a:lnTo>
                <a:lnTo>
                  <a:pt x="12" y="23"/>
                </a:lnTo>
                <a:lnTo>
                  <a:pt x="12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6" name="Freeform 204"/>
          <p:cNvSpPr>
            <a:spLocks/>
          </p:cNvSpPr>
          <p:nvPr/>
        </p:nvSpPr>
        <p:spPr bwMode="auto">
          <a:xfrm>
            <a:off x="4743450" y="2460625"/>
            <a:ext cx="646113" cy="3175"/>
          </a:xfrm>
          <a:custGeom>
            <a:avLst/>
            <a:gdLst>
              <a:gd name="T0" fmla="*/ 1763 w 1832"/>
              <a:gd name="T1" fmla="*/ 1588 h 10"/>
              <a:gd name="T2" fmla="*/ 1763 w 1832"/>
              <a:gd name="T3" fmla="*/ 0 h 10"/>
              <a:gd name="T4" fmla="*/ 644350 w 1832"/>
              <a:gd name="T5" fmla="*/ 0 h 10"/>
              <a:gd name="T6" fmla="*/ 644350 w 1832"/>
              <a:gd name="T7" fmla="*/ 0 h 10"/>
              <a:gd name="T8" fmla="*/ 1763 w 1832"/>
              <a:gd name="T9" fmla="*/ 0 h 10"/>
              <a:gd name="T10" fmla="*/ 1411 w 1832"/>
              <a:gd name="T11" fmla="*/ 0 h 10"/>
              <a:gd name="T12" fmla="*/ 645055 w 1832"/>
              <a:gd name="T13" fmla="*/ 0 h 10"/>
              <a:gd name="T14" fmla="*/ 645055 w 1832"/>
              <a:gd name="T15" fmla="*/ 0 h 10"/>
              <a:gd name="T16" fmla="*/ 1411 w 1832"/>
              <a:gd name="T17" fmla="*/ 0 h 10"/>
              <a:gd name="T18" fmla="*/ 1411 w 1832"/>
              <a:gd name="T19" fmla="*/ 0 h 10"/>
              <a:gd name="T20" fmla="*/ 645408 w 1832"/>
              <a:gd name="T21" fmla="*/ 0 h 10"/>
              <a:gd name="T22" fmla="*/ 645408 w 1832"/>
              <a:gd name="T23" fmla="*/ 0 h 10"/>
              <a:gd name="T24" fmla="*/ 1058 w 1832"/>
              <a:gd name="T25" fmla="*/ 0 h 10"/>
              <a:gd name="T26" fmla="*/ 1058 w 1832"/>
              <a:gd name="T27" fmla="*/ 318 h 10"/>
              <a:gd name="T28" fmla="*/ 645408 w 1832"/>
              <a:gd name="T29" fmla="*/ 318 h 10"/>
              <a:gd name="T30" fmla="*/ 645760 w 1832"/>
              <a:gd name="T31" fmla="*/ 318 h 10"/>
              <a:gd name="T32" fmla="*/ 1058 w 1832"/>
              <a:gd name="T33" fmla="*/ 318 h 10"/>
              <a:gd name="T34" fmla="*/ 353 w 1832"/>
              <a:gd name="T35" fmla="*/ 318 h 10"/>
              <a:gd name="T36" fmla="*/ 645760 w 1832"/>
              <a:gd name="T37" fmla="*/ 318 h 10"/>
              <a:gd name="T38" fmla="*/ 645760 w 1832"/>
              <a:gd name="T39" fmla="*/ 318 h 10"/>
              <a:gd name="T40" fmla="*/ 0 w 1832"/>
              <a:gd name="T41" fmla="*/ 318 h 10"/>
              <a:gd name="T42" fmla="*/ 0 w 1832"/>
              <a:gd name="T43" fmla="*/ 953 h 10"/>
              <a:gd name="T44" fmla="*/ 646113 w 1832"/>
              <a:gd name="T45" fmla="*/ 953 h 10"/>
              <a:gd name="T46" fmla="*/ 646113 w 1832"/>
              <a:gd name="T47" fmla="*/ 953 h 10"/>
              <a:gd name="T48" fmla="*/ 0 w 1832"/>
              <a:gd name="T49" fmla="*/ 953 h 10"/>
              <a:gd name="T50" fmla="*/ 0 w 1832"/>
              <a:gd name="T51" fmla="*/ 1270 h 10"/>
              <a:gd name="T52" fmla="*/ 646113 w 1832"/>
              <a:gd name="T53" fmla="*/ 1270 h 10"/>
              <a:gd name="T54" fmla="*/ 646113 w 1832"/>
              <a:gd name="T55" fmla="*/ 1270 h 10"/>
              <a:gd name="T56" fmla="*/ 0 w 1832"/>
              <a:gd name="T57" fmla="*/ 1270 h 10"/>
              <a:gd name="T58" fmla="*/ 0 w 1832"/>
              <a:gd name="T59" fmla="*/ 1588 h 10"/>
              <a:gd name="T60" fmla="*/ 646113 w 1832"/>
              <a:gd name="T61" fmla="*/ 1588 h 10"/>
              <a:gd name="T62" fmla="*/ 646113 w 1832"/>
              <a:gd name="T63" fmla="*/ 1588 h 10"/>
              <a:gd name="T64" fmla="*/ 0 w 1832"/>
              <a:gd name="T65" fmla="*/ 1588 h 10"/>
              <a:gd name="T66" fmla="*/ 0 w 1832"/>
              <a:gd name="T67" fmla="*/ 1905 h 10"/>
              <a:gd name="T68" fmla="*/ 646113 w 1832"/>
              <a:gd name="T69" fmla="*/ 1905 h 10"/>
              <a:gd name="T70" fmla="*/ 646113 w 1832"/>
              <a:gd name="T71" fmla="*/ 1905 h 10"/>
              <a:gd name="T72" fmla="*/ 0 w 1832"/>
              <a:gd name="T73" fmla="*/ 1905 h 10"/>
              <a:gd name="T74" fmla="*/ 0 w 1832"/>
              <a:gd name="T75" fmla="*/ 1905 h 10"/>
              <a:gd name="T76" fmla="*/ 646113 w 1832"/>
              <a:gd name="T77" fmla="*/ 1905 h 10"/>
              <a:gd name="T78" fmla="*/ 646113 w 1832"/>
              <a:gd name="T79" fmla="*/ 2540 h 10"/>
              <a:gd name="T80" fmla="*/ 0 w 1832"/>
              <a:gd name="T81" fmla="*/ 2540 h 10"/>
              <a:gd name="T82" fmla="*/ 0 w 1832"/>
              <a:gd name="T83" fmla="*/ 2858 h 10"/>
              <a:gd name="T84" fmla="*/ 646113 w 1832"/>
              <a:gd name="T85" fmla="*/ 2858 h 10"/>
              <a:gd name="T86" fmla="*/ 645760 w 1832"/>
              <a:gd name="T87" fmla="*/ 2858 h 10"/>
              <a:gd name="T88" fmla="*/ 0 w 1832"/>
              <a:gd name="T89" fmla="*/ 2858 h 10"/>
              <a:gd name="T90" fmla="*/ 353 w 1832"/>
              <a:gd name="T91" fmla="*/ 2858 h 10"/>
              <a:gd name="T92" fmla="*/ 645760 w 1832"/>
              <a:gd name="T93" fmla="*/ 2858 h 10"/>
              <a:gd name="T94" fmla="*/ 645760 w 1832"/>
              <a:gd name="T95" fmla="*/ 2858 h 10"/>
              <a:gd name="T96" fmla="*/ 1058 w 1832"/>
              <a:gd name="T97" fmla="*/ 2858 h 10"/>
              <a:gd name="T98" fmla="*/ 1058 w 1832"/>
              <a:gd name="T99" fmla="*/ 3175 h 10"/>
              <a:gd name="T100" fmla="*/ 645408 w 1832"/>
              <a:gd name="T101" fmla="*/ 3175 h 10"/>
              <a:gd name="T102" fmla="*/ 645408 w 1832"/>
              <a:gd name="T103" fmla="*/ 3175 h 10"/>
              <a:gd name="T104" fmla="*/ 1058 w 1832"/>
              <a:gd name="T105" fmla="*/ 3175 h 10"/>
              <a:gd name="T106" fmla="*/ 1411 w 1832"/>
              <a:gd name="T107" fmla="*/ 3175 h 10"/>
              <a:gd name="T108" fmla="*/ 645408 w 1832"/>
              <a:gd name="T109" fmla="*/ 3175 h 10"/>
              <a:gd name="T110" fmla="*/ 645055 w 1832"/>
              <a:gd name="T111" fmla="*/ 3175 h 10"/>
              <a:gd name="T112" fmla="*/ 1411 w 1832"/>
              <a:gd name="T113" fmla="*/ 3175 h 10"/>
              <a:gd name="T114" fmla="*/ 1411 w 1832"/>
              <a:gd name="T115" fmla="*/ 3175 h 10"/>
              <a:gd name="T116" fmla="*/ 645055 w 1832"/>
              <a:gd name="T117" fmla="*/ 3175 h 10"/>
              <a:gd name="T118" fmla="*/ 644350 w 1832"/>
              <a:gd name="T119" fmla="*/ 3175 h 10"/>
              <a:gd name="T120" fmla="*/ 1763 w 1832"/>
              <a:gd name="T121" fmla="*/ 3175 h 10"/>
              <a:gd name="T122" fmla="*/ 1763 w 1832"/>
              <a:gd name="T123" fmla="*/ 3175 h 10"/>
              <a:gd name="T124" fmla="*/ 644350 w 1832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32" h="10">
                <a:moveTo>
                  <a:pt x="5" y="5"/>
                </a:moveTo>
                <a:lnTo>
                  <a:pt x="5" y="0"/>
                </a:lnTo>
                <a:lnTo>
                  <a:pt x="1827" y="0"/>
                </a:lnTo>
                <a:lnTo>
                  <a:pt x="5" y="0"/>
                </a:lnTo>
                <a:lnTo>
                  <a:pt x="4" y="0"/>
                </a:lnTo>
                <a:lnTo>
                  <a:pt x="1829" y="0"/>
                </a:lnTo>
                <a:lnTo>
                  <a:pt x="4" y="0"/>
                </a:lnTo>
                <a:lnTo>
                  <a:pt x="1830" y="0"/>
                </a:lnTo>
                <a:lnTo>
                  <a:pt x="3" y="0"/>
                </a:lnTo>
                <a:lnTo>
                  <a:pt x="3" y="1"/>
                </a:lnTo>
                <a:lnTo>
                  <a:pt x="1830" y="1"/>
                </a:lnTo>
                <a:lnTo>
                  <a:pt x="1831" y="1"/>
                </a:lnTo>
                <a:lnTo>
                  <a:pt x="3" y="1"/>
                </a:lnTo>
                <a:lnTo>
                  <a:pt x="1" y="1"/>
                </a:lnTo>
                <a:lnTo>
                  <a:pt x="1831" y="1"/>
                </a:lnTo>
                <a:lnTo>
                  <a:pt x="0" y="1"/>
                </a:lnTo>
                <a:lnTo>
                  <a:pt x="0" y="3"/>
                </a:lnTo>
                <a:lnTo>
                  <a:pt x="1832" y="3"/>
                </a:lnTo>
                <a:lnTo>
                  <a:pt x="0" y="3"/>
                </a:lnTo>
                <a:lnTo>
                  <a:pt x="0" y="4"/>
                </a:lnTo>
                <a:lnTo>
                  <a:pt x="1832" y="4"/>
                </a:lnTo>
                <a:lnTo>
                  <a:pt x="0" y="4"/>
                </a:lnTo>
                <a:lnTo>
                  <a:pt x="0" y="5"/>
                </a:lnTo>
                <a:lnTo>
                  <a:pt x="1832" y="5"/>
                </a:lnTo>
                <a:lnTo>
                  <a:pt x="0" y="5"/>
                </a:lnTo>
                <a:lnTo>
                  <a:pt x="0" y="6"/>
                </a:lnTo>
                <a:lnTo>
                  <a:pt x="1832" y="6"/>
                </a:lnTo>
                <a:lnTo>
                  <a:pt x="0" y="6"/>
                </a:lnTo>
                <a:lnTo>
                  <a:pt x="1832" y="6"/>
                </a:lnTo>
                <a:lnTo>
                  <a:pt x="1832" y="8"/>
                </a:lnTo>
                <a:lnTo>
                  <a:pt x="0" y="8"/>
                </a:lnTo>
                <a:lnTo>
                  <a:pt x="0" y="9"/>
                </a:lnTo>
                <a:lnTo>
                  <a:pt x="1832" y="9"/>
                </a:lnTo>
                <a:lnTo>
                  <a:pt x="1831" y="9"/>
                </a:lnTo>
                <a:lnTo>
                  <a:pt x="0" y="9"/>
                </a:lnTo>
                <a:lnTo>
                  <a:pt x="1" y="9"/>
                </a:lnTo>
                <a:lnTo>
                  <a:pt x="1831" y="9"/>
                </a:lnTo>
                <a:lnTo>
                  <a:pt x="3" y="9"/>
                </a:lnTo>
                <a:lnTo>
                  <a:pt x="3" y="10"/>
                </a:lnTo>
                <a:lnTo>
                  <a:pt x="1830" y="10"/>
                </a:lnTo>
                <a:lnTo>
                  <a:pt x="3" y="10"/>
                </a:lnTo>
                <a:lnTo>
                  <a:pt x="4" y="10"/>
                </a:lnTo>
                <a:lnTo>
                  <a:pt x="1830" y="10"/>
                </a:lnTo>
                <a:lnTo>
                  <a:pt x="1829" y="10"/>
                </a:lnTo>
                <a:lnTo>
                  <a:pt x="4" y="10"/>
                </a:lnTo>
                <a:lnTo>
                  <a:pt x="1829" y="10"/>
                </a:lnTo>
                <a:lnTo>
                  <a:pt x="1827" y="10"/>
                </a:lnTo>
                <a:lnTo>
                  <a:pt x="5" y="10"/>
                </a:lnTo>
                <a:lnTo>
                  <a:pt x="1827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7" name="Freeform 205"/>
          <p:cNvSpPr>
            <a:spLocks/>
          </p:cNvSpPr>
          <p:nvPr/>
        </p:nvSpPr>
        <p:spPr bwMode="auto">
          <a:xfrm>
            <a:off x="5386388" y="2452688"/>
            <a:ext cx="3175" cy="11112"/>
          </a:xfrm>
          <a:custGeom>
            <a:avLst/>
            <a:gdLst>
              <a:gd name="T0" fmla="*/ 1588 w 10"/>
              <a:gd name="T1" fmla="*/ 9128 h 28"/>
              <a:gd name="T2" fmla="*/ 0 w 10"/>
              <a:gd name="T3" fmla="*/ 9128 h 28"/>
              <a:gd name="T4" fmla="*/ 0 w 10"/>
              <a:gd name="T5" fmla="*/ 1984 h 28"/>
              <a:gd name="T6" fmla="*/ 0 w 10"/>
              <a:gd name="T7" fmla="*/ 1984 h 28"/>
              <a:gd name="T8" fmla="*/ 0 w 10"/>
              <a:gd name="T9" fmla="*/ 9525 h 28"/>
              <a:gd name="T10" fmla="*/ 0 w 10"/>
              <a:gd name="T11" fmla="*/ 9525 h 28"/>
              <a:gd name="T12" fmla="*/ 0 w 10"/>
              <a:gd name="T13" fmla="*/ 1587 h 28"/>
              <a:gd name="T14" fmla="*/ 0 w 10"/>
              <a:gd name="T15" fmla="*/ 1191 h 28"/>
              <a:gd name="T16" fmla="*/ 0 w 10"/>
              <a:gd name="T17" fmla="*/ 9525 h 28"/>
              <a:gd name="T18" fmla="*/ 0 w 10"/>
              <a:gd name="T19" fmla="*/ 10318 h 28"/>
              <a:gd name="T20" fmla="*/ 0 w 10"/>
              <a:gd name="T21" fmla="*/ 1191 h 28"/>
              <a:gd name="T22" fmla="*/ 0 w 10"/>
              <a:gd name="T23" fmla="*/ 1191 h 28"/>
              <a:gd name="T24" fmla="*/ 0 w 10"/>
              <a:gd name="T25" fmla="*/ 10715 h 28"/>
              <a:gd name="T26" fmla="*/ 0 w 10"/>
              <a:gd name="T27" fmla="*/ 10715 h 28"/>
              <a:gd name="T28" fmla="*/ 0 w 10"/>
              <a:gd name="T29" fmla="*/ 794 h 28"/>
              <a:gd name="T30" fmla="*/ 0 w 10"/>
              <a:gd name="T31" fmla="*/ 794 h 28"/>
              <a:gd name="T32" fmla="*/ 0 w 10"/>
              <a:gd name="T33" fmla="*/ 10715 h 28"/>
              <a:gd name="T34" fmla="*/ 635 w 10"/>
              <a:gd name="T35" fmla="*/ 10715 h 28"/>
              <a:gd name="T36" fmla="*/ 635 w 10"/>
              <a:gd name="T37" fmla="*/ 794 h 28"/>
              <a:gd name="T38" fmla="*/ 953 w 10"/>
              <a:gd name="T39" fmla="*/ 794 h 28"/>
              <a:gd name="T40" fmla="*/ 953 w 10"/>
              <a:gd name="T41" fmla="*/ 11112 h 28"/>
              <a:gd name="T42" fmla="*/ 953 w 10"/>
              <a:gd name="T43" fmla="*/ 11112 h 28"/>
              <a:gd name="T44" fmla="*/ 953 w 10"/>
              <a:gd name="T45" fmla="*/ 0 h 28"/>
              <a:gd name="T46" fmla="*/ 953 w 10"/>
              <a:gd name="T47" fmla="*/ 0 h 28"/>
              <a:gd name="T48" fmla="*/ 953 w 10"/>
              <a:gd name="T49" fmla="*/ 11112 h 28"/>
              <a:gd name="T50" fmla="*/ 1270 w 10"/>
              <a:gd name="T51" fmla="*/ 11112 h 28"/>
              <a:gd name="T52" fmla="*/ 1270 w 10"/>
              <a:gd name="T53" fmla="*/ 0 h 28"/>
              <a:gd name="T54" fmla="*/ 1270 w 10"/>
              <a:gd name="T55" fmla="*/ 0 h 28"/>
              <a:gd name="T56" fmla="*/ 1270 w 10"/>
              <a:gd name="T57" fmla="*/ 11112 h 28"/>
              <a:gd name="T58" fmla="*/ 1270 w 10"/>
              <a:gd name="T59" fmla="*/ 11112 h 28"/>
              <a:gd name="T60" fmla="*/ 1270 w 10"/>
              <a:gd name="T61" fmla="*/ 0 h 28"/>
              <a:gd name="T62" fmla="*/ 1588 w 10"/>
              <a:gd name="T63" fmla="*/ 0 h 28"/>
              <a:gd name="T64" fmla="*/ 1588 w 10"/>
              <a:gd name="T65" fmla="*/ 11112 h 28"/>
              <a:gd name="T66" fmla="*/ 1588 w 10"/>
              <a:gd name="T67" fmla="*/ 11112 h 28"/>
              <a:gd name="T68" fmla="*/ 1588 w 10"/>
              <a:gd name="T69" fmla="*/ 0 h 28"/>
              <a:gd name="T70" fmla="*/ 2223 w 10"/>
              <a:gd name="T71" fmla="*/ 0 h 28"/>
              <a:gd name="T72" fmla="*/ 2223 w 10"/>
              <a:gd name="T73" fmla="*/ 11112 h 28"/>
              <a:gd name="T74" fmla="*/ 2223 w 10"/>
              <a:gd name="T75" fmla="*/ 11112 h 28"/>
              <a:gd name="T76" fmla="*/ 2223 w 10"/>
              <a:gd name="T77" fmla="*/ 0 h 28"/>
              <a:gd name="T78" fmla="*/ 2540 w 10"/>
              <a:gd name="T79" fmla="*/ 0 h 28"/>
              <a:gd name="T80" fmla="*/ 2540 w 10"/>
              <a:gd name="T81" fmla="*/ 11112 h 28"/>
              <a:gd name="T82" fmla="*/ 2540 w 10"/>
              <a:gd name="T83" fmla="*/ 11112 h 28"/>
              <a:gd name="T84" fmla="*/ 2540 w 10"/>
              <a:gd name="T85" fmla="*/ 0 h 28"/>
              <a:gd name="T86" fmla="*/ 2540 w 10"/>
              <a:gd name="T87" fmla="*/ 794 h 28"/>
              <a:gd name="T88" fmla="*/ 2540 w 10"/>
              <a:gd name="T89" fmla="*/ 11112 h 28"/>
              <a:gd name="T90" fmla="*/ 2858 w 10"/>
              <a:gd name="T91" fmla="*/ 10715 h 28"/>
              <a:gd name="T92" fmla="*/ 2858 w 10"/>
              <a:gd name="T93" fmla="*/ 794 h 28"/>
              <a:gd name="T94" fmla="*/ 2858 w 10"/>
              <a:gd name="T95" fmla="*/ 794 h 28"/>
              <a:gd name="T96" fmla="*/ 2858 w 10"/>
              <a:gd name="T97" fmla="*/ 10715 h 28"/>
              <a:gd name="T98" fmla="*/ 2858 w 10"/>
              <a:gd name="T99" fmla="*/ 10715 h 28"/>
              <a:gd name="T100" fmla="*/ 2858 w 10"/>
              <a:gd name="T101" fmla="*/ 794 h 28"/>
              <a:gd name="T102" fmla="*/ 3175 w 10"/>
              <a:gd name="T103" fmla="*/ 1191 h 28"/>
              <a:gd name="T104" fmla="*/ 3175 w 10"/>
              <a:gd name="T105" fmla="*/ 10715 h 28"/>
              <a:gd name="T106" fmla="*/ 3175 w 10"/>
              <a:gd name="T107" fmla="*/ 10318 h 28"/>
              <a:gd name="T108" fmla="*/ 3175 w 10"/>
              <a:gd name="T109" fmla="*/ 1191 h 28"/>
              <a:gd name="T110" fmla="*/ 3175 w 10"/>
              <a:gd name="T111" fmla="*/ 1191 h 28"/>
              <a:gd name="T112" fmla="*/ 3175 w 10"/>
              <a:gd name="T113" fmla="*/ 9525 h 28"/>
              <a:gd name="T114" fmla="*/ 3175 w 10"/>
              <a:gd name="T115" fmla="*/ 9525 h 28"/>
              <a:gd name="T116" fmla="*/ 3175 w 10"/>
              <a:gd name="T117" fmla="*/ 1587 h 28"/>
              <a:gd name="T118" fmla="*/ 3175 w 10"/>
              <a:gd name="T119" fmla="*/ 1984 h 28"/>
              <a:gd name="T120" fmla="*/ 3175 w 10"/>
              <a:gd name="T121" fmla="*/ 9525 h 28"/>
              <a:gd name="T122" fmla="*/ 3175 w 10"/>
              <a:gd name="T123" fmla="*/ 9128 h 28"/>
              <a:gd name="T124" fmla="*/ 3175 w 10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" h="28">
                <a:moveTo>
                  <a:pt x="5" y="23"/>
                </a:moveTo>
                <a:lnTo>
                  <a:pt x="0" y="23"/>
                </a:lnTo>
                <a:lnTo>
                  <a:pt x="0" y="5"/>
                </a:lnTo>
                <a:lnTo>
                  <a:pt x="0" y="24"/>
                </a:lnTo>
                <a:lnTo>
                  <a:pt x="0" y="4"/>
                </a:lnTo>
                <a:lnTo>
                  <a:pt x="0" y="3"/>
                </a:lnTo>
                <a:lnTo>
                  <a:pt x="0" y="24"/>
                </a:lnTo>
                <a:lnTo>
                  <a:pt x="0" y="26"/>
                </a:lnTo>
                <a:lnTo>
                  <a:pt x="0" y="3"/>
                </a:lnTo>
                <a:lnTo>
                  <a:pt x="0" y="27"/>
                </a:lnTo>
                <a:lnTo>
                  <a:pt x="0" y="2"/>
                </a:lnTo>
                <a:lnTo>
                  <a:pt x="0" y="27"/>
                </a:lnTo>
                <a:lnTo>
                  <a:pt x="2" y="27"/>
                </a:lnTo>
                <a:lnTo>
                  <a:pt x="2" y="2"/>
                </a:lnTo>
                <a:lnTo>
                  <a:pt x="3" y="2"/>
                </a:lnTo>
                <a:lnTo>
                  <a:pt x="3" y="28"/>
                </a:lnTo>
                <a:lnTo>
                  <a:pt x="3" y="0"/>
                </a:lnTo>
                <a:lnTo>
                  <a:pt x="3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8" y="0"/>
                </a:lnTo>
                <a:lnTo>
                  <a:pt x="8" y="28"/>
                </a:lnTo>
                <a:lnTo>
                  <a:pt x="8" y="0"/>
                </a:lnTo>
                <a:lnTo>
                  <a:pt x="8" y="2"/>
                </a:lnTo>
                <a:lnTo>
                  <a:pt x="8" y="28"/>
                </a:lnTo>
                <a:lnTo>
                  <a:pt x="9" y="27"/>
                </a:lnTo>
                <a:lnTo>
                  <a:pt x="9" y="2"/>
                </a:lnTo>
                <a:lnTo>
                  <a:pt x="9" y="27"/>
                </a:lnTo>
                <a:lnTo>
                  <a:pt x="9" y="2"/>
                </a:lnTo>
                <a:lnTo>
                  <a:pt x="10" y="3"/>
                </a:lnTo>
                <a:lnTo>
                  <a:pt x="10" y="27"/>
                </a:lnTo>
                <a:lnTo>
                  <a:pt x="10" y="26"/>
                </a:lnTo>
                <a:lnTo>
                  <a:pt x="10" y="3"/>
                </a:lnTo>
                <a:lnTo>
                  <a:pt x="10" y="24"/>
                </a:lnTo>
                <a:lnTo>
                  <a:pt x="10" y="4"/>
                </a:lnTo>
                <a:lnTo>
                  <a:pt x="10" y="5"/>
                </a:lnTo>
                <a:lnTo>
                  <a:pt x="10" y="24"/>
                </a:lnTo>
                <a:lnTo>
                  <a:pt x="10" y="23"/>
                </a:lnTo>
                <a:lnTo>
                  <a:pt x="10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5386388" y="2452688"/>
            <a:ext cx="723900" cy="4762"/>
          </a:xfrm>
          <a:custGeom>
            <a:avLst/>
            <a:gdLst>
              <a:gd name="T0" fmla="*/ 1763 w 2053"/>
              <a:gd name="T1" fmla="*/ 2165 h 11"/>
              <a:gd name="T2" fmla="*/ 1763 w 2053"/>
              <a:gd name="T3" fmla="*/ 0 h 11"/>
              <a:gd name="T4" fmla="*/ 722137 w 2053"/>
              <a:gd name="T5" fmla="*/ 0 h 11"/>
              <a:gd name="T6" fmla="*/ 722137 w 2053"/>
              <a:gd name="T7" fmla="*/ 0 h 11"/>
              <a:gd name="T8" fmla="*/ 1410 w 2053"/>
              <a:gd name="T9" fmla="*/ 0 h 11"/>
              <a:gd name="T10" fmla="*/ 1410 w 2053"/>
              <a:gd name="T11" fmla="*/ 0 h 11"/>
              <a:gd name="T12" fmla="*/ 722137 w 2053"/>
              <a:gd name="T13" fmla="*/ 0 h 11"/>
              <a:gd name="T14" fmla="*/ 722842 w 2053"/>
              <a:gd name="T15" fmla="*/ 0 h 11"/>
              <a:gd name="T16" fmla="*/ 1410 w 2053"/>
              <a:gd name="T17" fmla="*/ 0 h 11"/>
              <a:gd name="T18" fmla="*/ 1058 w 2053"/>
              <a:gd name="T19" fmla="*/ 0 h 11"/>
              <a:gd name="T20" fmla="*/ 723195 w 2053"/>
              <a:gd name="T21" fmla="*/ 0 h 11"/>
              <a:gd name="T22" fmla="*/ 723195 w 2053"/>
              <a:gd name="T23" fmla="*/ 0 h 11"/>
              <a:gd name="T24" fmla="*/ 1058 w 2053"/>
              <a:gd name="T25" fmla="*/ 0 h 11"/>
              <a:gd name="T26" fmla="*/ 1058 w 2053"/>
              <a:gd name="T27" fmla="*/ 866 h 11"/>
              <a:gd name="T28" fmla="*/ 723195 w 2053"/>
              <a:gd name="T29" fmla="*/ 866 h 11"/>
              <a:gd name="T30" fmla="*/ 723547 w 2053"/>
              <a:gd name="T31" fmla="*/ 866 h 11"/>
              <a:gd name="T32" fmla="*/ 705 w 2053"/>
              <a:gd name="T33" fmla="*/ 866 h 11"/>
              <a:gd name="T34" fmla="*/ 0 w 2053"/>
              <a:gd name="T35" fmla="*/ 866 h 11"/>
              <a:gd name="T36" fmla="*/ 723547 w 2053"/>
              <a:gd name="T37" fmla="*/ 866 h 11"/>
              <a:gd name="T38" fmla="*/ 723547 w 2053"/>
              <a:gd name="T39" fmla="*/ 866 h 11"/>
              <a:gd name="T40" fmla="*/ 0 w 2053"/>
              <a:gd name="T41" fmla="*/ 866 h 11"/>
              <a:gd name="T42" fmla="*/ 0 w 2053"/>
              <a:gd name="T43" fmla="*/ 1299 h 11"/>
              <a:gd name="T44" fmla="*/ 723547 w 2053"/>
              <a:gd name="T45" fmla="*/ 1299 h 11"/>
              <a:gd name="T46" fmla="*/ 723547 w 2053"/>
              <a:gd name="T47" fmla="*/ 1299 h 11"/>
              <a:gd name="T48" fmla="*/ 0 w 2053"/>
              <a:gd name="T49" fmla="*/ 1299 h 11"/>
              <a:gd name="T50" fmla="*/ 0 w 2053"/>
              <a:gd name="T51" fmla="*/ 1299 h 11"/>
              <a:gd name="T52" fmla="*/ 723900 w 2053"/>
              <a:gd name="T53" fmla="*/ 1299 h 11"/>
              <a:gd name="T54" fmla="*/ 723900 w 2053"/>
              <a:gd name="T55" fmla="*/ 1732 h 11"/>
              <a:gd name="T56" fmla="*/ 0 w 2053"/>
              <a:gd name="T57" fmla="*/ 1732 h 11"/>
              <a:gd name="T58" fmla="*/ 0 w 2053"/>
              <a:gd name="T59" fmla="*/ 2165 h 11"/>
              <a:gd name="T60" fmla="*/ 723900 w 2053"/>
              <a:gd name="T61" fmla="*/ 2165 h 11"/>
              <a:gd name="T62" fmla="*/ 723900 w 2053"/>
              <a:gd name="T63" fmla="*/ 2165 h 11"/>
              <a:gd name="T64" fmla="*/ 0 w 2053"/>
              <a:gd name="T65" fmla="*/ 2165 h 11"/>
              <a:gd name="T66" fmla="*/ 0 w 2053"/>
              <a:gd name="T67" fmla="*/ 2165 h 11"/>
              <a:gd name="T68" fmla="*/ 723900 w 2053"/>
              <a:gd name="T69" fmla="*/ 2165 h 11"/>
              <a:gd name="T70" fmla="*/ 723900 w 2053"/>
              <a:gd name="T71" fmla="*/ 3030 h 11"/>
              <a:gd name="T72" fmla="*/ 0 w 2053"/>
              <a:gd name="T73" fmla="*/ 3030 h 11"/>
              <a:gd name="T74" fmla="*/ 0 w 2053"/>
              <a:gd name="T75" fmla="*/ 3030 h 11"/>
              <a:gd name="T76" fmla="*/ 723900 w 2053"/>
              <a:gd name="T77" fmla="*/ 3030 h 11"/>
              <a:gd name="T78" fmla="*/ 723547 w 2053"/>
              <a:gd name="T79" fmla="*/ 3463 h 11"/>
              <a:gd name="T80" fmla="*/ 0 w 2053"/>
              <a:gd name="T81" fmla="*/ 3463 h 11"/>
              <a:gd name="T82" fmla="*/ 0 w 2053"/>
              <a:gd name="T83" fmla="*/ 3463 h 11"/>
              <a:gd name="T84" fmla="*/ 723547 w 2053"/>
              <a:gd name="T85" fmla="*/ 3463 h 11"/>
              <a:gd name="T86" fmla="*/ 723547 w 2053"/>
              <a:gd name="T87" fmla="*/ 3896 h 11"/>
              <a:gd name="T88" fmla="*/ 0 w 2053"/>
              <a:gd name="T89" fmla="*/ 3896 h 11"/>
              <a:gd name="T90" fmla="*/ 0 w 2053"/>
              <a:gd name="T91" fmla="*/ 3896 h 11"/>
              <a:gd name="T92" fmla="*/ 723547 w 2053"/>
              <a:gd name="T93" fmla="*/ 3896 h 11"/>
              <a:gd name="T94" fmla="*/ 723547 w 2053"/>
              <a:gd name="T95" fmla="*/ 3896 h 11"/>
              <a:gd name="T96" fmla="*/ 705 w 2053"/>
              <a:gd name="T97" fmla="*/ 3896 h 11"/>
              <a:gd name="T98" fmla="*/ 1058 w 2053"/>
              <a:gd name="T99" fmla="*/ 4762 h 11"/>
              <a:gd name="T100" fmla="*/ 723195 w 2053"/>
              <a:gd name="T101" fmla="*/ 4762 h 11"/>
              <a:gd name="T102" fmla="*/ 723195 w 2053"/>
              <a:gd name="T103" fmla="*/ 4762 h 11"/>
              <a:gd name="T104" fmla="*/ 1058 w 2053"/>
              <a:gd name="T105" fmla="*/ 4762 h 11"/>
              <a:gd name="T106" fmla="*/ 1058 w 2053"/>
              <a:gd name="T107" fmla="*/ 4762 h 11"/>
              <a:gd name="T108" fmla="*/ 723195 w 2053"/>
              <a:gd name="T109" fmla="*/ 4762 h 11"/>
              <a:gd name="T110" fmla="*/ 722842 w 2053"/>
              <a:gd name="T111" fmla="*/ 4762 h 11"/>
              <a:gd name="T112" fmla="*/ 1410 w 2053"/>
              <a:gd name="T113" fmla="*/ 4762 h 11"/>
              <a:gd name="T114" fmla="*/ 1410 w 2053"/>
              <a:gd name="T115" fmla="*/ 4762 h 11"/>
              <a:gd name="T116" fmla="*/ 722137 w 2053"/>
              <a:gd name="T117" fmla="*/ 4762 h 11"/>
              <a:gd name="T118" fmla="*/ 722137 w 2053"/>
              <a:gd name="T119" fmla="*/ 4762 h 11"/>
              <a:gd name="T120" fmla="*/ 1410 w 2053"/>
              <a:gd name="T121" fmla="*/ 4762 h 11"/>
              <a:gd name="T122" fmla="*/ 1763 w 2053"/>
              <a:gd name="T123" fmla="*/ 4762 h 11"/>
              <a:gd name="T124" fmla="*/ 722137 w 2053"/>
              <a:gd name="T125" fmla="*/ 4762 h 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53" h="11">
                <a:moveTo>
                  <a:pt x="5" y="5"/>
                </a:moveTo>
                <a:lnTo>
                  <a:pt x="5" y="0"/>
                </a:lnTo>
                <a:lnTo>
                  <a:pt x="2048" y="0"/>
                </a:lnTo>
                <a:lnTo>
                  <a:pt x="4" y="0"/>
                </a:lnTo>
                <a:lnTo>
                  <a:pt x="2048" y="0"/>
                </a:lnTo>
                <a:lnTo>
                  <a:pt x="2050" y="0"/>
                </a:lnTo>
                <a:lnTo>
                  <a:pt x="4" y="0"/>
                </a:lnTo>
                <a:lnTo>
                  <a:pt x="3" y="0"/>
                </a:lnTo>
                <a:lnTo>
                  <a:pt x="2051" y="0"/>
                </a:lnTo>
                <a:lnTo>
                  <a:pt x="3" y="0"/>
                </a:lnTo>
                <a:lnTo>
                  <a:pt x="3" y="2"/>
                </a:lnTo>
                <a:lnTo>
                  <a:pt x="2051" y="2"/>
                </a:lnTo>
                <a:lnTo>
                  <a:pt x="2052" y="2"/>
                </a:lnTo>
                <a:lnTo>
                  <a:pt x="2" y="2"/>
                </a:lnTo>
                <a:lnTo>
                  <a:pt x="0" y="2"/>
                </a:lnTo>
                <a:lnTo>
                  <a:pt x="2052" y="2"/>
                </a:lnTo>
                <a:lnTo>
                  <a:pt x="0" y="2"/>
                </a:lnTo>
                <a:lnTo>
                  <a:pt x="0" y="3"/>
                </a:lnTo>
                <a:lnTo>
                  <a:pt x="2052" y="3"/>
                </a:lnTo>
                <a:lnTo>
                  <a:pt x="0" y="3"/>
                </a:lnTo>
                <a:lnTo>
                  <a:pt x="2053" y="3"/>
                </a:lnTo>
                <a:lnTo>
                  <a:pt x="2053" y="4"/>
                </a:lnTo>
                <a:lnTo>
                  <a:pt x="0" y="4"/>
                </a:lnTo>
                <a:lnTo>
                  <a:pt x="0" y="5"/>
                </a:lnTo>
                <a:lnTo>
                  <a:pt x="2053" y="5"/>
                </a:lnTo>
                <a:lnTo>
                  <a:pt x="0" y="5"/>
                </a:lnTo>
                <a:lnTo>
                  <a:pt x="2053" y="5"/>
                </a:lnTo>
                <a:lnTo>
                  <a:pt x="2053" y="7"/>
                </a:lnTo>
                <a:lnTo>
                  <a:pt x="0" y="7"/>
                </a:lnTo>
                <a:lnTo>
                  <a:pt x="2053" y="7"/>
                </a:lnTo>
                <a:lnTo>
                  <a:pt x="2052" y="8"/>
                </a:lnTo>
                <a:lnTo>
                  <a:pt x="0" y="8"/>
                </a:lnTo>
                <a:lnTo>
                  <a:pt x="2052" y="8"/>
                </a:lnTo>
                <a:lnTo>
                  <a:pt x="2052" y="9"/>
                </a:lnTo>
                <a:lnTo>
                  <a:pt x="0" y="9"/>
                </a:lnTo>
                <a:lnTo>
                  <a:pt x="2052" y="9"/>
                </a:lnTo>
                <a:lnTo>
                  <a:pt x="2" y="9"/>
                </a:lnTo>
                <a:lnTo>
                  <a:pt x="3" y="11"/>
                </a:lnTo>
                <a:lnTo>
                  <a:pt x="2051" y="11"/>
                </a:lnTo>
                <a:lnTo>
                  <a:pt x="3" y="11"/>
                </a:lnTo>
                <a:lnTo>
                  <a:pt x="2051" y="11"/>
                </a:lnTo>
                <a:lnTo>
                  <a:pt x="2050" y="11"/>
                </a:lnTo>
                <a:lnTo>
                  <a:pt x="4" y="11"/>
                </a:lnTo>
                <a:lnTo>
                  <a:pt x="2048" y="11"/>
                </a:lnTo>
                <a:lnTo>
                  <a:pt x="4" y="11"/>
                </a:lnTo>
                <a:lnTo>
                  <a:pt x="5" y="11"/>
                </a:lnTo>
                <a:lnTo>
                  <a:pt x="2048" y="1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6105525" y="2446338"/>
            <a:ext cx="4763" cy="11112"/>
          </a:xfrm>
          <a:custGeom>
            <a:avLst/>
            <a:gdLst>
              <a:gd name="T0" fmla="*/ 2598 w 11"/>
              <a:gd name="T1" fmla="*/ 8731 h 28"/>
              <a:gd name="T2" fmla="*/ 0 w 11"/>
              <a:gd name="T3" fmla="*/ 8731 h 28"/>
              <a:gd name="T4" fmla="*/ 0 w 11"/>
              <a:gd name="T5" fmla="*/ 1984 h 28"/>
              <a:gd name="T6" fmla="*/ 0 w 11"/>
              <a:gd name="T7" fmla="*/ 1984 h 28"/>
              <a:gd name="T8" fmla="*/ 0 w 11"/>
              <a:gd name="T9" fmla="*/ 8731 h 28"/>
              <a:gd name="T10" fmla="*/ 0 w 11"/>
              <a:gd name="T11" fmla="*/ 9525 h 28"/>
              <a:gd name="T12" fmla="*/ 0 w 11"/>
              <a:gd name="T13" fmla="*/ 1191 h 28"/>
              <a:gd name="T14" fmla="*/ 0 w 11"/>
              <a:gd name="T15" fmla="*/ 1191 h 28"/>
              <a:gd name="T16" fmla="*/ 0 w 11"/>
              <a:gd name="T17" fmla="*/ 9525 h 28"/>
              <a:gd name="T18" fmla="*/ 433 w 11"/>
              <a:gd name="T19" fmla="*/ 9921 h 28"/>
              <a:gd name="T20" fmla="*/ 433 w 11"/>
              <a:gd name="T21" fmla="*/ 794 h 28"/>
              <a:gd name="T22" fmla="*/ 433 w 11"/>
              <a:gd name="T23" fmla="*/ 794 h 28"/>
              <a:gd name="T24" fmla="*/ 433 w 11"/>
              <a:gd name="T25" fmla="*/ 9921 h 28"/>
              <a:gd name="T26" fmla="*/ 433 w 11"/>
              <a:gd name="T27" fmla="*/ 10318 h 28"/>
              <a:gd name="T28" fmla="*/ 433 w 11"/>
              <a:gd name="T29" fmla="*/ 397 h 28"/>
              <a:gd name="T30" fmla="*/ 433 w 11"/>
              <a:gd name="T31" fmla="*/ 397 h 28"/>
              <a:gd name="T32" fmla="*/ 433 w 11"/>
              <a:gd name="T33" fmla="*/ 10318 h 28"/>
              <a:gd name="T34" fmla="*/ 866 w 11"/>
              <a:gd name="T35" fmla="*/ 10318 h 28"/>
              <a:gd name="T36" fmla="*/ 866 w 11"/>
              <a:gd name="T37" fmla="*/ 397 h 28"/>
              <a:gd name="T38" fmla="*/ 866 w 11"/>
              <a:gd name="T39" fmla="*/ 0 h 28"/>
              <a:gd name="T40" fmla="*/ 866 w 11"/>
              <a:gd name="T41" fmla="*/ 11112 h 28"/>
              <a:gd name="T42" fmla="*/ 1732 w 11"/>
              <a:gd name="T43" fmla="*/ 11112 h 28"/>
              <a:gd name="T44" fmla="*/ 1732 w 11"/>
              <a:gd name="T45" fmla="*/ 0 h 28"/>
              <a:gd name="T46" fmla="*/ 1732 w 11"/>
              <a:gd name="T47" fmla="*/ 0 h 28"/>
              <a:gd name="T48" fmla="*/ 1732 w 11"/>
              <a:gd name="T49" fmla="*/ 11112 h 28"/>
              <a:gd name="T50" fmla="*/ 1732 w 11"/>
              <a:gd name="T51" fmla="*/ 11112 h 28"/>
              <a:gd name="T52" fmla="*/ 1732 w 11"/>
              <a:gd name="T53" fmla="*/ 0 h 28"/>
              <a:gd name="T54" fmla="*/ 2165 w 11"/>
              <a:gd name="T55" fmla="*/ 0 h 28"/>
              <a:gd name="T56" fmla="*/ 2165 w 11"/>
              <a:gd name="T57" fmla="*/ 11112 h 28"/>
              <a:gd name="T58" fmla="*/ 2165 w 11"/>
              <a:gd name="T59" fmla="*/ 11112 h 28"/>
              <a:gd name="T60" fmla="*/ 2165 w 11"/>
              <a:gd name="T61" fmla="*/ 0 h 28"/>
              <a:gd name="T62" fmla="*/ 2598 w 11"/>
              <a:gd name="T63" fmla="*/ 0 h 28"/>
              <a:gd name="T64" fmla="*/ 2598 w 11"/>
              <a:gd name="T65" fmla="*/ 11112 h 28"/>
              <a:gd name="T66" fmla="*/ 2598 w 11"/>
              <a:gd name="T67" fmla="*/ 11112 h 28"/>
              <a:gd name="T68" fmla="*/ 2598 w 11"/>
              <a:gd name="T69" fmla="*/ 0 h 28"/>
              <a:gd name="T70" fmla="*/ 2598 w 11"/>
              <a:gd name="T71" fmla="*/ 0 h 28"/>
              <a:gd name="T72" fmla="*/ 2598 w 11"/>
              <a:gd name="T73" fmla="*/ 11112 h 28"/>
              <a:gd name="T74" fmla="*/ 3464 w 11"/>
              <a:gd name="T75" fmla="*/ 11112 h 28"/>
              <a:gd name="T76" fmla="*/ 3464 w 11"/>
              <a:gd name="T77" fmla="*/ 0 h 28"/>
              <a:gd name="T78" fmla="*/ 3897 w 11"/>
              <a:gd name="T79" fmla="*/ 0 h 28"/>
              <a:gd name="T80" fmla="*/ 3897 w 11"/>
              <a:gd name="T81" fmla="*/ 11112 h 28"/>
              <a:gd name="T82" fmla="*/ 3897 w 11"/>
              <a:gd name="T83" fmla="*/ 11112 h 28"/>
              <a:gd name="T84" fmla="*/ 3897 w 11"/>
              <a:gd name="T85" fmla="*/ 0 h 28"/>
              <a:gd name="T86" fmla="*/ 3897 w 11"/>
              <a:gd name="T87" fmla="*/ 0 h 28"/>
              <a:gd name="T88" fmla="*/ 3897 w 11"/>
              <a:gd name="T89" fmla="*/ 11112 h 28"/>
              <a:gd name="T90" fmla="*/ 4330 w 11"/>
              <a:gd name="T91" fmla="*/ 10318 h 28"/>
              <a:gd name="T92" fmla="*/ 4330 w 11"/>
              <a:gd name="T93" fmla="*/ 397 h 28"/>
              <a:gd name="T94" fmla="*/ 4330 w 11"/>
              <a:gd name="T95" fmla="*/ 397 h 28"/>
              <a:gd name="T96" fmla="*/ 4330 w 11"/>
              <a:gd name="T97" fmla="*/ 10318 h 28"/>
              <a:gd name="T98" fmla="*/ 4330 w 11"/>
              <a:gd name="T99" fmla="*/ 10318 h 28"/>
              <a:gd name="T100" fmla="*/ 4330 w 11"/>
              <a:gd name="T101" fmla="*/ 397 h 28"/>
              <a:gd name="T102" fmla="*/ 4330 w 11"/>
              <a:gd name="T103" fmla="*/ 794 h 28"/>
              <a:gd name="T104" fmla="*/ 4330 w 11"/>
              <a:gd name="T105" fmla="*/ 9921 h 28"/>
              <a:gd name="T106" fmla="*/ 4330 w 11"/>
              <a:gd name="T107" fmla="*/ 9921 h 28"/>
              <a:gd name="T108" fmla="*/ 4330 w 11"/>
              <a:gd name="T109" fmla="*/ 794 h 28"/>
              <a:gd name="T110" fmla="*/ 4763 w 11"/>
              <a:gd name="T111" fmla="*/ 1191 h 28"/>
              <a:gd name="T112" fmla="*/ 4763 w 11"/>
              <a:gd name="T113" fmla="*/ 9525 h 28"/>
              <a:gd name="T114" fmla="*/ 4763 w 11"/>
              <a:gd name="T115" fmla="*/ 9525 h 28"/>
              <a:gd name="T116" fmla="*/ 4763 w 11"/>
              <a:gd name="T117" fmla="*/ 1191 h 28"/>
              <a:gd name="T118" fmla="*/ 4763 w 11"/>
              <a:gd name="T119" fmla="*/ 1984 h 28"/>
              <a:gd name="T120" fmla="*/ 4763 w 11"/>
              <a:gd name="T121" fmla="*/ 8731 h 28"/>
              <a:gd name="T122" fmla="*/ 4763 w 11"/>
              <a:gd name="T123" fmla="*/ 8731 h 28"/>
              <a:gd name="T124" fmla="*/ 4763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6" y="22"/>
                </a:moveTo>
                <a:lnTo>
                  <a:pt x="0" y="22"/>
                </a:lnTo>
                <a:lnTo>
                  <a:pt x="0" y="5"/>
                </a:lnTo>
                <a:lnTo>
                  <a:pt x="0" y="22"/>
                </a:lnTo>
                <a:lnTo>
                  <a:pt x="0" y="24"/>
                </a:lnTo>
                <a:lnTo>
                  <a:pt x="0" y="3"/>
                </a:lnTo>
                <a:lnTo>
                  <a:pt x="0" y="24"/>
                </a:lnTo>
                <a:lnTo>
                  <a:pt x="1" y="25"/>
                </a:lnTo>
                <a:lnTo>
                  <a:pt x="1" y="2"/>
                </a:lnTo>
                <a:lnTo>
                  <a:pt x="1" y="25"/>
                </a:lnTo>
                <a:lnTo>
                  <a:pt x="1" y="26"/>
                </a:lnTo>
                <a:lnTo>
                  <a:pt x="1" y="1"/>
                </a:lnTo>
                <a:lnTo>
                  <a:pt x="1" y="26"/>
                </a:lnTo>
                <a:lnTo>
                  <a:pt x="2" y="26"/>
                </a:lnTo>
                <a:lnTo>
                  <a:pt x="2" y="1"/>
                </a:lnTo>
                <a:lnTo>
                  <a:pt x="2" y="0"/>
                </a:lnTo>
                <a:lnTo>
                  <a:pt x="2" y="28"/>
                </a:lnTo>
                <a:lnTo>
                  <a:pt x="4" y="28"/>
                </a:lnTo>
                <a:lnTo>
                  <a:pt x="4" y="0"/>
                </a:lnTo>
                <a:lnTo>
                  <a:pt x="4" y="28"/>
                </a:lnTo>
                <a:lnTo>
                  <a:pt x="4" y="0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6" y="28"/>
                </a:lnTo>
                <a:lnTo>
                  <a:pt x="8" y="28"/>
                </a:lnTo>
                <a:lnTo>
                  <a:pt x="8" y="0"/>
                </a:lnTo>
                <a:lnTo>
                  <a:pt x="9" y="0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10" y="26"/>
                </a:lnTo>
                <a:lnTo>
                  <a:pt x="10" y="1"/>
                </a:lnTo>
                <a:lnTo>
                  <a:pt x="10" y="26"/>
                </a:lnTo>
                <a:lnTo>
                  <a:pt x="10" y="1"/>
                </a:lnTo>
                <a:lnTo>
                  <a:pt x="10" y="2"/>
                </a:lnTo>
                <a:lnTo>
                  <a:pt x="10" y="25"/>
                </a:lnTo>
                <a:lnTo>
                  <a:pt x="10" y="2"/>
                </a:lnTo>
                <a:lnTo>
                  <a:pt x="11" y="3"/>
                </a:lnTo>
                <a:lnTo>
                  <a:pt x="11" y="24"/>
                </a:lnTo>
                <a:lnTo>
                  <a:pt x="11" y="3"/>
                </a:lnTo>
                <a:lnTo>
                  <a:pt x="11" y="5"/>
                </a:lnTo>
                <a:lnTo>
                  <a:pt x="11" y="22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6105525" y="2446338"/>
            <a:ext cx="276225" cy="3175"/>
          </a:xfrm>
          <a:custGeom>
            <a:avLst/>
            <a:gdLst>
              <a:gd name="T0" fmla="*/ 2114 w 784"/>
              <a:gd name="T1" fmla="*/ 1588 h 10"/>
              <a:gd name="T2" fmla="*/ 2114 w 784"/>
              <a:gd name="T3" fmla="*/ 0 h 10"/>
              <a:gd name="T4" fmla="*/ 274463 w 784"/>
              <a:gd name="T5" fmla="*/ 0 h 10"/>
              <a:gd name="T6" fmla="*/ 274463 w 784"/>
              <a:gd name="T7" fmla="*/ 0 h 10"/>
              <a:gd name="T8" fmla="*/ 1762 w 784"/>
              <a:gd name="T9" fmla="*/ 0 h 10"/>
              <a:gd name="T10" fmla="*/ 1762 w 784"/>
              <a:gd name="T11" fmla="*/ 0 h 10"/>
              <a:gd name="T12" fmla="*/ 274816 w 784"/>
              <a:gd name="T13" fmla="*/ 0 h 10"/>
              <a:gd name="T14" fmla="*/ 274816 w 784"/>
              <a:gd name="T15" fmla="*/ 0 h 10"/>
              <a:gd name="T16" fmla="*/ 1409 w 784"/>
              <a:gd name="T17" fmla="*/ 0 h 10"/>
              <a:gd name="T18" fmla="*/ 1409 w 784"/>
              <a:gd name="T19" fmla="*/ 0 h 10"/>
              <a:gd name="T20" fmla="*/ 274816 w 784"/>
              <a:gd name="T21" fmla="*/ 0 h 10"/>
              <a:gd name="T22" fmla="*/ 275520 w 784"/>
              <a:gd name="T23" fmla="*/ 0 h 10"/>
              <a:gd name="T24" fmla="*/ 1409 w 784"/>
              <a:gd name="T25" fmla="*/ 0 h 10"/>
              <a:gd name="T26" fmla="*/ 705 w 784"/>
              <a:gd name="T27" fmla="*/ 0 h 10"/>
              <a:gd name="T28" fmla="*/ 275520 w 784"/>
              <a:gd name="T29" fmla="*/ 0 h 10"/>
              <a:gd name="T30" fmla="*/ 275873 w 784"/>
              <a:gd name="T31" fmla="*/ 318 h 10"/>
              <a:gd name="T32" fmla="*/ 705 w 784"/>
              <a:gd name="T33" fmla="*/ 318 h 10"/>
              <a:gd name="T34" fmla="*/ 352 w 784"/>
              <a:gd name="T35" fmla="*/ 318 h 10"/>
              <a:gd name="T36" fmla="*/ 275873 w 784"/>
              <a:gd name="T37" fmla="*/ 318 h 10"/>
              <a:gd name="T38" fmla="*/ 275873 w 784"/>
              <a:gd name="T39" fmla="*/ 318 h 10"/>
              <a:gd name="T40" fmla="*/ 352 w 784"/>
              <a:gd name="T41" fmla="*/ 318 h 10"/>
              <a:gd name="T42" fmla="*/ 352 w 784"/>
              <a:gd name="T43" fmla="*/ 635 h 10"/>
              <a:gd name="T44" fmla="*/ 275873 w 784"/>
              <a:gd name="T45" fmla="*/ 635 h 10"/>
              <a:gd name="T46" fmla="*/ 276225 w 784"/>
              <a:gd name="T47" fmla="*/ 635 h 10"/>
              <a:gd name="T48" fmla="*/ 352 w 784"/>
              <a:gd name="T49" fmla="*/ 635 h 10"/>
              <a:gd name="T50" fmla="*/ 0 w 784"/>
              <a:gd name="T51" fmla="*/ 953 h 10"/>
              <a:gd name="T52" fmla="*/ 276225 w 784"/>
              <a:gd name="T53" fmla="*/ 953 h 10"/>
              <a:gd name="T54" fmla="*/ 276225 w 784"/>
              <a:gd name="T55" fmla="*/ 953 h 10"/>
              <a:gd name="T56" fmla="*/ 0 w 784"/>
              <a:gd name="T57" fmla="*/ 953 h 10"/>
              <a:gd name="T58" fmla="*/ 0 w 784"/>
              <a:gd name="T59" fmla="*/ 1588 h 10"/>
              <a:gd name="T60" fmla="*/ 276225 w 784"/>
              <a:gd name="T61" fmla="*/ 1588 h 10"/>
              <a:gd name="T62" fmla="*/ 276225 w 784"/>
              <a:gd name="T63" fmla="*/ 1588 h 10"/>
              <a:gd name="T64" fmla="*/ 0 w 784"/>
              <a:gd name="T65" fmla="*/ 1588 h 10"/>
              <a:gd name="T66" fmla="*/ 0 w 784"/>
              <a:gd name="T67" fmla="*/ 1588 h 10"/>
              <a:gd name="T68" fmla="*/ 276225 w 784"/>
              <a:gd name="T69" fmla="*/ 1588 h 10"/>
              <a:gd name="T70" fmla="*/ 276225 w 784"/>
              <a:gd name="T71" fmla="*/ 1905 h 10"/>
              <a:gd name="T72" fmla="*/ 0 w 784"/>
              <a:gd name="T73" fmla="*/ 1905 h 10"/>
              <a:gd name="T74" fmla="*/ 0 w 784"/>
              <a:gd name="T75" fmla="*/ 1905 h 10"/>
              <a:gd name="T76" fmla="*/ 276225 w 784"/>
              <a:gd name="T77" fmla="*/ 1905 h 10"/>
              <a:gd name="T78" fmla="*/ 276225 w 784"/>
              <a:gd name="T79" fmla="*/ 2223 h 10"/>
              <a:gd name="T80" fmla="*/ 352 w 784"/>
              <a:gd name="T81" fmla="*/ 2223 h 10"/>
              <a:gd name="T82" fmla="*/ 352 w 784"/>
              <a:gd name="T83" fmla="*/ 2223 h 10"/>
              <a:gd name="T84" fmla="*/ 275873 w 784"/>
              <a:gd name="T85" fmla="*/ 2223 h 10"/>
              <a:gd name="T86" fmla="*/ 275873 w 784"/>
              <a:gd name="T87" fmla="*/ 2540 h 10"/>
              <a:gd name="T88" fmla="*/ 352 w 784"/>
              <a:gd name="T89" fmla="*/ 2540 h 10"/>
              <a:gd name="T90" fmla="*/ 352 w 784"/>
              <a:gd name="T91" fmla="*/ 2540 h 10"/>
              <a:gd name="T92" fmla="*/ 275873 w 784"/>
              <a:gd name="T93" fmla="*/ 2540 h 10"/>
              <a:gd name="T94" fmla="*/ 275873 w 784"/>
              <a:gd name="T95" fmla="*/ 2540 h 10"/>
              <a:gd name="T96" fmla="*/ 705 w 784"/>
              <a:gd name="T97" fmla="*/ 2540 h 10"/>
              <a:gd name="T98" fmla="*/ 705 w 784"/>
              <a:gd name="T99" fmla="*/ 3175 h 10"/>
              <a:gd name="T100" fmla="*/ 275520 w 784"/>
              <a:gd name="T101" fmla="*/ 3175 h 10"/>
              <a:gd name="T102" fmla="*/ 275520 w 784"/>
              <a:gd name="T103" fmla="*/ 3175 h 10"/>
              <a:gd name="T104" fmla="*/ 1409 w 784"/>
              <a:gd name="T105" fmla="*/ 3175 h 10"/>
              <a:gd name="T106" fmla="*/ 1409 w 784"/>
              <a:gd name="T107" fmla="*/ 3175 h 10"/>
              <a:gd name="T108" fmla="*/ 274816 w 784"/>
              <a:gd name="T109" fmla="*/ 3175 h 10"/>
              <a:gd name="T110" fmla="*/ 274816 w 784"/>
              <a:gd name="T111" fmla="*/ 3175 h 10"/>
              <a:gd name="T112" fmla="*/ 1409 w 784"/>
              <a:gd name="T113" fmla="*/ 3175 h 10"/>
              <a:gd name="T114" fmla="*/ 1762 w 784"/>
              <a:gd name="T115" fmla="*/ 3175 h 10"/>
              <a:gd name="T116" fmla="*/ 274816 w 784"/>
              <a:gd name="T117" fmla="*/ 3175 h 10"/>
              <a:gd name="T118" fmla="*/ 274463 w 784"/>
              <a:gd name="T119" fmla="*/ 3175 h 10"/>
              <a:gd name="T120" fmla="*/ 1762 w 784"/>
              <a:gd name="T121" fmla="*/ 3175 h 10"/>
              <a:gd name="T122" fmla="*/ 2114 w 784"/>
              <a:gd name="T123" fmla="*/ 3175 h 10"/>
              <a:gd name="T124" fmla="*/ 274463 w 784"/>
              <a:gd name="T125" fmla="*/ 3175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84" h="10">
                <a:moveTo>
                  <a:pt x="6" y="5"/>
                </a:moveTo>
                <a:lnTo>
                  <a:pt x="6" y="0"/>
                </a:lnTo>
                <a:lnTo>
                  <a:pt x="779" y="0"/>
                </a:lnTo>
                <a:lnTo>
                  <a:pt x="5" y="0"/>
                </a:lnTo>
                <a:lnTo>
                  <a:pt x="780" y="0"/>
                </a:lnTo>
                <a:lnTo>
                  <a:pt x="4" y="0"/>
                </a:lnTo>
                <a:lnTo>
                  <a:pt x="780" y="0"/>
                </a:lnTo>
                <a:lnTo>
                  <a:pt x="782" y="0"/>
                </a:lnTo>
                <a:lnTo>
                  <a:pt x="4" y="0"/>
                </a:lnTo>
                <a:lnTo>
                  <a:pt x="2" y="0"/>
                </a:lnTo>
                <a:lnTo>
                  <a:pt x="782" y="0"/>
                </a:lnTo>
                <a:lnTo>
                  <a:pt x="783" y="1"/>
                </a:lnTo>
                <a:lnTo>
                  <a:pt x="2" y="1"/>
                </a:lnTo>
                <a:lnTo>
                  <a:pt x="1" y="1"/>
                </a:lnTo>
                <a:lnTo>
                  <a:pt x="783" y="1"/>
                </a:lnTo>
                <a:lnTo>
                  <a:pt x="1" y="1"/>
                </a:lnTo>
                <a:lnTo>
                  <a:pt x="1" y="2"/>
                </a:lnTo>
                <a:lnTo>
                  <a:pt x="783" y="2"/>
                </a:lnTo>
                <a:lnTo>
                  <a:pt x="784" y="2"/>
                </a:lnTo>
                <a:lnTo>
                  <a:pt x="1" y="2"/>
                </a:lnTo>
                <a:lnTo>
                  <a:pt x="0" y="3"/>
                </a:lnTo>
                <a:lnTo>
                  <a:pt x="784" y="3"/>
                </a:lnTo>
                <a:lnTo>
                  <a:pt x="0" y="3"/>
                </a:lnTo>
                <a:lnTo>
                  <a:pt x="0" y="5"/>
                </a:lnTo>
                <a:lnTo>
                  <a:pt x="784" y="5"/>
                </a:lnTo>
                <a:lnTo>
                  <a:pt x="0" y="5"/>
                </a:lnTo>
                <a:lnTo>
                  <a:pt x="784" y="5"/>
                </a:lnTo>
                <a:lnTo>
                  <a:pt x="784" y="6"/>
                </a:lnTo>
                <a:lnTo>
                  <a:pt x="0" y="6"/>
                </a:lnTo>
                <a:lnTo>
                  <a:pt x="784" y="6"/>
                </a:lnTo>
                <a:lnTo>
                  <a:pt x="784" y="7"/>
                </a:lnTo>
                <a:lnTo>
                  <a:pt x="1" y="7"/>
                </a:lnTo>
                <a:lnTo>
                  <a:pt x="783" y="7"/>
                </a:lnTo>
                <a:lnTo>
                  <a:pt x="783" y="8"/>
                </a:lnTo>
                <a:lnTo>
                  <a:pt x="1" y="8"/>
                </a:lnTo>
                <a:lnTo>
                  <a:pt x="783" y="8"/>
                </a:lnTo>
                <a:lnTo>
                  <a:pt x="2" y="8"/>
                </a:lnTo>
                <a:lnTo>
                  <a:pt x="2" y="10"/>
                </a:lnTo>
                <a:lnTo>
                  <a:pt x="782" y="10"/>
                </a:lnTo>
                <a:lnTo>
                  <a:pt x="4" y="10"/>
                </a:lnTo>
                <a:lnTo>
                  <a:pt x="780" y="10"/>
                </a:lnTo>
                <a:lnTo>
                  <a:pt x="4" y="10"/>
                </a:lnTo>
                <a:lnTo>
                  <a:pt x="5" y="10"/>
                </a:lnTo>
                <a:lnTo>
                  <a:pt x="780" y="10"/>
                </a:lnTo>
                <a:lnTo>
                  <a:pt x="779" y="10"/>
                </a:lnTo>
                <a:lnTo>
                  <a:pt x="5" y="10"/>
                </a:lnTo>
                <a:lnTo>
                  <a:pt x="6" y="10"/>
                </a:lnTo>
                <a:lnTo>
                  <a:pt x="779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6378575" y="2438400"/>
            <a:ext cx="3175" cy="11113"/>
          </a:xfrm>
          <a:custGeom>
            <a:avLst/>
            <a:gdLst>
              <a:gd name="T0" fmla="*/ 1732 w 11"/>
              <a:gd name="T1" fmla="*/ 9129 h 28"/>
              <a:gd name="T2" fmla="*/ 0 w 11"/>
              <a:gd name="T3" fmla="*/ 9129 h 28"/>
              <a:gd name="T4" fmla="*/ 0 w 11"/>
              <a:gd name="T5" fmla="*/ 1984 h 28"/>
              <a:gd name="T6" fmla="*/ 0 w 11"/>
              <a:gd name="T7" fmla="*/ 1984 h 28"/>
              <a:gd name="T8" fmla="*/ 0 w 11"/>
              <a:gd name="T9" fmla="*/ 9129 h 28"/>
              <a:gd name="T10" fmla="*/ 289 w 11"/>
              <a:gd name="T11" fmla="*/ 9525 h 28"/>
              <a:gd name="T12" fmla="*/ 289 w 11"/>
              <a:gd name="T13" fmla="*/ 1588 h 28"/>
              <a:gd name="T14" fmla="*/ 289 w 11"/>
              <a:gd name="T15" fmla="*/ 1588 h 28"/>
              <a:gd name="T16" fmla="*/ 289 w 11"/>
              <a:gd name="T17" fmla="*/ 9525 h 28"/>
              <a:gd name="T18" fmla="*/ 289 w 11"/>
              <a:gd name="T19" fmla="*/ 9922 h 28"/>
              <a:gd name="T20" fmla="*/ 289 w 11"/>
              <a:gd name="T21" fmla="*/ 794 h 28"/>
              <a:gd name="T22" fmla="*/ 289 w 11"/>
              <a:gd name="T23" fmla="*/ 794 h 28"/>
              <a:gd name="T24" fmla="*/ 289 w 11"/>
              <a:gd name="T25" fmla="*/ 9922 h 28"/>
              <a:gd name="T26" fmla="*/ 289 w 11"/>
              <a:gd name="T27" fmla="*/ 10319 h 28"/>
              <a:gd name="T28" fmla="*/ 289 w 11"/>
              <a:gd name="T29" fmla="*/ 397 h 28"/>
              <a:gd name="T30" fmla="*/ 289 w 11"/>
              <a:gd name="T31" fmla="*/ 397 h 28"/>
              <a:gd name="T32" fmla="*/ 289 w 11"/>
              <a:gd name="T33" fmla="*/ 10319 h 28"/>
              <a:gd name="T34" fmla="*/ 577 w 11"/>
              <a:gd name="T35" fmla="*/ 10319 h 28"/>
              <a:gd name="T36" fmla="*/ 577 w 11"/>
              <a:gd name="T37" fmla="*/ 397 h 28"/>
              <a:gd name="T38" fmla="*/ 577 w 11"/>
              <a:gd name="T39" fmla="*/ 0 h 28"/>
              <a:gd name="T40" fmla="*/ 577 w 11"/>
              <a:gd name="T41" fmla="*/ 11113 h 28"/>
              <a:gd name="T42" fmla="*/ 577 w 11"/>
              <a:gd name="T43" fmla="*/ 11113 h 28"/>
              <a:gd name="T44" fmla="*/ 577 w 11"/>
              <a:gd name="T45" fmla="*/ 0 h 28"/>
              <a:gd name="T46" fmla="*/ 866 w 11"/>
              <a:gd name="T47" fmla="*/ 0 h 28"/>
              <a:gd name="T48" fmla="*/ 866 w 11"/>
              <a:gd name="T49" fmla="*/ 11113 h 28"/>
              <a:gd name="T50" fmla="*/ 1443 w 11"/>
              <a:gd name="T51" fmla="*/ 11113 h 28"/>
              <a:gd name="T52" fmla="*/ 1443 w 11"/>
              <a:gd name="T53" fmla="*/ 0 h 28"/>
              <a:gd name="T54" fmla="*/ 1443 w 11"/>
              <a:gd name="T55" fmla="*/ 0 h 28"/>
              <a:gd name="T56" fmla="*/ 1443 w 11"/>
              <a:gd name="T57" fmla="*/ 11113 h 28"/>
              <a:gd name="T58" fmla="*/ 1443 w 11"/>
              <a:gd name="T59" fmla="*/ 11113 h 28"/>
              <a:gd name="T60" fmla="*/ 1443 w 11"/>
              <a:gd name="T61" fmla="*/ 0 h 28"/>
              <a:gd name="T62" fmla="*/ 1732 w 11"/>
              <a:gd name="T63" fmla="*/ 0 h 28"/>
              <a:gd name="T64" fmla="*/ 1732 w 11"/>
              <a:gd name="T65" fmla="*/ 11113 h 28"/>
              <a:gd name="T66" fmla="*/ 1732 w 11"/>
              <a:gd name="T67" fmla="*/ 11113 h 28"/>
              <a:gd name="T68" fmla="*/ 1732 w 11"/>
              <a:gd name="T69" fmla="*/ 0 h 28"/>
              <a:gd name="T70" fmla="*/ 2020 w 11"/>
              <a:gd name="T71" fmla="*/ 0 h 28"/>
              <a:gd name="T72" fmla="*/ 2020 w 11"/>
              <a:gd name="T73" fmla="*/ 11113 h 28"/>
              <a:gd name="T74" fmla="*/ 2020 w 11"/>
              <a:gd name="T75" fmla="*/ 11113 h 28"/>
              <a:gd name="T76" fmla="*/ 2020 w 11"/>
              <a:gd name="T77" fmla="*/ 0 h 28"/>
              <a:gd name="T78" fmla="*/ 2020 w 11"/>
              <a:gd name="T79" fmla="*/ 0 h 28"/>
              <a:gd name="T80" fmla="*/ 2020 w 11"/>
              <a:gd name="T81" fmla="*/ 11113 h 28"/>
              <a:gd name="T82" fmla="*/ 2598 w 11"/>
              <a:gd name="T83" fmla="*/ 11113 h 28"/>
              <a:gd name="T84" fmla="*/ 2598 w 11"/>
              <a:gd name="T85" fmla="*/ 0 h 28"/>
              <a:gd name="T86" fmla="*/ 2598 w 11"/>
              <a:gd name="T87" fmla="*/ 0 h 28"/>
              <a:gd name="T88" fmla="*/ 2598 w 11"/>
              <a:gd name="T89" fmla="*/ 11113 h 28"/>
              <a:gd name="T90" fmla="*/ 2886 w 11"/>
              <a:gd name="T91" fmla="*/ 10319 h 28"/>
              <a:gd name="T92" fmla="*/ 2886 w 11"/>
              <a:gd name="T93" fmla="*/ 397 h 28"/>
              <a:gd name="T94" fmla="*/ 2886 w 11"/>
              <a:gd name="T95" fmla="*/ 397 h 28"/>
              <a:gd name="T96" fmla="*/ 2886 w 11"/>
              <a:gd name="T97" fmla="*/ 10319 h 28"/>
              <a:gd name="T98" fmla="*/ 2886 w 11"/>
              <a:gd name="T99" fmla="*/ 10319 h 28"/>
              <a:gd name="T100" fmla="*/ 2886 w 11"/>
              <a:gd name="T101" fmla="*/ 397 h 28"/>
              <a:gd name="T102" fmla="*/ 2886 w 11"/>
              <a:gd name="T103" fmla="*/ 794 h 28"/>
              <a:gd name="T104" fmla="*/ 2886 w 11"/>
              <a:gd name="T105" fmla="*/ 9922 h 28"/>
              <a:gd name="T106" fmla="*/ 3175 w 11"/>
              <a:gd name="T107" fmla="*/ 9922 h 28"/>
              <a:gd name="T108" fmla="*/ 3175 w 11"/>
              <a:gd name="T109" fmla="*/ 794 h 28"/>
              <a:gd name="T110" fmla="*/ 3175 w 11"/>
              <a:gd name="T111" fmla="*/ 1588 h 28"/>
              <a:gd name="T112" fmla="*/ 3175 w 11"/>
              <a:gd name="T113" fmla="*/ 9525 h 28"/>
              <a:gd name="T114" fmla="*/ 3175 w 11"/>
              <a:gd name="T115" fmla="*/ 9525 h 28"/>
              <a:gd name="T116" fmla="*/ 3175 w 11"/>
              <a:gd name="T117" fmla="*/ 1588 h 28"/>
              <a:gd name="T118" fmla="*/ 3175 w 11"/>
              <a:gd name="T119" fmla="*/ 1984 h 28"/>
              <a:gd name="T120" fmla="*/ 3175 w 11"/>
              <a:gd name="T121" fmla="*/ 9129 h 28"/>
              <a:gd name="T122" fmla="*/ 3175 w 11"/>
              <a:gd name="T123" fmla="*/ 9129 h 28"/>
              <a:gd name="T124" fmla="*/ 3175 w 11"/>
              <a:gd name="T125" fmla="*/ 1984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" h="28">
                <a:moveTo>
                  <a:pt x="6" y="23"/>
                </a:moveTo>
                <a:lnTo>
                  <a:pt x="0" y="23"/>
                </a:lnTo>
                <a:lnTo>
                  <a:pt x="0" y="5"/>
                </a:lnTo>
                <a:lnTo>
                  <a:pt x="0" y="23"/>
                </a:lnTo>
                <a:lnTo>
                  <a:pt x="1" y="24"/>
                </a:lnTo>
                <a:lnTo>
                  <a:pt x="1" y="4"/>
                </a:lnTo>
                <a:lnTo>
                  <a:pt x="1" y="24"/>
                </a:lnTo>
                <a:lnTo>
                  <a:pt x="1" y="25"/>
                </a:lnTo>
                <a:lnTo>
                  <a:pt x="1" y="2"/>
                </a:lnTo>
                <a:lnTo>
                  <a:pt x="1" y="25"/>
                </a:lnTo>
                <a:lnTo>
                  <a:pt x="1" y="26"/>
                </a:lnTo>
                <a:lnTo>
                  <a:pt x="1" y="1"/>
                </a:lnTo>
                <a:lnTo>
                  <a:pt x="1" y="26"/>
                </a:lnTo>
                <a:lnTo>
                  <a:pt x="2" y="26"/>
                </a:lnTo>
                <a:lnTo>
                  <a:pt x="2" y="1"/>
                </a:lnTo>
                <a:lnTo>
                  <a:pt x="2" y="0"/>
                </a:lnTo>
                <a:lnTo>
                  <a:pt x="2" y="28"/>
                </a:lnTo>
                <a:lnTo>
                  <a:pt x="2" y="0"/>
                </a:lnTo>
                <a:lnTo>
                  <a:pt x="3" y="0"/>
                </a:lnTo>
                <a:lnTo>
                  <a:pt x="3" y="28"/>
                </a:lnTo>
                <a:lnTo>
                  <a:pt x="5" y="28"/>
                </a:lnTo>
                <a:lnTo>
                  <a:pt x="5" y="0"/>
                </a:lnTo>
                <a:lnTo>
                  <a:pt x="5" y="28"/>
                </a:lnTo>
                <a:lnTo>
                  <a:pt x="5" y="0"/>
                </a:lnTo>
                <a:lnTo>
                  <a:pt x="6" y="0"/>
                </a:lnTo>
                <a:lnTo>
                  <a:pt x="6" y="28"/>
                </a:lnTo>
                <a:lnTo>
                  <a:pt x="6" y="0"/>
                </a:lnTo>
                <a:lnTo>
                  <a:pt x="7" y="0"/>
                </a:lnTo>
                <a:lnTo>
                  <a:pt x="7" y="28"/>
                </a:lnTo>
                <a:lnTo>
                  <a:pt x="7" y="0"/>
                </a:lnTo>
                <a:lnTo>
                  <a:pt x="7" y="28"/>
                </a:lnTo>
                <a:lnTo>
                  <a:pt x="9" y="28"/>
                </a:lnTo>
                <a:lnTo>
                  <a:pt x="9" y="0"/>
                </a:lnTo>
                <a:lnTo>
                  <a:pt x="9" y="28"/>
                </a:lnTo>
                <a:lnTo>
                  <a:pt x="10" y="26"/>
                </a:lnTo>
                <a:lnTo>
                  <a:pt x="10" y="1"/>
                </a:lnTo>
                <a:lnTo>
                  <a:pt x="10" y="26"/>
                </a:lnTo>
                <a:lnTo>
                  <a:pt x="10" y="1"/>
                </a:lnTo>
                <a:lnTo>
                  <a:pt x="10" y="2"/>
                </a:lnTo>
                <a:lnTo>
                  <a:pt x="10" y="25"/>
                </a:lnTo>
                <a:lnTo>
                  <a:pt x="11" y="25"/>
                </a:lnTo>
                <a:lnTo>
                  <a:pt x="11" y="2"/>
                </a:lnTo>
                <a:lnTo>
                  <a:pt x="11" y="4"/>
                </a:lnTo>
                <a:lnTo>
                  <a:pt x="11" y="24"/>
                </a:lnTo>
                <a:lnTo>
                  <a:pt x="11" y="4"/>
                </a:lnTo>
                <a:lnTo>
                  <a:pt x="11" y="5"/>
                </a:lnTo>
                <a:lnTo>
                  <a:pt x="11" y="23"/>
                </a:lnTo>
                <a:lnTo>
                  <a:pt x="11" y="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2" name="Freeform 210"/>
          <p:cNvSpPr>
            <a:spLocks/>
          </p:cNvSpPr>
          <p:nvPr/>
        </p:nvSpPr>
        <p:spPr bwMode="auto">
          <a:xfrm>
            <a:off x="6378575" y="2438400"/>
            <a:ext cx="7938" cy="4763"/>
          </a:xfrm>
          <a:custGeom>
            <a:avLst/>
            <a:gdLst>
              <a:gd name="T0" fmla="*/ 2268 w 21"/>
              <a:gd name="T1" fmla="*/ 2382 h 10"/>
              <a:gd name="T2" fmla="*/ 2268 w 21"/>
              <a:gd name="T3" fmla="*/ 0 h 10"/>
              <a:gd name="T4" fmla="*/ 6048 w 21"/>
              <a:gd name="T5" fmla="*/ 0 h 10"/>
              <a:gd name="T6" fmla="*/ 6048 w 21"/>
              <a:gd name="T7" fmla="*/ 0 h 10"/>
              <a:gd name="T8" fmla="*/ 1890 w 21"/>
              <a:gd name="T9" fmla="*/ 0 h 10"/>
              <a:gd name="T10" fmla="*/ 1890 w 21"/>
              <a:gd name="T11" fmla="*/ 0 h 10"/>
              <a:gd name="T12" fmla="*/ 6426 w 21"/>
              <a:gd name="T13" fmla="*/ 0 h 10"/>
              <a:gd name="T14" fmla="*/ 7182 w 21"/>
              <a:gd name="T15" fmla="*/ 0 h 10"/>
              <a:gd name="T16" fmla="*/ 1890 w 21"/>
              <a:gd name="T17" fmla="*/ 0 h 10"/>
              <a:gd name="T18" fmla="*/ 1134 w 21"/>
              <a:gd name="T19" fmla="*/ 0 h 10"/>
              <a:gd name="T20" fmla="*/ 7182 w 21"/>
              <a:gd name="T21" fmla="*/ 0 h 10"/>
              <a:gd name="T22" fmla="*/ 7182 w 21"/>
              <a:gd name="T23" fmla="*/ 0 h 10"/>
              <a:gd name="T24" fmla="*/ 756 w 21"/>
              <a:gd name="T25" fmla="*/ 0 h 10"/>
              <a:gd name="T26" fmla="*/ 756 w 21"/>
              <a:gd name="T27" fmla="*/ 0 h 10"/>
              <a:gd name="T28" fmla="*/ 7560 w 21"/>
              <a:gd name="T29" fmla="*/ 0 h 10"/>
              <a:gd name="T30" fmla="*/ 7560 w 21"/>
              <a:gd name="T31" fmla="*/ 476 h 10"/>
              <a:gd name="T32" fmla="*/ 756 w 21"/>
              <a:gd name="T33" fmla="*/ 476 h 10"/>
              <a:gd name="T34" fmla="*/ 378 w 21"/>
              <a:gd name="T35" fmla="*/ 476 h 10"/>
              <a:gd name="T36" fmla="*/ 7560 w 21"/>
              <a:gd name="T37" fmla="*/ 476 h 10"/>
              <a:gd name="T38" fmla="*/ 7560 w 21"/>
              <a:gd name="T39" fmla="*/ 476 h 10"/>
              <a:gd name="T40" fmla="*/ 378 w 21"/>
              <a:gd name="T41" fmla="*/ 476 h 10"/>
              <a:gd name="T42" fmla="*/ 378 w 21"/>
              <a:gd name="T43" fmla="*/ 953 h 10"/>
              <a:gd name="T44" fmla="*/ 7938 w 21"/>
              <a:gd name="T45" fmla="*/ 953 h 10"/>
              <a:gd name="T46" fmla="*/ 7938 w 21"/>
              <a:gd name="T47" fmla="*/ 953 h 10"/>
              <a:gd name="T48" fmla="*/ 378 w 21"/>
              <a:gd name="T49" fmla="*/ 953 h 10"/>
              <a:gd name="T50" fmla="*/ 378 w 21"/>
              <a:gd name="T51" fmla="*/ 1905 h 10"/>
              <a:gd name="T52" fmla="*/ 7938 w 21"/>
              <a:gd name="T53" fmla="*/ 1905 h 10"/>
              <a:gd name="T54" fmla="*/ 7938 w 21"/>
              <a:gd name="T55" fmla="*/ 1905 h 10"/>
              <a:gd name="T56" fmla="*/ 378 w 21"/>
              <a:gd name="T57" fmla="*/ 1905 h 10"/>
              <a:gd name="T58" fmla="*/ 0 w 21"/>
              <a:gd name="T59" fmla="*/ 2382 h 10"/>
              <a:gd name="T60" fmla="*/ 7938 w 21"/>
              <a:gd name="T61" fmla="*/ 2382 h 10"/>
              <a:gd name="T62" fmla="*/ 7938 w 21"/>
              <a:gd name="T63" fmla="*/ 2382 h 10"/>
              <a:gd name="T64" fmla="*/ 0 w 21"/>
              <a:gd name="T65" fmla="*/ 2382 h 10"/>
              <a:gd name="T66" fmla="*/ 0 w 21"/>
              <a:gd name="T67" fmla="*/ 2382 h 10"/>
              <a:gd name="T68" fmla="*/ 7938 w 21"/>
              <a:gd name="T69" fmla="*/ 2382 h 10"/>
              <a:gd name="T70" fmla="*/ 7938 w 21"/>
              <a:gd name="T71" fmla="*/ 2858 h 10"/>
              <a:gd name="T72" fmla="*/ 378 w 21"/>
              <a:gd name="T73" fmla="*/ 2858 h 10"/>
              <a:gd name="T74" fmla="*/ 378 w 21"/>
              <a:gd name="T75" fmla="*/ 2858 h 10"/>
              <a:gd name="T76" fmla="*/ 7938 w 21"/>
              <a:gd name="T77" fmla="*/ 2858 h 10"/>
              <a:gd name="T78" fmla="*/ 7938 w 21"/>
              <a:gd name="T79" fmla="*/ 2858 h 10"/>
              <a:gd name="T80" fmla="*/ 378 w 21"/>
              <a:gd name="T81" fmla="*/ 2858 h 10"/>
              <a:gd name="T82" fmla="*/ 378 w 21"/>
              <a:gd name="T83" fmla="*/ 3334 h 10"/>
              <a:gd name="T84" fmla="*/ 7938 w 21"/>
              <a:gd name="T85" fmla="*/ 3334 h 10"/>
              <a:gd name="T86" fmla="*/ 7560 w 21"/>
              <a:gd name="T87" fmla="*/ 4287 h 10"/>
              <a:gd name="T88" fmla="*/ 378 w 21"/>
              <a:gd name="T89" fmla="*/ 4287 h 10"/>
              <a:gd name="T90" fmla="*/ 378 w 21"/>
              <a:gd name="T91" fmla="*/ 4287 h 10"/>
              <a:gd name="T92" fmla="*/ 7560 w 21"/>
              <a:gd name="T93" fmla="*/ 4287 h 10"/>
              <a:gd name="T94" fmla="*/ 7560 w 21"/>
              <a:gd name="T95" fmla="*/ 4287 h 10"/>
              <a:gd name="T96" fmla="*/ 756 w 21"/>
              <a:gd name="T97" fmla="*/ 4287 h 10"/>
              <a:gd name="T98" fmla="*/ 756 w 21"/>
              <a:gd name="T99" fmla="*/ 4287 h 10"/>
              <a:gd name="T100" fmla="*/ 7560 w 21"/>
              <a:gd name="T101" fmla="*/ 4287 h 10"/>
              <a:gd name="T102" fmla="*/ 7182 w 21"/>
              <a:gd name="T103" fmla="*/ 4763 h 10"/>
              <a:gd name="T104" fmla="*/ 756 w 21"/>
              <a:gd name="T105" fmla="*/ 4763 h 10"/>
              <a:gd name="T106" fmla="*/ 1134 w 21"/>
              <a:gd name="T107" fmla="*/ 4763 h 10"/>
              <a:gd name="T108" fmla="*/ 7182 w 21"/>
              <a:gd name="T109" fmla="*/ 4763 h 10"/>
              <a:gd name="T110" fmla="*/ 7182 w 21"/>
              <a:gd name="T111" fmla="*/ 4763 h 10"/>
              <a:gd name="T112" fmla="*/ 1890 w 21"/>
              <a:gd name="T113" fmla="*/ 4763 h 10"/>
              <a:gd name="T114" fmla="*/ 1890 w 21"/>
              <a:gd name="T115" fmla="*/ 4763 h 10"/>
              <a:gd name="T116" fmla="*/ 6426 w 21"/>
              <a:gd name="T117" fmla="*/ 4763 h 10"/>
              <a:gd name="T118" fmla="*/ 6048 w 21"/>
              <a:gd name="T119" fmla="*/ 4763 h 10"/>
              <a:gd name="T120" fmla="*/ 1890 w 21"/>
              <a:gd name="T121" fmla="*/ 4763 h 10"/>
              <a:gd name="T122" fmla="*/ 2268 w 21"/>
              <a:gd name="T123" fmla="*/ 4763 h 10"/>
              <a:gd name="T124" fmla="*/ 6048 w 21"/>
              <a:gd name="T125" fmla="*/ 4763 h 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" h="10">
                <a:moveTo>
                  <a:pt x="6" y="5"/>
                </a:moveTo>
                <a:lnTo>
                  <a:pt x="6" y="0"/>
                </a:lnTo>
                <a:lnTo>
                  <a:pt x="16" y="0"/>
                </a:lnTo>
                <a:lnTo>
                  <a:pt x="5" y="0"/>
                </a:lnTo>
                <a:lnTo>
                  <a:pt x="17" y="0"/>
                </a:lnTo>
                <a:lnTo>
                  <a:pt x="19" y="0"/>
                </a:lnTo>
                <a:lnTo>
                  <a:pt x="5" y="0"/>
                </a:lnTo>
                <a:lnTo>
                  <a:pt x="3" y="0"/>
                </a:lnTo>
                <a:lnTo>
                  <a:pt x="19" y="0"/>
                </a:lnTo>
                <a:lnTo>
                  <a:pt x="2" y="0"/>
                </a:lnTo>
                <a:lnTo>
                  <a:pt x="20" y="0"/>
                </a:lnTo>
                <a:lnTo>
                  <a:pt x="20" y="1"/>
                </a:lnTo>
                <a:lnTo>
                  <a:pt x="2" y="1"/>
                </a:lnTo>
                <a:lnTo>
                  <a:pt x="1" y="1"/>
                </a:lnTo>
                <a:lnTo>
                  <a:pt x="20" y="1"/>
                </a:lnTo>
                <a:lnTo>
                  <a:pt x="1" y="1"/>
                </a:lnTo>
                <a:lnTo>
                  <a:pt x="1" y="2"/>
                </a:lnTo>
                <a:lnTo>
                  <a:pt x="21" y="2"/>
                </a:lnTo>
                <a:lnTo>
                  <a:pt x="1" y="2"/>
                </a:lnTo>
                <a:lnTo>
                  <a:pt x="1" y="4"/>
                </a:lnTo>
                <a:lnTo>
                  <a:pt x="21" y="4"/>
                </a:lnTo>
                <a:lnTo>
                  <a:pt x="1" y="4"/>
                </a:lnTo>
                <a:lnTo>
                  <a:pt x="0" y="5"/>
                </a:lnTo>
                <a:lnTo>
                  <a:pt x="21" y="5"/>
                </a:lnTo>
                <a:lnTo>
                  <a:pt x="0" y="5"/>
                </a:lnTo>
                <a:lnTo>
                  <a:pt x="21" y="5"/>
                </a:lnTo>
                <a:lnTo>
                  <a:pt x="21" y="6"/>
                </a:lnTo>
                <a:lnTo>
                  <a:pt x="1" y="6"/>
                </a:lnTo>
                <a:lnTo>
                  <a:pt x="21" y="6"/>
                </a:lnTo>
                <a:lnTo>
                  <a:pt x="1" y="6"/>
                </a:lnTo>
                <a:lnTo>
                  <a:pt x="1" y="7"/>
                </a:lnTo>
                <a:lnTo>
                  <a:pt x="21" y="7"/>
                </a:lnTo>
                <a:lnTo>
                  <a:pt x="20" y="9"/>
                </a:lnTo>
                <a:lnTo>
                  <a:pt x="1" y="9"/>
                </a:lnTo>
                <a:lnTo>
                  <a:pt x="20" y="9"/>
                </a:lnTo>
                <a:lnTo>
                  <a:pt x="2" y="9"/>
                </a:lnTo>
                <a:lnTo>
                  <a:pt x="20" y="9"/>
                </a:lnTo>
                <a:lnTo>
                  <a:pt x="19" y="10"/>
                </a:lnTo>
                <a:lnTo>
                  <a:pt x="2" y="10"/>
                </a:lnTo>
                <a:lnTo>
                  <a:pt x="3" y="10"/>
                </a:lnTo>
                <a:lnTo>
                  <a:pt x="19" y="10"/>
                </a:lnTo>
                <a:lnTo>
                  <a:pt x="5" y="10"/>
                </a:lnTo>
                <a:lnTo>
                  <a:pt x="17" y="10"/>
                </a:lnTo>
                <a:lnTo>
                  <a:pt x="16" y="10"/>
                </a:lnTo>
                <a:lnTo>
                  <a:pt x="5" y="10"/>
                </a:lnTo>
                <a:lnTo>
                  <a:pt x="6" y="10"/>
                </a:lnTo>
                <a:lnTo>
                  <a:pt x="16" y="1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3" name="Freeform 211"/>
          <p:cNvSpPr>
            <a:spLocks/>
          </p:cNvSpPr>
          <p:nvPr/>
        </p:nvSpPr>
        <p:spPr bwMode="auto">
          <a:xfrm>
            <a:off x="1346200" y="5673725"/>
            <a:ext cx="44450" cy="3175"/>
          </a:xfrm>
          <a:custGeom>
            <a:avLst/>
            <a:gdLst>
              <a:gd name="T0" fmla="*/ 0 w 123"/>
              <a:gd name="T1" fmla="*/ 1443 h 11"/>
              <a:gd name="T2" fmla="*/ 0 w 123"/>
              <a:gd name="T3" fmla="*/ 0 h 11"/>
              <a:gd name="T4" fmla="*/ 44450 w 123"/>
              <a:gd name="T5" fmla="*/ 0 h 11"/>
              <a:gd name="T6" fmla="*/ 44450 w 123"/>
              <a:gd name="T7" fmla="*/ 0 h 11"/>
              <a:gd name="T8" fmla="*/ 0 w 123"/>
              <a:gd name="T9" fmla="*/ 0 h 11"/>
              <a:gd name="T10" fmla="*/ 0 w 123"/>
              <a:gd name="T11" fmla="*/ 289 h 11"/>
              <a:gd name="T12" fmla="*/ 44450 w 123"/>
              <a:gd name="T13" fmla="*/ 289 h 11"/>
              <a:gd name="T14" fmla="*/ 44450 w 123"/>
              <a:gd name="T15" fmla="*/ 866 h 11"/>
              <a:gd name="T16" fmla="*/ 0 w 123"/>
              <a:gd name="T17" fmla="*/ 866 h 11"/>
              <a:gd name="T18" fmla="*/ 0 w 123"/>
              <a:gd name="T19" fmla="*/ 866 h 11"/>
              <a:gd name="T20" fmla="*/ 44450 w 123"/>
              <a:gd name="T21" fmla="*/ 866 h 11"/>
              <a:gd name="T22" fmla="*/ 44450 w 123"/>
              <a:gd name="T23" fmla="*/ 1155 h 11"/>
              <a:gd name="T24" fmla="*/ 0 w 123"/>
              <a:gd name="T25" fmla="*/ 1155 h 11"/>
              <a:gd name="T26" fmla="*/ 0 w 123"/>
              <a:gd name="T27" fmla="*/ 1155 h 11"/>
              <a:gd name="T28" fmla="*/ 44450 w 123"/>
              <a:gd name="T29" fmla="*/ 1155 h 11"/>
              <a:gd name="T30" fmla="*/ 44450 w 123"/>
              <a:gd name="T31" fmla="*/ 1443 h 11"/>
              <a:gd name="T32" fmla="*/ 0 w 123"/>
              <a:gd name="T33" fmla="*/ 1443 h 11"/>
              <a:gd name="T34" fmla="*/ 0 w 123"/>
              <a:gd name="T35" fmla="*/ 1443 h 11"/>
              <a:gd name="T36" fmla="*/ 44450 w 123"/>
              <a:gd name="T37" fmla="*/ 1443 h 11"/>
              <a:gd name="T38" fmla="*/ 44450 w 123"/>
              <a:gd name="T39" fmla="*/ 1732 h 11"/>
              <a:gd name="T40" fmla="*/ 0 w 123"/>
              <a:gd name="T41" fmla="*/ 1732 h 11"/>
              <a:gd name="T42" fmla="*/ 0 w 123"/>
              <a:gd name="T43" fmla="*/ 2309 h 11"/>
              <a:gd name="T44" fmla="*/ 44450 w 123"/>
              <a:gd name="T45" fmla="*/ 2309 h 11"/>
              <a:gd name="T46" fmla="*/ 44450 w 123"/>
              <a:gd name="T47" fmla="*/ 2309 h 11"/>
              <a:gd name="T48" fmla="*/ 0 w 123"/>
              <a:gd name="T49" fmla="*/ 2309 h 11"/>
              <a:gd name="T50" fmla="*/ 0 w 123"/>
              <a:gd name="T51" fmla="*/ 2598 h 11"/>
              <a:gd name="T52" fmla="*/ 44450 w 123"/>
              <a:gd name="T53" fmla="*/ 2598 h 11"/>
              <a:gd name="T54" fmla="*/ 44450 w 123"/>
              <a:gd name="T55" fmla="*/ 2598 h 11"/>
              <a:gd name="T56" fmla="*/ 0 w 123"/>
              <a:gd name="T57" fmla="*/ 2598 h 11"/>
              <a:gd name="T58" fmla="*/ 0 w 123"/>
              <a:gd name="T59" fmla="*/ 2886 h 11"/>
              <a:gd name="T60" fmla="*/ 44450 w 123"/>
              <a:gd name="T61" fmla="*/ 2886 h 11"/>
              <a:gd name="T62" fmla="*/ 44450 w 123"/>
              <a:gd name="T63" fmla="*/ 3175 h 11"/>
              <a:gd name="T64" fmla="*/ 0 w 123"/>
              <a:gd name="T65" fmla="*/ 3175 h 11"/>
              <a:gd name="T66" fmla="*/ 44450 w 123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3" h="11">
                <a:moveTo>
                  <a:pt x="0" y="5"/>
                </a:moveTo>
                <a:lnTo>
                  <a:pt x="0" y="0"/>
                </a:lnTo>
                <a:lnTo>
                  <a:pt x="123" y="0"/>
                </a:lnTo>
                <a:lnTo>
                  <a:pt x="0" y="0"/>
                </a:lnTo>
                <a:lnTo>
                  <a:pt x="0" y="1"/>
                </a:lnTo>
                <a:lnTo>
                  <a:pt x="123" y="1"/>
                </a:lnTo>
                <a:lnTo>
                  <a:pt x="123" y="3"/>
                </a:lnTo>
                <a:lnTo>
                  <a:pt x="0" y="3"/>
                </a:lnTo>
                <a:lnTo>
                  <a:pt x="123" y="3"/>
                </a:lnTo>
                <a:lnTo>
                  <a:pt x="123" y="4"/>
                </a:lnTo>
                <a:lnTo>
                  <a:pt x="0" y="4"/>
                </a:lnTo>
                <a:lnTo>
                  <a:pt x="123" y="4"/>
                </a:lnTo>
                <a:lnTo>
                  <a:pt x="123" y="5"/>
                </a:lnTo>
                <a:lnTo>
                  <a:pt x="0" y="5"/>
                </a:lnTo>
                <a:lnTo>
                  <a:pt x="123" y="5"/>
                </a:lnTo>
                <a:lnTo>
                  <a:pt x="123" y="6"/>
                </a:lnTo>
                <a:lnTo>
                  <a:pt x="0" y="6"/>
                </a:lnTo>
                <a:lnTo>
                  <a:pt x="0" y="8"/>
                </a:lnTo>
                <a:lnTo>
                  <a:pt x="123" y="8"/>
                </a:lnTo>
                <a:lnTo>
                  <a:pt x="0" y="8"/>
                </a:lnTo>
                <a:lnTo>
                  <a:pt x="0" y="9"/>
                </a:lnTo>
                <a:lnTo>
                  <a:pt x="123" y="9"/>
                </a:lnTo>
                <a:lnTo>
                  <a:pt x="0" y="9"/>
                </a:lnTo>
                <a:lnTo>
                  <a:pt x="0" y="10"/>
                </a:lnTo>
                <a:lnTo>
                  <a:pt x="123" y="10"/>
                </a:lnTo>
                <a:lnTo>
                  <a:pt x="123" y="11"/>
                </a:lnTo>
                <a:lnTo>
                  <a:pt x="0" y="11"/>
                </a:lnTo>
                <a:lnTo>
                  <a:pt x="123" y="5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1431925" y="5673725"/>
            <a:ext cx="42863" cy="3175"/>
          </a:xfrm>
          <a:custGeom>
            <a:avLst/>
            <a:gdLst>
              <a:gd name="T0" fmla="*/ 0 w 121"/>
              <a:gd name="T1" fmla="*/ 1443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0 h 11"/>
              <a:gd name="T8" fmla="*/ 0 w 121"/>
              <a:gd name="T9" fmla="*/ 0 h 11"/>
              <a:gd name="T10" fmla="*/ 0 w 121"/>
              <a:gd name="T11" fmla="*/ 289 h 11"/>
              <a:gd name="T12" fmla="*/ 42863 w 121"/>
              <a:gd name="T13" fmla="*/ 289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866 h 11"/>
              <a:gd name="T20" fmla="*/ 42863 w 121"/>
              <a:gd name="T21" fmla="*/ 866 h 11"/>
              <a:gd name="T22" fmla="*/ 42863 w 121"/>
              <a:gd name="T23" fmla="*/ 1155 h 11"/>
              <a:gd name="T24" fmla="*/ 0 w 121"/>
              <a:gd name="T25" fmla="*/ 1155 h 11"/>
              <a:gd name="T26" fmla="*/ 0 w 121"/>
              <a:gd name="T27" fmla="*/ 1155 h 11"/>
              <a:gd name="T28" fmla="*/ 42863 w 121"/>
              <a:gd name="T29" fmla="*/ 1155 h 11"/>
              <a:gd name="T30" fmla="*/ 42863 w 121"/>
              <a:gd name="T31" fmla="*/ 1443 h 11"/>
              <a:gd name="T32" fmla="*/ 0 w 121"/>
              <a:gd name="T33" fmla="*/ 1443 h 11"/>
              <a:gd name="T34" fmla="*/ 0 w 121"/>
              <a:gd name="T35" fmla="*/ 1443 h 11"/>
              <a:gd name="T36" fmla="*/ 42863 w 121"/>
              <a:gd name="T37" fmla="*/ 1443 h 11"/>
              <a:gd name="T38" fmla="*/ 42863 w 121"/>
              <a:gd name="T39" fmla="*/ 1732 h 11"/>
              <a:gd name="T40" fmla="*/ 0 w 121"/>
              <a:gd name="T41" fmla="*/ 1732 h 11"/>
              <a:gd name="T42" fmla="*/ 0 w 121"/>
              <a:gd name="T43" fmla="*/ 2309 h 11"/>
              <a:gd name="T44" fmla="*/ 42863 w 121"/>
              <a:gd name="T45" fmla="*/ 2309 h 11"/>
              <a:gd name="T46" fmla="*/ 42863 w 121"/>
              <a:gd name="T47" fmla="*/ 2309 h 11"/>
              <a:gd name="T48" fmla="*/ 0 w 121"/>
              <a:gd name="T49" fmla="*/ 2309 h 11"/>
              <a:gd name="T50" fmla="*/ 0 w 121"/>
              <a:gd name="T51" fmla="*/ 2598 h 11"/>
              <a:gd name="T52" fmla="*/ 42863 w 121"/>
              <a:gd name="T53" fmla="*/ 2598 h 11"/>
              <a:gd name="T54" fmla="*/ 42863 w 121"/>
              <a:gd name="T55" fmla="*/ 2598 h 11"/>
              <a:gd name="T56" fmla="*/ 0 w 121"/>
              <a:gd name="T57" fmla="*/ 2598 h 11"/>
              <a:gd name="T58" fmla="*/ 0 w 121"/>
              <a:gd name="T59" fmla="*/ 2886 h 11"/>
              <a:gd name="T60" fmla="*/ 42863 w 121"/>
              <a:gd name="T61" fmla="*/ 2886 h 11"/>
              <a:gd name="T62" fmla="*/ 42863 w 121"/>
              <a:gd name="T63" fmla="*/ 3175 h 11"/>
              <a:gd name="T64" fmla="*/ 0 w 121"/>
              <a:gd name="T65" fmla="*/ 3175 h 11"/>
              <a:gd name="T66" fmla="*/ 42863 w 121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1"/>
                </a:lnTo>
                <a:lnTo>
                  <a:pt x="121" y="1"/>
                </a:lnTo>
                <a:lnTo>
                  <a:pt x="121" y="3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121" y="6"/>
                </a:lnTo>
                <a:lnTo>
                  <a:pt x="0" y="6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1517650" y="5673725"/>
            <a:ext cx="42863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2863 w 122"/>
              <a:gd name="T13" fmla="*/ 289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2863 w 122"/>
              <a:gd name="T21" fmla="*/ 866 h 11"/>
              <a:gd name="T22" fmla="*/ 42863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2863 w 122"/>
              <a:gd name="T29" fmla="*/ 1155 h 11"/>
              <a:gd name="T30" fmla="*/ 42863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2863 w 122"/>
              <a:gd name="T37" fmla="*/ 1443 h 11"/>
              <a:gd name="T38" fmla="*/ 42863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2863 w 122"/>
              <a:gd name="T45" fmla="*/ 2309 h 11"/>
              <a:gd name="T46" fmla="*/ 42863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2863 w 122"/>
              <a:gd name="T53" fmla="*/ 2598 h 11"/>
              <a:gd name="T54" fmla="*/ 42863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2863 w 122"/>
              <a:gd name="T61" fmla="*/ 2886 h 11"/>
              <a:gd name="T62" fmla="*/ 42863 w 122"/>
              <a:gd name="T63" fmla="*/ 3175 h 11"/>
              <a:gd name="T64" fmla="*/ 0 w 122"/>
              <a:gd name="T65" fmla="*/ 3175 h 11"/>
              <a:gd name="T66" fmla="*/ 42863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" name="Freeform 214"/>
          <p:cNvSpPr>
            <a:spLocks/>
          </p:cNvSpPr>
          <p:nvPr/>
        </p:nvSpPr>
        <p:spPr bwMode="auto">
          <a:xfrm>
            <a:off x="1604963" y="5673725"/>
            <a:ext cx="41275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1275 w 122"/>
              <a:gd name="T13" fmla="*/ 289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1275 w 122"/>
              <a:gd name="T21" fmla="*/ 866 h 11"/>
              <a:gd name="T22" fmla="*/ 41275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1275 w 122"/>
              <a:gd name="T29" fmla="*/ 1155 h 11"/>
              <a:gd name="T30" fmla="*/ 41275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1275 w 122"/>
              <a:gd name="T37" fmla="*/ 1443 h 11"/>
              <a:gd name="T38" fmla="*/ 41275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1275 w 122"/>
              <a:gd name="T45" fmla="*/ 2309 h 11"/>
              <a:gd name="T46" fmla="*/ 41275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1275 w 122"/>
              <a:gd name="T53" fmla="*/ 2598 h 11"/>
              <a:gd name="T54" fmla="*/ 41275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1275 w 122"/>
              <a:gd name="T61" fmla="*/ 2886 h 11"/>
              <a:gd name="T62" fmla="*/ 41275 w 122"/>
              <a:gd name="T63" fmla="*/ 3175 h 11"/>
              <a:gd name="T64" fmla="*/ 0 w 122"/>
              <a:gd name="T65" fmla="*/ 3175 h 11"/>
              <a:gd name="T66" fmla="*/ 41275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7" name="Freeform 215"/>
          <p:cNvSpPr>
            <a:spLocks/>
          </p:cNvSpPr>
          <p:nvPr/>
        </p:nvSpPr>
        <p:spPr bwMode="auto">
          <a:xfrm>
            <a:off x="1690688" y="5673725"/>
            <a:ext cx="42862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2862 w 122"/>
              <a:gd name="T5" fmla="*/ 0 h 11"/>
              <a:gd name="T6" fmla="*/ 42862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2862 w 122"/>
              <a:gd name="T13" fmla="*/ 289 h 11"/>
              <a:gd name="T14" fmla="*/ 42862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2862 w 122"/>
              <a:gd name="T21" fmla="*/ 866 h 11"/>
              <a:gd name="T22" fmla="*/ 42862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2862 w 122"/>
              <a:gd name="T29" fmla="*/ 1155 h 11"/>
              <a:gd name="T30" fmla="*/ 42862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2862 w 122"/>
              <a:gd name="T37" fmla="*/ 1443 h 11"/>
              <a:gd name="T38" fmla="*/ 42862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2862 w 122"/>
              <a:gd name="T45" fmla="*/ 2309 h 11"/>
              <a:gd name="T46" fmla="*/ 42862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2862 w 122"/>
              <a:gd name="T53" fmla="*/ 2598 h 11"/>
              <a:gd name="T54" fmla="*/ 42862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2862 w 122"/>
              <a:gd name="T61" fmla="*/ 2886 h 11"/>
              <a:gd name="T62" fmla="*/ 42862 w 122"/>
              <a:gd name="T63" fmla="*/ 3175 h 11"/>
              <a:gd name="T64" fmla="*/ 0 w 122"/>
              <a:gd name="T65" fmla="*/ 3175 h 11"/>
              <a:gd name="T66" fmla="*/ 42862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" name="Freeform 216"/>
          <p:cNvSpPr>
            <a:spLocks/>
          </p:cNvSpPr>
          <p:nvPr/>
        </p:nvSpPr>
        <p:spPr bwMode="auto">
          <a:xfrm>
            <a:off x="1776413" y="5673725"/>
            <a:ext cx="42862" cy="3175"/>
          </a:xfrm>
          <a:custGeom>
            <a:avLst/>
            <a:gdLst>
              <a:gd name="T0" fmla="*/ 0 w 121"/>
              <a:gd name="T1" fmla="*/ 1443 h 11"/>
              <a:gd name="T2" fmla="*/ 0 w 121"/>
              <a:gd name="T3" fmla="*/ 0 h 11"/>
              <a:gd name="T4" fmla="*/ 42862 w 121"/>
              <a:gd name="T5" fmla="*/ 0 h 11"/>
              <a:gd name="T6" fmla="*/ 42862 w 121"/>
              <a:gd name="T7" fmla="*/ 0 h 11"/>
              <a:gd name="T8" fmla="*/ 0 w 121"/>
              <a:gd name="T9" fmla="*/ 0 h 11"/>
              <a:gd name="T10" fmla="*/ 0 w 121"/>
              <a:gd name="T11" fmla="*/ 289 h 11"/>
              <a:gd name="T12" fmla="*/ 42862 w 121"/>
              <a:gd name="T13" fmla="*/ 289 h 11"/>
              <a:gd name="T14" fmla="*/ 42862 w 121"/>
              <a:gd name="T15" fmla="*/ 866 h 11"/>
              <a:gd name="T16" fmla="*/ 0 w 121"/>
              <a:gd name="T17" fmla="*/ 866 h 11"/>
              <a:gd name="T18" fmla="*/ 0 w 121"/>
              <a:gd name="T19" fmla="*/ 866 h 11"/>
              <a:gd name="T20" fmla="*/ 42862 w 121"/>
              <a:gd name="T21" fmla="*/ 866 h 11"/>
              <a:gd name="T22" fmla="*/ 42862 w 121"/>
              <a:gd name="T23" fmla="*/ 1155 h 11"/>
              <a:gd name="T24" fmla="*/ 0 w 121"/>
              <a:gd name="T25" fmla="*/ 1155 h 11"/>
              <a:gd name="T26" fmla="*/ 0 w 121"/>
              <a:gd name="T27" fmla="*/ 1155 h 11"/>
              <a:gd name="T28" fmla="*/ 42862 w 121"/>
              <a:gd name="T29" fmla="*/ 1155 h 11"/>
              <a:gd name="T30" fmla="*/ 42862 w 121"/>
              <a:gd name="T31" fmla="*/ 1443 h 11"/>
              <a:gd name="T32" fmla="*/ 0 w 121"/>
              <a:gd name="T33" fmla="*/ 1443 h 11"/>
              <a:gd name="T34" fmla="*/ 0 w 121"/>
              <a:gd name="T35" fmla="*/ 1443 h 11"/>
              <a:gd name="T36" fmla="*/ 42862 w 121"/>
              <a:gd name="T37" fmla="*/ 1443 h 11"/>
              <a:gd name="T38" fmla="*/ 42862 w 121"/>
              <a:gd name="T39" fmla="*/ 1732 h 11"/>
              <a:gd name="T40" fmla="*/ 0 w 121"/>
              <a:gd name="T41" fmla="*/ 1732 h 11"/>
              <a:gd name="T42" fmla="*/ 0 w 121"/>
              <a:gd name="T43" fmla="*/ 2309 h 11"/>
              <a:gd name="T44" fmla="*/ 42862 w 121"/>
              <a:gd name="T45" fmla="*/ 2309 h 11"/>
              <a:gd name="T46" fmla="*/ 42862 w 121"/>
              <a:gd name="T47" fmla="*/ 2309 h 11"/>
              <a:gd name="T48" fmla="*/ 0 w 121"/>
              <a:gd name="T49" fmla="*/ 2309 h 11"/>
              <a:gd name="T50" fmla="*/ 0 w 121"/>
              <a:gd name="T51" fmla="*/ 2598 h 11"/>
              <a:gd name="T52" fmla="*/ 42862 w 121"/>
              <a:gd name="T53" fmla="*/ 2598 h 11"/>
              <a:gd name="T54" fmla="*/ 42862 w 121"/>
              <a:gd name="T55" fmla="*/ 2598 h 11"/>
              <a:gd name="T56" fmla="*/ 0 w 121"/>
              <a:gd name="T57" fmla="*/ 2598 h 11"/>
              <a:gd name="T58" fmla="*/ 0 w 121"/>
              <a:gd name="T59" fmla="*/ 2886 h 11"/>
              <a:gd name="T60" fmla="*/ 42862 w 121"/>
              <a:gd name="T61" fmla="*/ 2886 h 11"/>
              <a:gd name="T62" fmla="*/ 42862 w 121"/>
              <a:gd name="T63" fmla="*/ 3175 h 11"/>
              <a:gd name="T64" fmla="*/ 0 w 121"/>
              <a:gd name="T65" fmla="*/ 3175 h 11"/>
              <a:gd name="T66" fmla="*/ 42862 w 121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1"/>
                </a:lnTo>
                <a:lnTo>
                  <a:pt x="121" y="1"/>
                </a:lnTo>
                <a:lnTo>
                  <a:pt x="121" y="3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121" y="6"/>
                </a:lnTo>
                <a:lnTo>
                  <a:pt x="0" y="6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9" name="Freeform 217"/>
          <p:cNvSpPr>
            <a:spLocks/>
          </p:cNvSpPr>
          <p:nvPr/>
        </p:nvSpPr>
        <p:spPr bwMode="auto">
          <a:xfrm>
            <a:off x="1860550" y="5673725"/>
            <a:ext cx="44450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4450 w 122"/>
              <a:gd name="T13" fmla="*/ 289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4450 w 122"/>
              <a:gd name="T21" fmla="*/ 866 h 11"/>
              <a:gd name="T22" fmla="*/ 44450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4450 w 122"/>
              <a:gd name="T29" fmla="*/ 1155 h 11"/>
              <a:gd name="T30" fmla="*/ 44450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4450 w 122"/>
              <a:gd name="T37" fmla="*/ 1443 h 11"/>
              <a:gd name="T38" fmla="*/ 44450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4450 w 122"/>
              <a:gd name="T45" fmla="*/ 2309 h 11"/>
              <a:gd name="T46" fmla="*/ 44450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4450 w 122"/>
              <a:gd name="T53" fmla="*/ 2598 h 11"/>
              <a:gd name="T54" fmla="*/ 44450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4450 w 122"/>
              <a:gd name="T61" fmla="*/ 2886 h 11"/>
              <a:gd name="T62" fmla="*/ 44450 w 122"/>
              <a:gd name="T63" fmla="*/ 3175 h 11"/>
              <a:gd name="T64" fmla="*/ 0 w 122"/>
              <a:gd name="T65" fmla="*/ 3175 h 11"/>
              <a:gd name="T66" fmla="*/ 44450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0" name="Freeform 218"/>
          <p:cNvSpPr>
            <a:spLocks/>
          </p:cNvSpPr>
          <p:nvPr/>
        </p:nvSpPr>
        <p:spPr bwMode="auto">
          <a:xfrm>
            <a:off x="1947863" y="5673725"/>
            <a:ext cx="41275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1275 w 122"/>
              <a:gd name="T13" fmla="*/ 289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1275 w 122"/>
              <a:gd name="T21" fmla="*/ 866 h 11"/>
              <a:gd name="T22" fmla="*/ 41275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1275 w 122"/>
              <a:gd name="T29" fmla="*/ 1155 h 11"/>
              <a:gd name="T30" fmla="*/ 41275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1275 w 122"/>
              <a:gd name="T37" fmla="*/ 1443 h 11"/>
              <a:gd name="T38" fmla="*/ 41275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1275 w 122"/>
              <a:gd name="T45" fmla="*/ 2309 h 11"/>
              <a:gd name="T46" fmla="*/ 41275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1275 w 122"/>
              <a:gd name="T53" fmla="*/ 2598 h 11"/>
              <a:gd name="T54" fmla="*/ 41275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1275 w 122"/>
              <a:gd name="T61" fmla="*/ 2886 h 11"/>
              <a:gd name="T62" fmla="*/ 41275 w 122"/>
              <a:gd name="T63" fmla="*/ 3175 h 11"/>
              <a:gd name="T64" fmla="*/ 0 w 122"/>
              <a:gd name="T65" fmla="*/ 3175 h 11"/>
              <a:gd name="T66" fmla="*/ 41275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1" name="Freeform 219"/>
          <p:cNvSpPr>
            <a:spLocks/>
          </p:cNvSpPr>
          <p:nvPr/>
        </p:nvSpPr>
        <p:spPr bwMode="auto">
          <a:xfrm>
            <a:off x="2033588" y="5673725"/>
            <a:ext cx="42862" cy="3175"/>
          </a:xfrm>
          <a:custGeom>
            <a:avLst/>
            <a:gdLst>
              <a:gd name="T0" fmla="*/ 0 w 121"/>
              <a:gd name="T1" fmla="*/ 1443 h 11"/>
              <a:gd name="T2" fmla="*/ 0 w 121"/>
              <a:gd name="T3" fmla="*/ 0 h 11"/>
              <a:gd name="T4" fmla="*/ 42862 w 121"/>
              <a:gd name="T5" fmla="*/ 0 h 11"/>
              <a:gd name="T6" fmla="*/ 42862 w 121"/>
              <a:gd name="T7" fmla="*/ 0 h 11"/>
              <a:gd name="T8" fmla="*/ 0 w 121"/>
              <a:gd name="T9" fmla="*/ 0 h 11"/>
              <a:gd name="T10" fmla="*/ 0 w 121"/>
              <a:gd name="T11" fmla="*/ 289 h 11"/>
              <a:gd name="T12" fmla="*/ 42862 w 121"/>
              <a:gd name="T13" fmla="*/ 289 h 11"/>
              <a:gd name="T14" fmla="*/ 42862 w 121"/>
              <a:gd name="T15" fmla="*/ 866 h 11"/>
              <a:gd name="T16" fmla="*/ 0 w 121"/>
              <a:gd name="T17" fmla="*/ 866 h 11"/>
              <a:gd name="T18" fmla="*/ 0 w 121"/>
              <a:gd name="T19" fmla="*/ 866 h 11"/>
              <a:gd name="T20" fmla="*/ 42862 w 121"/>
              <a:gd name="T21" fmla="*/ 866 h 11"/>
              <a:gd name="T22" fmla="*/ 42862 w 121"/>
              <a:gd name="T23" fmla="*/ 1155 h 11"/>
              <a:gd name="T24" fmla="*/ 0 w 121"/>
              <a:gd name="T25" fmla="*/ 1155 h 11"/>
              <a:gd name="T26" fmla="*/ 0 w 121"/>
              <a:gd name="T27" fmla="*/ 1155 h 11"/>
              <a:gd name="T28" fmla="*/ 42862 w 121"/>
              <a:gd name="T29" fmla="*/ 1155 h 11"/>
              <a:gd name="T30" fmla="*/ 42862 w 121"/>
              <a:gd name="T31" fmla="*/ 1443 h 11"/>
              <a:gd name="T32" fmla="*/ 0 w 121"/>
              <a:gd name="T33" fmla="*/ 1443 h 11"/>
              <a:gd name="T34" fmla="*/ 0 w 121"/>
              <a:gd name="T35" fmla="*/ 1443 h 11"/>
              <a:gd name="T36" fmla="*/ 42862 w 121"/>
              <a:gd name="T37" fmla="*/ 1443 h 11"/>
              <a:gd name="T38" fmla="*/ 42862 w 121"/>
              <a:gd name="T39" fmla="*/ 1732 h 11"/>
              <a:gd name="T40" fmla="*/ 0 w 121"/>
              <a:gd name="T41" fmla="*/ 1732 h 11"/>
              <a:gd name="T42" fmla="*/ 0 w 121"/>
              <a:gd name="T43" fmla="*/ 2309 h 11"/>
              <a:gd name="T44" fmla="*/ 42862 w 121"/>
              <a:gd name="T45" fmla="*/ 2309 h 11"/>
              <a:gd name="T46" fmla="*/ 42862 w 121"/>
              <a:gd name="T47" fmla="*/ 2309 h 11"/>
              <a:gd name="T48" fmla="*/ 0 w 121"/>
              <a:gd name="T49" fmla="*/ 2309 h 11"/>
              <a:gd name="T50" fmla="*/ 0 w 121"/>
              <a:gd name="T51" fmla="*/ 2598 h 11"/>
              <a:gd name="T52" fmla="*/ 42862 w 121"/>
              <a:gd name="T53" fmla="*/ 2598 h 11"/>
              <a:gd name="T54" fmla="*/ 42862 w 121"/>
              <a:gd name="T55" fmla="*/ 2598 h 11"/>
              <a:gd name="T56" fmla="*/ 0 w 121"/>
              <a:gd name="T57" fmla="*/ 2598 h 11"/>
              <a:gd name="T58" fmla="*/ 0 w 121"/>
              <a:gd name="T59" fmla="*/ 2886 h 11"/>
              <a:gd name="T60" fmla="*/ 42862 w 121"/>
              <a:gd name="T61" fmla="*/ 2886 h 11"/>
              <a:gd name="T62" fmla="*/ 42862 w 121"/>
              <a:gd name="T63" fmla="*/ 3175 h 11"/>
              <a:gd name="T64" fmla="*/ 0 w 121"/>
              <a:gd name="T65" fmla="*/ 3175 h 11"/>
              <a:gd name="T66" fmla="*/ 42862 w 121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1"/>
                </a:lnTo>
                <a:lnTo>
                  <a:pt x="121" y="1"/>
                </a:lnTo>
                <a:lnTo>
                  <a:pt x="121" y="3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121" y="6"/>
                </a:lnTo>
                <a:lnTo>
                  <a:pt x="0" y="6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" name="Freeform 220"/>
          <p:cNvSpPr>
            <a:spLocks/>
          </p:cNvSpPr>
          <p:nvPr/>
        </p:nvSpPr>
        <p:spPr bwMode="auto">
          <a:xfrm>
            <a:off x="2119313" y="5673725"/>
            <a:ext cx="42862" cy="3175"/>
          </a:xfrm>
          <a:custGeom>
            <a:avLst/>
            <a:gdLst>
              <a:gd name="T0" fmla="*/ 0 w 122"/>
              <a:gd name="T1" fmla="*/ 1443 h 11"/>
              <a:gd name="T2" fmla="*/ 0 w 122"/>
              <a:gd name="T3" fmla="*/ 0 h 11"/>
              <a:gd name="T4" fmla="*/ 42862 w 122"/>
              <a:gd name="T5" fmla="*/ 0 h 11"/>
              <a:gd name="T6" fmla="*/ 42862 w 122"/>
              <a:gd name="T7" fmla="*/ 0 h 11"/>
              <a:gd name="T8" fmla="*/ 0 w 122"/>
              <a:gd name="T9" fmla="*/ 0 h 11"/>
              <a:gd name="T10" fmla="*/ 0 w 122"/>
              <a:gd name="T11" fmla="*/ 289 h 11"/>
              <a:gd name="T12" fmla="*/ 42862 w 122"/>
              <a:gd name="T13" fmla="*/ 289 h 11"/>
              <a:gd name="T14" fmla="*/ 42862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2862 w 122"/>
              <a:gd name="T21" fmla="*/ 866 h 11"/>
              <a:gd name="T22" fmla="*/ 42862 w 122"/>
              <a:gd name="T23" fmla="*/ 1155 h 11"/>
              <a:gd name="T24" fmla="*/ 0 w 122"/>
              <a:gd name="T25" fmla="*/ 1155 h 11"/>
              <a:gd name="T26" fmla="*/ 0 w 122"/>
              <a:gd name="T27" fmla="*/ 1155 h 11"/>
              <a:gd name="T28" fmla="*/ 42862 w 122"/>
              <a:gd name="T29" fmla="*/ 1155 h 11"/>
              <a:gd name="T30" fmla="*/ 42862 w 122"/>
              <a:gd name="T31" fmla="*/ 1443 h 11"/>
              <a:gd name="T32" fmla="*/ 0 w 122"/>
              <a:gd name="T33" fmla="*/ 1443 h 11"/>
              <a:gd name="T34" fmla="*/ 0 w 122"/>
              <a:gd name="T35" fmla="*/ 1443 h 11"/>
              <a:gd name="T36" fmla="*/ 42862 w 122"/>
              <a:gd name="T37" fmla="*/ 1443 h 11"/>
              <a:gd name="T38" fmla="*/ 42862 w 122"/>
              <a:gd name="T39" fmla="*/ 1732 h 11"/>
              <a:gd name="T40" fmla="*/ 0 w 122"/>
              <a:gd name="T41" fmla="*/ 1732 h 11"/>
              <a:gd name="T42" fmla="*/ 0 w 122"/>
              <a:gd name="T43" fmla="*/ 2309 h 11"/>
              <a:gd name="T44" fmla="*/ 42862 w 122"/>
              <a:gd name="T45" fmla="*/ 2309 h 11"/>
              <a:gd name="T46" fmla="*/ 42862 w 122"/>
              <a:gd name="T47" fmla="*/ 2309 h 11"/>
              <a:gd name="T48" fmla="*/ 0 w 122"/>
              <a:gd name="T49" fmla="*/ 2309 h 11"/>
              <a:gd name="T50" fmla="*/ 0 w 122"/>
              <a:gd name="T51" fmla="*/ 2598 h 11"/>
              <a:gd name="T52" fmla="*/ 42862 w 122"/>
              <a:gd name="T53" fmla="*/ 2598 h 11"/>
              <a:gd name="T54" fmla="*/ 42862 w 122"/>
              <a:gd name="T55" fmla="*/ 2598 h 11"/>
              <a:gd name="T56" fmla="*/ 0 w 122"/>
              <a:gd name="T57" fmla="*/ 2598 h 11"/>
              <a:gd name="T58" fmla="*/ 0 w 122"/>
              <a:gd name="T59" fmla="*/ 2886 h 11"/>
              <a:gd name="T60" fmla="*/ 42862 w 122"/>
              <a:gd name="T61" fmla="*/ 2886 h 11"/>
              <a:gd name="T62" fmla="*/ 42862 w 122"/>
              <a:gd name="T63" fmla="*/ 3175 h 11"/>
              <a:gd name="T64" fmla="*/ 0 w 122"/>
              <a:gd name="T65" fmla="*/ 3175 h 11"/>
              <a:gd name="T66" fmla="*/ 42862 w 122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0" y="0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122" y="4"/>
                </a:lnTo>
                <a:lnTo>
                  <a:pt x="122" y="5"/>
                </a:lnTo>
                <a:lnTo>
                  <a:pt x="0" y="5"/>
                </a:lnTo>
                <a:lnTo>
                  <a:pt x="122" y="5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0" y="9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3" name="Freeform 221"/>
          <p:cNvSpPr>
            <a:spLocks/>
          </p:cNvSpPr>
          <p:nvPr/>
        </p:nvSpPr>
        <p:spPr bwMode="auto">
          <a:xfrm>
            <a:off x="2171700" y="5653088"/>
            <a:ext cx="4763" cy="1587"/>
          </a:xfrm>
          <a:custGeom>
            <a:avLst/>
            <a:gdLst>
              <a:gd name="T0" fmla="*/ 2598 w 11"/>
              <a:gd name="T1" fmla="*/ 1587 h 2"/>
              <a:gd name="T2" fmla="*/ 0 w 11"/>
              <a:gd name="T3" fmla="*/ 1587 h 2"/>
              <a:gd name="T4" fmla="*/ 0 w 11"/>
              <a:gd name="T5" fmla="*/ 0 h 2"/>
              <a:gd name="T6" fmla="*/ 433 w 11"/>
              <a:gd name="T7" fmla="*/ 0 h 2"/>
              <a:gd name="T8" fmla="*/ 433 w 11"/>
              <a:gd name="T9" fmla="*/ 1587 h 2"/>
              <a:gd name="T10" fmla="*/ 433 w 11"/>
              <a:gd name="T11" fmla="*/ 1587 h 2"/>
              <a:gd name="T12" fmla="*/ 433 w 11"/>
              <a:gd name="T13" fmla="*/ 0 h 2"/>
              <a:gd name="T14" fmla="*/ 1299 w 11"/>
              <a:gd name="T15" fmla="*/ 0 h 2"/>
              <a:gd name="T16" fmla="*/ 1299 w 11"/>
              <a:gd name="T17" fmla="*/ 1587 h 2"/>
              <a:gd name="T18" fmla="*/ 1299 w 11"/>
              <a:gd name="T19" fmla="*/ 1587 h 2"/>
              <a:gd name="T20" fmla="*/ 1299 w 11"/>
              <a:gd name="T21" fmla="*/ 0 h 2"/>
              <a:gd name="T22" fmla="*/ 1732 w 11"/>
              <a:gd name="T23" fmla="*/ 0 h 2"/>
              <a:gd name="T24" fmla="*/ 1732 w 11"/>
              <a:gd name="T25" fmla="*/ 1587 h 2"/>
              <a:gd name="T26" fmla="*/ 2165 w 11"/>
              <a:gd name="T27" fmla="*/ 1587 h 2"/>
              <a:gd name="T28" fmla="*/ 2165 w 11"/>
              <a:gd name="T29" fmla="*/ 0 h 2"/>
              <a:gd name="T30" fmla="*/ 2165 w 11"/>
              <a:gd name="T31" fmla="*/ 0 h 2"/>
              <a:gd name="T32" fmla="*/ 2165 w 11"/>
              <a:gd name="T33" fmla="*/ 1587 h 2"/>
              <a:gd name="T34" fmla="*/ 2598 w 11"/>
              <a:gd name="T35" fmla="*/ 1587 h 2"/>
              <a:gd name="T36" fmla="*/ 2598 w 11"/>
              <a:gd name="T37" fmla="*/ 0 h 2"/>
              <a:gd name="T38" fmla="*/ 2598 w 11"/>
              <a:gd name="T39" fmla="*/ 0 h 2"/>
              <a:gd name="T40" fmla="*/ 2598 w 11"/>
              <a:gd name="T41" fmla="*/ 1587 h 2"/>
              <a:gd name="T42" fmla="*/ 3464 w 11"/>
              <a:gd name="T43" fmla="*/ 1587 h 2"/>
              <a:gd name="T44" fmla="*/ 3464 w 11"/>
              <a:gd name="T45" fmla="*/ 0 h 2"/>
              <a:gd name="T46" fmla="*/ 3464 w 11"/>
              <a:gd name="T47" fmla="*/ 0 h 2"/>
              <a:gd name="T48" fmla="*/ 3464 w 11"/>
              <a:gd name="T49" fmla="*/ 1587 h 2"/>
              <a:gd name="T50" fmla="*/ 3897 w 11"/>
              <a:gd name="T51" fmla="*/ 1587 h 2"/>
              <a:gd name="T52" fmla="*/ 3897 w 11"/>
              <a:gd name="T53" fmla="*/ 0 h 2"/>
              <a:gd name="T54" fmla="*/ 4330 w 11"/>
              <a:gd name="T55" fmla="*/ 0 h 2"/>
              <a:gd name="T56" fmla="*/ 4330 w 11"/>
              <a:gd name="T57" fmla="*/ 1587 h 2"/>
              <a:gd name="T58" fmla="*/ 4330 w 11"/>
              <a:gd name="T59" fmla="*/ 1587 h 2"/>
              <a:gd name="T60" fmla="*/ 4330 w 11"/>
              <a:gd name="T61" fmla="*/ 0 h 2"/>
              <a:gd name="T62" fmla="*/ 4763 w 11"/>
              <a:gd name="T63" fmla="*/ 0 h 2"/>
              <a:gd name="T64" fmla="*/ 4763 w 11"/>
              <a:gd name="T65" fmla="*/ 1587 h 2"/>
              <a:gd name="T66" fmla="*/ 2598 w 11"/>
              <a:gd name="T67" fmla="*/ 0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">
                <a:moveTo>
                  <a:pt x="6" y="2"/>
                </a:move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5" y="2"/>
                </a:lnTo>
                <a:lnTo>
                  <a:pt x="6" y="2"/>
                </a:lnTo>
                <a:lnTo>
                  <a:pt x="6" y="0"/>
                </a:lnTo>
                <a:lnTo>
                  <a:pt x="6" y="2"/>
                </a:lnTo>
                <a:lnTo>
                  <a:pt x="8" y="2"/>
                </a:lnTo>
                <a:lnTo>
                  <a:pt x="8" y="0"/>
                </a:lnTo>
                <a:lnTo>
                  <a:pt x="8" y="2"/>
                </a:lnTo>
                <a:lnTo>
                  <a:pt x="9" y="2"/>
                </a:lnTo>
                <a:lnTo>
                  <a:pt x="9" y="0"/>
                </a:lnTo>
                <a:lnTo>
                  <a:pt x="10" y="0"/>
                </a:lnTo>
                <a:lnTo>
                  <a:pt x="10" y="2"/>
                </a:lnTo>
                <a:lnTo>
                  <a:pt x="10" y="0"/>
                </a:lnTo>
                <a:lnTo>
                  <a:pt x="11" y="0"/>
                </a:lnTo>
                <a:lnTo>
                  <a:pt x="11" y="2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4" name="Freeform 222"/>
          <p:cNvSpPr>
            <a:spLocks/>
          </p:cNvSpPr>
          <p:nvPr/>
        </p:nvSpPr>
        <p:spPr bwMode="auto">
          <a:xfrm>
            <a:off x="2174875" y="5651500"/>
            <a:ext cx="7938" cy="4763"/>
          </a:xfrm>
          <a:custGeom>
            <a:avLst/>
            <a:gdLst>
              <a:gd name="T0" fmla="*/ 0 w 27"/>
              <a:gd name="T1" fmla="*/ 2778 h 12"/>
              <a:gd name="T2" fmla="*/ 0 w 27"/>
              <a:gd name="T3" fmla="*/ 0 h 12"/>
              <a:gd name="T4" fmla="*/ 7938 w 27"/>
              <a:gd name="T5" fmla="*/ 0 h 12"/>
              <a:gd name="T6" fmla="*/ 7938 w 27"/>
              <a:gd name="T7" fmla="*/ 794 h 12"/>
              <a:gd name="T8" fmla="*/ 0 w 27"/>
              <a:gd name="T9" fmla="*/ 794 h 12"/>
              <a:gd name="T10" fmla="*/ 0 w 27"/>
              <a:gd name="T11" fmla="*/ 794 h 12"/>
              <a:gd name="T12" fmla="*/ 7938 w 27"/>
              <a:gd name="T13" fmla="*/ 794 h 12"/>
              <a:gd name="T14" fmla="*/ 7938 w 27"/>
              <a:gd name="T15" fmla="*/ 1191 h 12"/>
              <a:gd name="T16" fmla="*/ 0 w 27"/>
              <a:gd name="T17" fmla="*/ 1191 h 12"/>
              <a:gd name="T18" fmla="*/ 0 w 27"/>
              <a:gd name="T19" fmla="*/ 1588 h 12"/>
              <a:gd name="T20" fmla="*/ 7938 w 27"/>
              <a:gd name="T21" fmla="*/ 1588 h 12"/>
              <a:gd name="T22" fmla="*/ 7938 w 27"/>
              <a:gd name="T23" fmla="*/ 1588 h 12"/>
              <a:gd name="T24" fmla="*/ 0 w 27"/>
              <a:gd name="T25" fmla="*/ 1588 h 12"/>
              <a:gd name="T26" fmla="*/ 0 w 27"/>
              <a:gd name="T27" fmla="*/ 2382 h 12"/>
              <a:gd name="T28" fmla="*/ 7938 w 27"/>
              <a:gd name="T29" fmla="*/ 2382 h 12"/>
              <a:gd name="T30" fmla="*/ 7938 w 27"/>
              <a:gd name="T31" fmla="*/ 2382 h 12"/>
              <a:gd name="T32" fmla="*/ 0 w 27"/>
              <a:gd name="T33" fmla="*/ 2382 h 12"/>
              <a:gd name="T34" fmla="*/ 0 w 27"/>
              <a:gd name="T35" fmla="*/ 2778 h 12"/>
              <a:gd name="T36" fmla="*/ 7938 w 27"/>
              <a:gd name="T37" fmla="*/ 2778 h 12"/>
              <a:gd name="T38" fmla="*/ 7938 w 27"/>
              <a:gd name="T39" fmla="*/ 3175 h 12"/>
              <a:gd name="T40" fmla="*/ 0 w 27"/>
              <a:gd name="T41" fmla="*/ 3175 h 12"/>
              <a:gd name="T42" fmla="*/ 0 w 27"/>
              <a:gd name="T43" fmla="*/ 3175 h 12"/>
              <a:gd name="T44" fmla="*/ 7938 w 27"/>
              <a:gd name="T45" fmla="*/ 3175 h 12"/>
              <a:gd name="T46" fmla="*/ 7938 w 27"/>
              <a:gd name="T47" fmla="*/ 3572 h 12"/>
              <a:gd name="T48" fmla="*/ 0 w 27"/>
              <a:gd name="T49" fmla="*/ 3572 h 12"/>
              <a:gd name="T50" fmla="*/ 0 w 27"/>
              <a:gd name="T51" fmla="*/ 3572 h 12"/>
              <a:gd name="T52" fmla="*/ 7938 w 27"/>
              <a:gd name="T53" fmla="*/ 3572 h 12"/>
              <a:gd name="T54" fmla="*/ 7938 w 27"/>
              <a:gd name="T55" fmla="*/ 4366 h 12"/>
              <a:gd name="T56" fmla="*/ 0 w 27"/>
              <a:gd name="T57" fmla="*/ 4366 h 12"/>
              <a:gd name="T58" fmla="*/ 0 w 27"/>
              <a:gd name="T59" fmla="*/ 4366 h 12"/>
              <a:gd name="T60" fmla="*/ 7938 w 27"/>
              <a:gd name="T61" fmla="*/ 4366 h 12"/>
              <a:gd name="T62" fmla="*/ 7938 w 27"/>
              <a:gd name="T63" fmla="*/ 4763 h 12"/>
              <a:gd name="T64" fmla="*/ 0 w 27"/>
              <a:gd name="T65" fmla="*/ 4763 h 12"/>
              <a:gd name="T66" fmla="*/ 7938 w 27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2">
                <a:moveTo>
                  <a:pt x="0" y="7"/>
                </a:moveTo>
                <a:lnTo>
                  <a:pt x="0" y="0"/>
                </a:lnTo>
                <a:lnTo>
                  <a:pt x="27" y="0"/>
                </a:lnTo>
                <a:lnTo>
                  <a:pt x="27" y="2"/>
                </a:lnTo>
                <a:lnTo>
                  <a:pt x="0" y="2"/>
                </a:lnTo>
                <a:lnTo>
                  <a:pt x="27" y="2"/>
                </a:lnTo>
                <a:lnTo>
                  <a:pt x="27" y="3"/>
                </a:lnTo>
                <a:lnTo>
                  <a:pt x="0" y="3"/>
                </a:lnTo>
                <a:lnTo>
                  <a:pt x="0" y="4"/>
                </a:lnTo>
                <a:lnTo>
                  <a:pt x="27" y="4"/>
                </a:lnTo>
                <a:lnTo>
                  <a:pt x="0" y="4"/>
                </a:lnTo>
                <a:lnTo>
                  <a:pt x="0" y="6"/>
                </a:lnTo>
                <a:lnTo>
                  <a:pt x="27" y="6"/>
                </a:lnTo>
                <a:lnTo>
                  <a:pt x="0" y="6"/>
                </a:lnTo>
                <a:lnTo>
                  <a:pt x="0" y="7"/>
                </a:lnTo>
                <a:lnTo>
                  <a:pt x="27" y="7"/>
                </a:lnTo>
                <a:lnTo>
                  <a:pt x="27" y="8"/>
                </a:lnTo>
                <a:lnTo>
                  <a:pt x="0" y="8"/>
                </a:lnTo>
                <a:lnTo>
                  <a:pt x="27" y="8"/>
                </a:lnTo>
                <a:lnTo>
                  <a:pt x="27" y="9"/>
                </a:lnTo>
                <a:lnTo>
                  <a:pt x="0" y="9"/>
                </a:lnTo>
                <a:lnTo>
                  <a:pt x="27" y="9"/>
                </a:lnTo>
                <a:lnTo>
                  <a:pt x="27" y="11"/>
                </a:lnTo>
                <a:lnTo>
                  <a:pt x="0" y="11"/>
                </a:lnTo>
                <a:lnTo>
                  <a:pt x="27" y="11"/>
                </a:lnTo>
                <a:lnTo>
                  <a:pt x="27" y="12"/>
                </a:lnTo>
                <a:lnTo>
                  <a:pt x="0" y="12"/>
                </a:lnTo>
                <a:lnTo>
                  <a:pt x="27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" name="Freeform 223"/>
          <p:cNvSpPr>
            <a:spLocks/>
          </p:cNvSpPr>
          <p:nvPr/>
        </p:nvSpPr>
        <p:spPr bwMode="auto">
          <a:xfrm>
            <a:off x="2181225" y="5632450"/>
            <a:ext cx="4763" cy="20638"/>
          </a:xfrm>
          <a:custGeom>
            <a:avLst/>
            <a:gdLst>
              <a:gd name="T0" fmla="*/ 2382 w 10"/>
              <a:gd name="T1" fmla="*/ 20638 h 52"/>
              <a:gd name="T2" fmla="*/ 0 w 10"/>
              <a:gd name="T3" fmla="*/ 20638 h 52"/>
              <a:gd name="T4" fmla="*/ 0 w 10"/>
              <a:gd name="T5" fmla="*/ 0 h 52"/>
              <a:gd name="T6" fmla="*/ 0 w 10"/>
              <a:gd name="T7" fmla="*/ 0 h 52"/>
              <a:gd name="T8" fmla="*/ 0 w 10"/>
              <a:gd name="T9" fmla="*/ 20638 h 52"/>
              <a:gd name="T10" fmla="*/ 476 w 10"/>
              <a:gd name="T11" fmla="*/ 20638 h 52"/>
              <a:gd name="T12" fmla="*/ 476 w 10"/>
              <a:gd name="T13" fmla="*/ 0 h 52"/>
              <a:gd name="T14" fmla="*/ 476 w 10"/>
              <a:gd name="T15" fmla="*/ 0 h 52"/>
              <a:gd name="T16" fmla="*/ 476 w 10"/>
              <a:gd name="T17" fmla="*/ 20638 h 52"/>
              <a:gd name="T18" fmla="*/ 953 w 10"/>
              <a:gd name="T19" fmla="*/ 20638 h 52"/>
              <a:gd name="T20" fmla="*/ 953 w 10"/>
              <a:gd name="T21" fmla="*/ 0 h 52"/>
              <a:gd name="T22" fmla="*/ 1905 w 10"/>
              <a:gd name="T23" fmla="*/ 0 h 52"/>
              <a:gd name="T24" fmla="*/ 1905 w 10"/>
              <a:gd name="T25" fmla="*/ 20638 h 52"/>
              <a:gd name="T26" fmla="*/ 1905 w 10"/>
              <a:gd name="T27" fmla="*/ 20638 h 52"/>
              <a:gd name="T28" fmla="*/ 1905 w 10"/>
              <a:gd name="T29" fmla="*/ 0 h 52"/>
              <a:gd name="T30" fmla="*/ 2382 w 10"/>
              <a:gd name="T31" fmla="*/ 0 h 52"/>
              <a:gd name="T32" fmla="*/ 2382 w 10"/>
              <a:gd name="T33" fmla="*/ 20638 h 52"/>
              <a:gd name="T34" fmla="*/ 2382 w 10"/>
              <a:gd name="T35" fmla="*/ 20638 h 52"/>
              <a:gd name="T36" fmla="*/ 2382 w 10"/>
              <a:gd name="T37" fmla="*/ 0 h 52"/>
              <a:gd name="T38" fmla="*/ 2858 w 10"/>
              <a:gd name="T39" fmla="*/ 0 h 52"/>
              <a:gd name="T40" fmla="*/ 2858 w 10"/>
              <a:gd name="T41" fmla="*/ 20638 h 52"/>
              <a:gd name="T42" fmla="*/ 2858 w 10"/>
              <a:gd name="T43" fmla="*/ 20638 h 52"/>
              <a:gd name="T44" fmla="*/ 2858 w 10"/>
              <a:gd name="T45" fmla="*/ 0 h 52"/>
              <a:gd name="T46" fmla="*/ 3810 w 10"/>
              <a:gd name="T47" fmla="*/ 0 h 52"/>
              <a:gd name="T48" fmla="*/ 3810 w 10"/>
              <a:gd name="T49" fmla="*/ 20638 h 52"/>
              <a:gd name="T50" fmla="*/ 4287 w 10"/>
              <a:gd name="T51" fmla="*/ 20638 h 52"/>
              <a:gd name="T52" fmla="*/ 4287 w 10"/>
              <a:gd name="T53" fmla="*/ 0 h 52"/>
              <a:gd name="T54" fmla="*/ 4287 w 10"/>
              <a:gd name="T55" fmla="*/ 0 h 52"/>
              <a:gd name="T56" fmla="*/ 4287 w 10"/>
              <a:gd name="T57" fmla="*/ 20638 h 52"/>
              <a:gd name="T58" fmla="*/ 4763 w 10"/>
              <a:gd name="T59" fmla="*/ 20638 h 52"/>
              <a:gd name="T60" fmla="*/ 4763 w 10"/>
              <a:gd name="T61" fmla="*/ 0 h 52"/>
              <a:gd name="T62" fmla="*/ 4763 w 10"/>
              <a:gd name="T63" fmla="*/ 0 h 52"/>
              <a:gd name="T64" fmla="*/ 4763 w 10"/>
              <a:gd name="T65" fmla="*/ 20638 h 52"/>
              <a:gd name="T66" fmla="*/ 2382 w 10"/>
              <a:gd name="T67" fmla="*/ 0 h 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52">
                <a:moveTo>
                  <a:pt x="5" y="52"/>
                </a:moveTo>
                <a:lnTo>
                  <a:pt x="0" y="52"/>
                </a:lnTo>
                <a:lnTo>
                  <a:pt x="0" y="0"/>
                </a:lnTo>
                <a:lnTo>
                  <a:pt x="0" y="52"/>
                </a:lnTo>
                <a:lnTo>
                  <a:pt x="1" y="52"/>
                </a:lnTo>
                <a:lnTo>
                  <a:pt x="1" y="0"/>
                </a:lnTo>
                <a:lnTo>
                  <a:pt x="1" y="52"/>
                </a:lnTo>
                <a:lnTo>
                  <a:pt x="2" y="52"/>
                </a:lnTo>
                <a:lnTo>
                  <a:pt x="2" y="0"/>
                </a:lnTo>
                <a:lnTo>
                  <a:pt x="4" y="0"/>
                </a:lnTo>
                <a:lnTo>
                  <a:pt x="4" y="52"/>
                </a:lnTo>
                <a:lnTo>
                  <a:pt x="4" y="0"/>
                </a:lnTo>
                <a:lnTo>
                  <a:pt x="5" y="0"/>
                </a:lnTo>
                <a:lnTo>
                  <a:pt x="5" y="52"/>
                </a:lnTo>
                <a:lnTo>
                  <a:pt x="5" y="0"/>
                </a:lnTo>
                <a:lnTo>
                  <a:pt x="6" y="0"/>
                </a:lnTo>
                <a:lnTo>
                  <a:pt x="6" y="52"/>
                </a:lnTo>
                <a:lnTo>
                  <a:pt x="6" y="0"/>
                </a:lnTo>
                <a:lnTo>
                  <a:pt x="8" y="0"/>
                </a:lnTo>
                <a:lnTo>
                  <a:pt x="8" y="52"/>
                </a:lnTo>
                <a:lnTo>
                  <a:pt x="9" y="52"/>
                </a:lnTo>
                <a:lnTo>
                  <a:pt x="9" y="0"/>
                </a:lnTo>
                <a:lnTo>
                  <a:pt x="9" y="52"/>
                </a:lnTo>
                <a:lnTo>
                  <a:pt x="10" y="52"/>
                </a:lnTo>
                <a:lnTo>
                  <a:pt x="10" y="0"/>
                </a:lnTo>
                <a:lnTo>
                  <a:pt x="10" y="5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6" name="Freeform 224"/>
          <p:cNvSpPr>
            <a:spLocks/>
          </p:cNvSpPr>
          <p:nvPr/>
        </p:nvSpPr>
        <p:spPr bwMode="auto">
          <a:xfrm>
            <a:off x="2201863" y="5611813"/>
            <a:ext cx="3175" cy="6350"/>
          </a:xfrm>
          <a:custGeom>
            <a:avLst/>
            <a:gdLst>
              <a:gd name="T0" fmla="*/ 1852 w 12"/>
              <a:gd name="T1" fmla="*/ 6350 h 16"/>
              <a:gd name="T2" fmla="*/ 0 w 12"/>
              <a:gd name="T3" fmla="*/ 6350 h 16"/>
              <a:gd name="T4" fmla="*/ 0 w 12"/>
              <a:gd name="T5" fmla="*/ 0 h 16"/>
              <a:gd name="T6" fmla="*/ 529 w 12"/>
              <a:gd name="T7" fmla="*/ 0 h 16"/>
              <a:gd name="T8" fmla="*/ 529 w 12"/>
              <a:gd name="T9" fmla="*/ 6350 h 16"/>
              <a:gd name="T10" fmla="*/ 529 w 12"/>
              <a:gd name="T11" fmla="*/ 6350 h 16"/>
              <a:gd name="T12" fmla="*/ 529 w 12"/>
              <a:gd name="T13" fmla="*/ 0 h 16"/>
              <a:gd name="T14" fmla="*/ 794 w 12"/>
              <a:gd name="T15" fmla="*/ 0 h 16"/>
              <a:gd name="T16" fmla="*/ 794 w 12"/>
              <a:gd name="T17" fmla="*/ 6350 h 16"/>
              <a:gd name="T18" fmla="*/ 1058 w 12"/>
              <a:gd name="T19" fmla="*/ 6350 h 16"/>
              <a:gd name="T20" fmla="*/ 1058 w 12"/>
              <a:gd name="T21" fmla="*/ 0 h 16"/>
              <a:gd name="T22" fmla="*/ 1058 w 12"/>
              <a:gd name="T23" fmla="*/ 0 h 16"/>
              <a:gd name="T24" fmla="*/ 1058 w 12"/>
              <a:gd name="T25" fmla="*/ 6350 h 16"/>
              <a:gd name="T26" fmla="*/ 1588 w 12"/>
              <a:gd name="T27" fmla="*/ 6350 h 16"/>
              <a:gd name="T28" fmla="*/ 1588 w 12"/>
              <a:gd name="T29" fmla="*/ 0 h 16"/>
              <a:gd name="T30" fmla="*/ 1588 w 12"/>
              <a:gd name="T31" fmla="*/ 0 h 16"/>
              <a:gd name="T32" fmla="*/ 1588 w 12"/>
              <a:gd name="T33" fmla="*/ 6350 h 16"/>
              <a:gd name="T34" fmla="*/ 1852 w 12"/>
              <a:gd name="T35" fmla="*/ 6350 h 16"/>
              <a:gd name="T36" fmla="*/ 1852 w 12"/>
              <a:gd name="T37" fmla="*/ 0 h 16"/>
              <a:gd name="T38" fmla="*/ 1852 w 12"/>
              <a:gd name="T39" fmla="*/ 0 h 16"/>
              <a:gd name="T40" fmla="*/ 1852 w 12"/>
              <a:gd name="T41" fmla="*/ 6350 h 16"/>
              <a:gd name="T42" fmla="*/ 2117 w 12"/>
              <a:gd name="T43" fmla="*/ 6350 h 16"/>
              <a:gd name="T44" fmla="*/ 2117 w 12"/>
              <a:gd name="T45" fmla="*/ 0 h 16"/>
              <a:gd name="T46" fmla="*/ 2381 w 12"/>
              <a:gd name="T47" fmla="*/ 0 h 16"/>
              <a:gd name="T48" fmla="*/ 2381 w 12"/>
              <a:gd name="T49" fmla="*/ 6350 h 16"/>
              <a:gd name="T50" fmla="*/ 2381 w 12"/>
              <a:gd name="T51" fmla="*/ 6350 h 16"/>
              <a:gd name="T52" fmla="*/ 2381 w 12"/>
              <a:gd name="T53" fmla="*/ 0 h 16"/>
              <a:gd name="T54" fmla="*/ 2910 w 12"/>
              <a:gd name="T55" fmla="*/ 0 h 16"/>
              <a:gd name="T56" fmla="*/ 2910 w 12"/>
              <a:gd name="T57" fmla="*/ 6350 h 16"/>
              <a:gd name="T58" fmla="*/ 2910 w 12"/>
              <a:gd name="T59" fmla="*/ 6350 h 16"/>
              <a:gd name="T60" fmla="*/ 2910 w 12"/>
              <a:gd name="T61" fmla="*/ 0 h 16"/>
              <a:gd name="T62" fmla="*/ 3175 w 12"/>
              <a:gd name="T63" fmla="*/ 0 h 16"/>
              <a:gd name="T64" fmla="*/ 3175 w 12"/>
              <a:gd name="T65" fmla="*/ 6350 h 16"/>
              <a:gd name="T66" fmla="*/ 1852 w 12"/>
              <a:gd name="T67" fmla="*/ 0 h 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6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2" y="0"/>
                </a:lnTo>
                <a:lnTo>
                  <a:pt x="2" y="16"/>
                </a:lnTo>
                <a:lnTo>
                  <a:pt x="2" y="0"/>
                </a:lnTo>
                <a:lnTo>
                  <a:pt x="3" y="0"/>
                </a:lnTo>
                <a:lnTo>
                  <a:pt x="3" y="16"/>
                </a:lnTo>
                <a:lnTo>
                  <a:pt x="4" y="16"/>
                </a:lnTo>
                <a:lnTo>
                  <a:pt x="4" y="0"/>
                </a:lnTo>
                <a:lnTo>
                  <a:pt x="4" y="16"/>
                </a:lnTo>
                <a:lnTo>
                  <a:pt x="6" y="16"/>
                </a:lnTo>
                <a:lnTo>
                  <a:pt x="6" y="0"/>
                </a:lnTo>
                <a:lnTo>
                  <a:pt x="6" y="16"/>
                </a:lnTo>
                <a:lnTo>
                  <a:pt x="7" y="16"/>
                </a:lnTo>
                <a:lnTo>
                  <a:pt x="7" y="0"/>
                </a:lnTo>
                <a:lnTo>
                  <a:pt x="7" y="16"/>
                </a:lnTo>
                <a:lnTo>
                  <a:pt x="8" y="16"/>
                </a:lnTo>
                <a:lnTo>
                  <a:pt x="8" y="0"/>
                </a:lnTo>
                <a:lnTo>
                  <a:pt x="9" y="0"/>
                </a:lnTo>
                <a:lnTo>
                  <a:pt x="9" y="16"/>
                </a:lnTo>
                <a:lnTo>
                  <a:pt x="9" y="0"/>
                </a:lnTo>
                <a:lnTo>
                  <a:pt x="11" y="0"/>
                </a:lnTo>
                <a:lnTo>
                  <a:pt x="11" y="16"/>
                </a:lnTo>
                <a:lnTo>
                  <a:pt x="11" y="0"/>
                </a:lnTo>
                <a:lnTo>
                  <a:pt x="12" y="0"/>
                </a:lnTo>
                <a:lnTo>
                  <a:pt x="12" y="16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7" name="Freeform 225"/>
          <p:cNvSpPr>
            <a:spLocks/>
          </p:cNvSpPr>
          <p:nvPr/>
        </p:nvSpPr>
        <p:spPr bwMode="auto">
          <a:xfrm>
            <a:off x="2203450" y="5608638"/>
            <a:ext cx="9525" cy="4762"/>
          </a:xfrm>
          <a:custGeom>
            <a:avLst/>
            <a:gdLst>
              <a:gd name="T0" fmla="*/ 0 w 26"/>
              <a:gd name="T1" fmla="*/ 2597 h 11"/>
              <a:gd name="T2" fmla="*/ 0 w 26"/>
              <a:gd name="T3" fmla="*/ 0 h 11"/>
              <a:gd name="T4" fmla="*/ 9525 w 26"/>
              <a:gd name="T5" fmla="*/ 0 h 11"/>
              <a:gd name="T6" fmla="*/ 9525 w 26"/>
              <a:gd name="T7" fmla="*/ 0 h 11"/>
              <a:gd name="T8" fmla="*/ 0 w 26"/>
              <a:gd name="T9" fmla="*/ 0 h 11"/>
              <a:gd name="T10" fmla="*/ 0 w 26"/>
              <a:gd name="T11" fmla="*/ 433 h 11"/>
              <a:gd name="T12" fmla="*/ 9525 w 26"/>
              <a:gd name="T13" fmla="*/ 433 h 11"/>
              <a:gd name="T14" fmla="*/ 9525 w 26"/>
              <a:gd name="T15" fmla="*/ 866 h 11"/>
              <a:gd name="T16" fmla="*/ 0 w 26"/>
              <a:gd name="T17" fmla="*/ 866 h 11"/>
              <a:gd name="T18" fmla="*/ 0 w 26"/>
              <a:gd name="T19" fmla="*/ 866 h 11"/>
              <a:gd name="T20" fmla="*/ 9525 w 26"/>
              <a:gd name="T21" fmla="*/ 866 h 11"/>
              <a:gd name="T22" fmla="*/ 9525 w 26"/>
              <a:gd name="T23" fmla="*/ 1732 h 11"/>
              <a:gd name="T24" fmla="*/ 0 w 26"/>
              <a:gd name="T25" fmla="*/ 1732 h 11"/>
              <a:gd name="T26" fmla="*/ 0 w 26"/>
              <a:gd name="T27" fmla="*/ 1732 h 11"/>
              <a:gd name="T28" fmla="*/ 9525 w 26"/>
              <a:gd name="T29" fmla="*/ 1732 h 11"/>
              <a:gd name="T30" fmla="*/ 9525 w 26"/>
              <a:gd name="T31" fmla="*/ 2165 h 11"/>
              <a:gd name="T32" fmla="*/ 0 w 26"/>
              <a:gd name="T33" fmla="*/ 2165 h 11"/>
              <a:gd name="T34" fmla="*/ 0 w 26"/>
              <a:gd name="T35" fmla="*/ 2597 h 11"/>
              <a:gd name="T36" fmla="*/ 9525 w 26"/>
              <a:gd name="T37" fmla="*/ 2597 h 11"/>
              <a:gd name="T38" fmla="*/ 9525 w 26"/>
              <a:gd name="T39" fmla="*/ 2597 h 11"/>
              <a:gd name="T40" fmla="*/ 0 w 26"/>
              <a:gd name="T41" fmla="*/ 2597 h 11"/>
              <a:gd name="T42" fmla="*/ 0 w 26"/>
              <a:gd name="T43" fmla="*/ 3463 h 11"/>
              <a:gd name="T44" fmla="*/ 9525 w 26"/>
              <a:gd name="T45" fmla="*/ 3463 h 11"/>
              <a:gd name="T46" fmla="*/ 9525 w 26"/>
              <a:gd name="T47" fmla="*/ 3463 h 11"/>
              <a:gd name="T48" fmla="*/ 0 w 26"/>
              <a:gd name="T49" fmla="*/ 3463 h 11"/>
              <a:gd name="T50" fmla="*/ 0 w 26"/>
              <a:gd name="T51" fmla="*/ 3896 h 11"/>
              <a:gd name="T52" fmla="*/ 9525 w 26"/>
              <a:gd name="T53" fmla="*/ 3896 h 11"/>
              <a:gd name="T54" fmla="*/ 9525 w 26"/>
              <a:gd name="T55" fmla="*/ 3896 h 11"/>
              <a:gd name="T56" fmla="*/ 0 w 26"/>
              <a:gd name="T57" fmla="*/ 3896 h 11"/>
              <a:gd name="T58" fmla="*/ 0 w 26"/>
              <a:gd name="T59" fmla="*/ 4329 h 11"/>
              <a:gd name="T60" fmla="*/ 9525 w 26"/>
              <a:gd name="T61" fmla="*/ 4329 h 11"/>
              <a:gd name="T62" fmla="*/ 9525 w 26"/>
              <a:gd name="T63" fmla="*/ 4762 h 11"/>
              <a:gd name="T64" fmla="*/ 0 w 26"/>
              <a:gd name="T65" fmla="*/ 4762 h 11"/>
              <a:gd name="T66" fmla="*/ 9525 w 26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1">
                <a:moveTo>
                  <a:pt x="0" y="6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26" y="2"/>
                </a:lnTo>
                <a:lnTo>
                  <a:pt x="0" y="2"/>
                </a:lnTo>
                <a:lnTo>
                  <a:pt x="26" y="2"/>
                </a:lnTo>
                <a:lnTo>
                  <a:pt x="26" y="4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0" y="6"/>
                </a:lnTo>
                <a:lnTo>
                  <a:pt x="26" y="6"/>
                </a:lnTo>
                <a:lnTo>
                  <a:pt x="0" y="6"/>
                </a:lnTo>
                <a:lnTo>
                  <a:pt x="0" y="8"/>
                </a:lnTo>
                <a:lnTo>
                  <a:pt x="26" y="8"/>
                </a:lnTo>
                <a:lnTo>
                  <a:pt x="0" y="8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26" y="11"/>
                </a:lnTo>
                <a:lnTo>
                  <a:pt x="0" y="11"/>
                </a:lnTo>
                <a:lnTo>
                  <a:pt x="26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8" name="Freeform 226"/>
          <p:cNvSpPr>
            <a:spLocks/>
          </p:cNvSpPr>
          <p:nvPr/>
        </p:nvSpPr>
        <p:spPr bwMode="auto">
          <a:xfrm>
            <a:off x="2211388" y="5595938"/>
            <a:ext cx="4762" cy="15875"/>
          </a:xfrm>
          <a:custGeom>
            <a:avLst/>
            <a:gdLst>
              <a:gd name="T0" fmla="*/ 1984 w 12"/>
              <a:gd name="T1" fmla="*/ 15875 h 39"/>
              <a:gd name="T2" fmla="*/ 0 w 12"/>
              <a:gd name="T3" fmla="*/ 15875 h 39"/>
              <a:gd name="T4" fmla="*/ 0 w 12"/>
              <a:gd name="T5" fmla="*/ 0 h 39"/>
              <a:gd name="T6" fmla="*/ 794 w 12"/>
              <a:gd name="T7" fmla="*/ 0 h 39"/>
              <a:gd name="T8" fmla="*/ 794 w 12"/>
              <a:gd name="T9" fmla="*/ 15875 h 39"/>
              <a:gd name="T10" fmla="*/ 1191 w 12"/>
              <a:gd name="T11" fmla="*/ 15875 h 39"/>
              <a:gd name="T12" fmla="*/ 1191 w 12"/>
              <a:gd name="T13" fmla="*/ 0 h 39"/>
              <a:gd name="T14" fmla="*/ 1191 w 12"/>
              <a:gd name="T15" fmla="*/ 0 h 39"/>
              <a:gd name="T16" fmla="*/ 1191 w 12"/>
              <a:gd name="T17" fmla="*/ 15875 h 39"/>
              <a:gd name="T18" fmla="*/ 1587 w 12"/>
              <a:gd name="T19" fmla="*/ 15875 h 39"/>
              <a:gd name="T20" fmla="*/ 1587 w 12"/>
              <a:gd name="T21" fmla="*/ 0 h 39"/>
              <a:gd name="T22" fmla="*/ 1587 w 12"/>
              <a:gd name="T23" fmla="*/ 0 h 39"/>
              <a:gd name="T24" fmla="*/ 1587 w 12"/>
              <a:gd name="T25" fmla="*/ 15875 h 39"/>
              <a:gd name="T26" fmla="*/ 1984 w 12"/>
              <a:gd name="T27" fmla="*/ 15875 h 39"/>
              <a:gd name="T28" fmla="*/ 1984 w 12"/>
              <a:gd name="T29" fmla="*/ 0 h 39"/>
              <a:gd name="T30" fmla="*/ 1984 w 12"/>
              <a:gd name="T31" fmla="*/ 0 h 39"/>
              <a:gd name="T32" fmla="*/ 1984 w 12"/>
              <a:gd name="T33" fmla="*/ 15875 h 39"/>
              <a:gd name="T34" fmla="*/ 2778 w 12"/>
              <a:gd name="T35" fmla="*/ 15875 h 39"/>
              <a:gd name="T36" fmla="*/ 2778 w 12"/>
              <a:gd name="T37" fmla="*/ 0 h 39"/>
              <a:gd name="T38" fmla="*/ 3175 w 12"/>
              <a:gd name="T39" fmla="*/ 0 h 39"/>
              <a:gd name="T40" fmla="*/ 3175 w 12"/>
              <a:gd name="T41" fmla="*/ 15875 h 39"/>
              <a:gd name="T42" fmla="*/ 3175 w 12"/>
              <a:gd name="T43" fmla="*/ 15875 h 39"/>
              <a:gd name="T44" fmla="*/ 3175 w 12"/>
              <a:gd name="T45" fmla="*/ 0 h 39"/>
              <a:gd name="T46" fmla="*/ 3572 w 12"/>
              <a:gd name="T47" fmla="*/ 0 h 39"/>
              <a:gd name="T48" fmla="*/ 3572 w 12"/>
              <a:gd name="T49" fmla="*/ 15875 h 39"/>
              <a:gd name="T50" fmla="*/ 3572 w 12"/>
              <a:gd name="T51" fmla="*/ 15875 h 39"/>
              <a:gd name="T52" fmla="*/ 3572 w 12"/>
              <a:gd name="T53" fmla="*/ 0 h 39"/>
              <a:gd name="T54" fmla="*/ 4365 w 12"/>
              <a:gd name="T55" fmla="*/ 0 h 39"/>
              <a:gd name="T56" fmla="*/ 4365 w 12"/>
              <a:gd name="T57" fmla="*/ 15875 h 39"/>
              <a:gd name="T58" fmla="*/ 4762 w 12"/>
              <a:gd name="T59" fmla="*/ 15875 h 39"/>
              <a:gd name="T60" fmla="*/ 4762 w 12"/>
              <a:gd name="T61" fmla="*/ 0 h 39"/>
              <a:gd name="T62" fmla="*/ 4762 w 12"/>
              <a:gd name="T63" fmla="*/ 0 h 39"/>
              <a:gd name="T64" fmla="*/ 4762 w 12"/>
              <a:gd name="T65" fmla="*/ 15875 h 39"/>
              <a:gd name="T66" fmla="*/ 1984 w 12"/>
              <a:gd name="T67" fmla="*/ 0 h 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9">
                <a:moveTo>
                  <a:pt x="5" y="39"/>
                </a:moveTo>
                <a:lnTo>
                  <a:pt x="0" y="39"/>
                </a:lnTo>
                <a:lnTo>
                  <a:pt x="0" y="0"/>
                </a:lnTo>
                <a:lnTo>
                  <a:pt x="2" y="0"/>
                </a:lnTo>
                <a:lnTo>
                  <a:pt x="2" y="39"/>
                </a:lnTo>
                <a:lnTo>
                  <a:pt x="3" y="39"/>
                </a:lnTo>
                <a:lnTo>
                  <a:pt x="3" y="0"/>
                </a:lnTo>
                <a:lnTo>
                  <a:pt x="3" y="39"/>
                </a:lnTo>
                <a:lnTo>
                  <a:pt x="4" y="39"/>
                </a:lnTo>
                <a:lnTo>
                  <a:pt x="4" y="0"/>
                </a:lnTo>
                <a:lnTo>
                  <a:pt x="4" y="39"/>
                </a:lnTo>
                <a:lnTo>
                  <a:pt x="5" y="39"/>
                </a:lnTo>
                <a:lnTo>
                  <a:pt x="5" y="0"/>
                </a:lnTo>
                <a:lnTo>
                  <a:pt x="5" y="39"/>
                </a:lnTo>
                <a:lnTo>
                  <a:pt x="7" y="39"/>
                </a:lnTo>
                <a:lnTo>
                  <a:pt x="7" y="0"/>
                </a:lnTo>
                <a:lnTo>
                  <a:pt x="8" y="0"/>
                </a:lnTo>
                <a:lnTo>
                  <a:pt x="8" y="39"/>
                </a:lnTo>
                <a:lnTo>
                  <a:pt x="8" y="0"/>
                </a:lnTo>
                <a:lnTo>
                  <a:pt x="9" y="0"/>
                </a:lnTo>
                <a:lnTo>
                  <a:pt x="9" y="39"/>
                </a:lnTo>
                <a:lnTo>
                  <a:pt x="9" y="0"/>
                </a:lnTo>
                <a:lnTo>
                  <a:pt x="11" y="0"/>
                </a:lnTo>
                <a:lnTo>
                  <a:pt x="11" y="39"/>
                </a:lnTo>
                <a:lnTo>
                  <a:pt x="12" y="39"/>
                </a:lnTo>
                <a:lnTo>
                  <a:pt x="12" y="0"/>
                </a:lnTo>
                <a:lnTo>
                  <a:pt x="12" y="3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9" name="Freeform 227"/>
          <p:cNvSpPr>
            <a:spLocks/>
          </p:cNvSpPr>
          <p:nvPr/>
        </p:nvSpPr>
        <p:spPr bwMode="auto">
          <a:xfrm>
            <a:off x="2225675" y="5573713"/>
            <a:ext cx="6350" cy="4762"/>
          </a:xfrm>
          <a:custGeom>
            <a:avLst/>
            <a:gdLst>
              <a:gd name="T0" fmla="*/ 0 w 19"/>
              <a:gd name="T1" fmla="*/ 1984 h 12"/>
              <a:gd name="T2" fmla="*/ 0 w 19"/>
              <a:gd name="T3" fmla="*/ 0 h 12"/>
              <a:gd name="T4" fmla="*/ 6350 w 19"/>
              <a:gd name="T5" fmla="*/ 0 h 12"/>
              <a:gd name="T6" fmla="*/ 6350 w 19"/>
              <a:gd name="T7" fmla="*/ 397 h 12"/>
              <a:gd name="T8" fmla="*/ 0 w 19"/>
              <a:gd name="T9" fmla="*/ 397 h 12"/>
              <a:gd name="T10" fmla="*/ 0 w 19"/>
              <a:gd name="T11" fmla="*/ 397 h 12"/>
              <a:gd name="T12" fmla="*/ 6350 w 19"/>
              <a:gd name="T13" fmla="*/ 397 h 12"/>
              <a:gd name="T14" fmla="*/ 6350 w 19"/>
              <a:gd name="T15" fmla="*/ 1191 h 12"/>
              <a:gd name="T16" fmla="*/ 0 w 19"/>
              <a:gd name="T17" fmla="*/ 1191 h 12"/>
              <a:gd name="T18" fmla="*/ 0 w 19"/>
              <a:gd name="T19" fmla="*/ 1191 h 12"/>
              <a:gd name="T20" fmla="*/ 6350 w 19"/>
              <a:gd name="T21" fmla="*/ 1191 h 12"/>
              <a:gd name="T22" fmla="*/ 6350 w 19"/>
              <a:gd name="T23" fmla="*/ 1587 h 12"/>
              <a:gd name="T24" fmla="*/ 0 w 19"/>
              <a:gd name="T25" fmla="*/ 1587 h 12"/>
              <a:gd name="T26" fmla="*/ 0 w 19"/>
              <a:gd name="T27" fmla="*/ 1984 h 12"/>
              <a:gd name="T28" fmla="*/ 6350 w 19"/>
              <a:gd name="T29" fmla="*/ 1984 h 12"/>
              <a:gd name="T30" fmla="*/ 6350 w 19"/>
              <a:gd name="T31" fmla="*/ 1984 h 12"/>
              <a:gd name="T32" fmla="*/ 0 w 19"/>
              <a:gd name="T33" fmla="*/ 1984 h 12"/>
              <a:gd name="T34" fmla="*/ 0 w 19"/>
              <a:gd name="T35" fmla="*/ 2381 h 12"/>
              <a:gd name="T36" fmla="*/ 6350 w 19"/>
              <a:gd name="T37" fmla="*/ 2381 h 12"/>
              <a:gd name="T38" fmla="*/ 6350 w 19"/>
              <a:gd name="T39" fmla="*/ 2381 h 12"/>
              <a:gd name="T40" fmla="*/ 0 w 19"/>
              <a:gd name="T41" fmla="*/ 2381 h 12"/>
              <a:gd name="T42" fmla="*/ 0 w 19"/>
              <a:gd name="T43" fmla="*/ 3175 h 12"/>
              <a:gd name="T44" fmla="*/ 6350 w 19"/>
              <a:gd name="T45" fmla="*/ 3175 h 12"/>
              <a:gd name="T46" fmla="*/ 6350 w 19"/>
              <a:gd name="T47" fmla="*/ 3175 h 12"/>
              <a:gd name="T48" fmla="*/ 0 w 19"/>
              <a:gd name="T49" fmla="*/ 3175 h 12"/>
              <a:gd name="T50" fmla="*/ 0 w 19"/>
              <a:gd name="T51" fmla="*/ 3572 h 12"/>
              <a:gd name="T52" fmla="*/ 6350 w 19"/>
              <a:gd name="T53" fmla="*/ 3572 h 12"/>
              <a:gd name="T54" fmla="*/ 6350 w 19"/>
              <a:gd name="T55" fmla="*/ 3968 h 12"/>
              <a:gd name="T56" fmla="*/ 0 w 19"/>
              <a:gd name="T57" fmla="*/ 3968 h 12"/>
              <a:gd name="T58" fmla="*/ 0 w 19"/>
              <a:gd name="T59" fmla="*/ 3968 h 12"/>
              <a:gd name="T60" fmla="*/ 6350 w 19"/>
              <a:gd name="T61" fmla="*/ 3968 h 12"/>
              <a:gd name="T62" fmla="*/ 6350 w 19"/>
              <a:gd name="T63" fmla="*/ 4762 h 12"/>
              <a:gd name="T64" fmla="*/ 0 w 19"/>
              <a:gd name="T65" fmla="*/ 4762 h 12"/>
              <a:gd name="T66" fmla="*/ 6350 w 19"/>
              <a:gd name="T67" fmla="*/ 1984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" h="12">
                <a:moveTo>
                  <a:pt x="0" y="5"/>
                </a:moveTo>
                <a:lnTo>
                  <a:pt x="0" y="0"/>
                </a:lnTo>
                <a:lnTo>
                  <a:pt x="19" y="0"/>
                </a:lnTo>
                <a:lnTo>
                  <a:pt x="19" y="1"/>
                </a:lnTo>
                <a:lnTo>
                  <a:pt x="0" y="1"/>
                </a:lnTo>
                <a:lnTo>
                  <a:pt x="19" y="1"/>
                </a:lnTo>
                <a:lnTo>
                  <a:pt x="19" y="3"/>
                </a:lnTo>
                <a:lnTo>
                  <a:pt x="0" y="3"/>
                </a:lnTo>
                <a:lnTo>
                  <a:pt x="19" y="3"/>
                </a:lnTo>
                <a:lnTo>
                  <a:pt x="19" y="4"/>
                </a:lnTo>
                <a:lnTo>
                  <a:pt x="0" y="4"/>
                </a:lnTo>
                <a:lnTo>
                  <a:pt x="0" y="5"/>
                </a:lnTo>
                <a:lnTo>
                  <a:pt x="19" y="5"/>
                </a:lnTo>
                <a:lnTo>
                  <a:pt x="0" y="5"/>
                </a:lnTo>
                <a:lnTo>
                  <a:pt x="0" y="6"/>
                </a:lnTo>
                <a:lnTo>
                  <a:pt x="19" y="6"/>
                </a:lnTo>
                <a:lnTo>
                  <a:pt x="0" y="6"/>
                </a:lnTo>
                <a:lnTo>
                  <a:pt x="0" y="8"/>
                </a:lnTo>
                <a:lnTo>
                  <a:pt x="19" y="8"/>
                </a:lnTo>
                <a:lnTo>
                  <a:pt x="0" y="8"/>
                </a:lnTo>
                <a:lnTo>
                  <a:pt x="0" y="9"/>
                </a:lnTo>
                <a:lnTo>
                  <a:pt x="19" y="9"/>
                </a:lnTo>
                <a:lnTo>
                  <a:pt x="19" y="10"/>
                </a:lnTo>
                <a:lnTo>
                  <a:pt x="0" y="10"/>
                </a:lnTo>
                <a:lnTo>
                  <a:pt x="19" y="10"/>
                </a:lnTo>
                <a:lnTo>
                  <a:pt x="19" y="12"/>
                </a:lnTo>
                <a:lnTo>
                  <a:pt x="0" y="12"/>
                </a:lnTo>
                <a:lnTo>
                  <a:pt x="1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0" name="Freeform 228"/>
          <p:cNvSpPr>
            <a:spLocks/>
          </p:cNvSpPr>
          <p:nvPr/>
        </p:nvSpPr>
        <p:spPr bwMode="auto">
          <a:xfrm>
            <a:off x="2228850" y="5551488"/>
            <a:ext cx="4763" cy="23812"/>
          </a:xfrm>
          <a:custGeom>
            <a:avLst/>
            <a:gdLst>
              <a:gd name="T0" fmla="*/ 2598 w 11"/>
              <a:gd name="T1" fmla="*/ 23812 h 59"/>
              <a:gd name="T2" fmla="*/ 0 w 11"/>
              <a:gd name="T3" fmla="*/ 23812 h 59"/>
              <a:gd name="T4" fmla="*/ 0 w 11"/>
              <a:gd name="T5" fmla="*/ 0 h 59"/>
              <a:gd name="T6" fmla="*/ 433 w 11"/>
              <a:gd name="T7" fmla="*/ 0 h 59"/>
              <a:gd name="T8" fmla="*/ 433 w 11"/>
              <a:gd name="T9" fmla="*/ 23812 h 59"/>
              <a:gd name="T10" fmla="*/ 866 w 11"/>
              <a:gd name="T11" fmla="*/ 23812 h 59"/>
              <a:gd name="T12" fmla="*/ 866 w 11"/>
              <a:gd name="T13" fmla="*/ 0 h 59"/>
              <a:gd name="T14" fmla="*/ 866 w 11"/>
              <a:gd name="T15" fmla="*/ 0 h 59"/>
              <a:gd name="T16" fmla="*/ 866 w 11"/>
              <a:gd name="T17" fmla="*/ 23812 h 59"/>
              <a:gd name="T18" fmla="*/ 1732 w 11"/>
              <a:gd name="T19" fmla="*/ 23812 h 59"/>
              <a:gd name="T20" fmla="*/ 1732 w 11"/>
              <a:gd name="T21" fmla="*/ 0 h 59"/>
              <a:gd name="T22" fmla="*/ 1732 w 11"/>
              <a:gd name="T23" fmla="*/ 0 h 59"/>
              <a:gd name="T24" fmla="*/ 1732 w 11"/>
              <a:gd name="T25" fmla="*/ 23812 h 59"/>
              <a:gd name="T26" fmla="*/ 2165 w 11"/>
              <a:gd name="T27" fmla="*/ 23812 h 59"/>
              <a:gd name="T28" fmla="*/ 2165 w 11"/>
              <a:gd name="T29" fmla="*/ 0 h 59"/>
              <a:gd name="T30" fmla="*/ 2598 w 11"/>
              <a:gd name="T31" fmla="*/ 0 h 59"/>
              <a:gd name="T32" fmla="*/ 2598 w 11"/>
              <a:gd name="T33" fmla="*/ 23812 h 59"/>
              <a:gd name="T34" fmla="*/ 2598 w 11"/>
              <a:gd name="T35" fmla="*/ 23812 h 59"/>
              <a:gd name="T36" fmla="*/ 2598 w 11"/>
              <a:gd name="T37" fmla="*/ 0 h 59"/>
              <a:gd name="T38" fmla="*/ 3464 w 11"/>
              <a:gd name="T39" fmla="*/ 0 h 59"/>
              <a:gd name="T40" fmla="*/ 3464 w 11"/>
              <a:gd name="T41" fmla="*/ 23812 h 59"/>
              <a:gd name="T42" fmla="*/ 3464 w 11"/>
              <a:gd name="T43" fmla="*/ 23812 h 59"/>
              <a:gd name="T44" fmla="*/ 3464 w 11"/>
              <a:gd name="T45" fmla="*/ 0 h 59"/>
              <a:gd name="T46" fmla="*/ 3897 w 11"/>
              <a:gd name="T47" fmla="*/ 0 h 59"/>
              <a:gd name="T48" fmla="*/ 3897 w 11"/>
              <a:gd name="T49" fmla="*/ 23812 h 59"/>
              <a:gd name="T50" fmla="*/ 3897 w 11"/>
              <a:gd name="T51" fmla="*/ 23812 h 59"/>
              <a:gd name="T52" fmla="*/ 3897 w 11"/>
              <a:gd name="T53" fmla="*/ 0 h 59"/>
              <a:gd name="T54" fmla="*/ 4330 w 11"/>
              <a:gd name="T55" fmla="*/ 0 h 59"/>
              <a:gd name="T56" fmla="*/ 4330 w 11"/>
              <a:gd name="T57" fmla="*/ 23812 h 59"/>
              <a:gd name="T58" fmla="*/ 4763 w 11"/>
              <a:gd name="T59" fmla="*/ 23812 h 59"/>
              <a:gd name="T60" fmla="*/ 4763 w 11"/>
              <a:gd name="T61" fmla="*/ 0 h 59"/>
              <a:gd name="T62" fmla="*/ 4763 w 11"/>
              <a:gd name="T63" fmla="*/ 0 h 59"/>
              <a:gd name="T64" fmla="*/ 4763 w 11"/>
              <a:gd name="T65" fmla="*/ 23812 h 59"/>
              <a:gd name="T66" fmla="*/ 2598 w 11"/>
              <a:gd name="T67" fmla="*/ 0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9">
                <a:moveTo>
                  <a:pt x="6" y="59"/>
                </a:moveTo>
                <a:lnTo>
                  <a:pt x="0" y="59"/>
                </a:lnTo>
                <a:lnTo>
                  <a:pt x="0" y="0"/>
                </a:lnTo>
                <a:lnTo>
                  <a:pt x="1" y="0"/>
                </a:lnTo>
                <a:lnTo>
                  <a:pt x="1" y="59"/>
                </a:lnTo>
                <a:lnTo>
                  <a:pt x="2" y="59"/>
                </a:lnTo>
                <a:lnTo>
                  <a:pt x="2" y="0"/>
                </a:lnTo>
                <a:lnTo>
                  <a:pt x="2" y="59"/>
                </a:lnTo>
                <a:lnTo>
                  <a:pt x="4" y="59"/>
                </a:lnTo>
                <a:lnTo>
                  <a:pt x="4" y="0"/>
                </a:lnTo>
                <a:lnTo>
                  <a:pt x="4" y="59"/>
                </a:lnTo>
                <a:lnTo>
                  <a:pt x="5" y="59"/>
                </a:lnTo>
                <a:lnTo>
                  <a:pt x="5" y="0"/>
                </a:lnTo>
                <a:lnTo>
                  <a:pt x="6" y="0"/>
                </a:lnTo>
                <a:lnTo>
                  <a:pt x="6" y="59"/>
                </a:lnTo>
                <a:lnTo>
                  <a:pt x="6" y="0"/>
                </a:lnTo>
                <a:lnTo>
                  <a:pt x="8" y="0"/>
                </a:lnTo>
                <a:lnTo>
                  <a:pt x="8" y="59"/>
                </a:lnTo>
                <a:lnTo>
                  <a:pt x="8" y="0"/>
                </a:lnTo>
                <a:lnTo>
                  <a:pt x="9" y="0"/>
                </a:lnTo>
                <a:lnTo>
                  <a:pt x="9" y="59"/>
                </a:lnTo>
                <a:lnTo>
                  <a:pt x="9" y="0"/>
                </a:lnTo>
                <a:lnTo>
                  <a:pt x="10" y="0"/>
                </a:lnTo>
                <a:lnTo>
                  <a:pt x="10" y="59"/>
                </a:lnTo>
                <a:lnTo>
                  <a:pt x="11" y="59"/>
                </a:lnTo>
                <a:lnTo>
                  <a:pt x="11" y="0"/>
                </a:lnTo>
                <a:lnTo>
                  <a:pt x="11" y="59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1" name="Freeform 229"/>
          <p:cNvSpPr>
            <a:spLocks/>
          </p:cNvSpPr>
          <p:nvPr/>
        </p:nvSpPr>
        <p:spPr bwMode="auto">
          <a:xfrm>
            <a:off x="2249488" y="5534025"/>
            <a:ext cx="4762" cy="3175"/>
          </a:xfrm>
          <a:custGeom>
            <a:avLst/>
            <a:gdLst>
              <a:gd name="T0" fmla="*/ 2165 w 11"/>
              <a:gd name="T1" fmla="*/ 3175 h 9"/>
              <a:gd name="T2" fmla="*/ 0 w 11"/>
              <a:gd name="T3" fmla="*/ 3175 h 9"/>
              <a:gd name="T4" fmla="*/ 0 w 11"/>
              <a:gd name="T5" fmla="*/ 0 h 9"/>
              <a:gd name="T6" fmla="*/ 433 w 11"/>
              <a:gd name="T7" fmla="*/ 0 h 9"/>
              <a:gd name="T8" fmla="*/ 433 w 11"/>
              <a:gd name="T9" fmla="*/ 3175 h 9"/>
              <a:gd name="T10" fmla="*/ 433 w 11"/>
              <a:gd name="T11" fmla="*/ 3175 h 9"/>
              <a:gd name="T12" fmla="*/ 433 w 11"/>
              <a:gd name="T13" fmla="*/ 0 h 9"/>
              <a:gd name="T14" fmla="*/ 866 w 11"/>
              <a:gd name="T15" fmla="*/ 0 h 9"/>
              <a:gd name="T16" fmla="*/ 866 w 11"/>
              <a:gd name="T17" fmla="*/ 3175 h 9"/>
              <a:gd name="T18" fmla="*/ 866 w 11"/>
              <a:gd name="T19" fmla="*/ 3175 h 9"/>
              <a:gd name="T20" fmla="*/ 866 w 11"/>
              <a:gd name="T21" fmla="*/ 0 h 9"/>
              <a:gd name="T22" fmla="*/ 1732 w 11"/>
              <a:gd name="T23" fmla="*/ 0 h 9"/>
              <a:gd name="T24" fmla="*/ 1732 w 11"/>
              <a:gd name="T25" fmla="*/ 3175 h 9"/>
              <a:gd name="T26" fmla="*/ 2165 w 11"/>
              <a:gd name="T27" fmla="*/ 3175 h 9"/>
              <a:gd name="T28" fmla="*/ 2165 w 11"/>
              <a:gd name="T29" fmla="*/ 0 h 9"/>
              <a:gd name="T30" fmla="*/ 2165 w 11"/>
              <a:gd name="T31" fmla="*/ 0 h 9"/>
              <a:gd name="T32" fmla="*/ 2165 w 11"/>
              <a:gd name="T33" fmla="*/ 3175 h 9"/>
              <a:gd name="T34" fmla="*/ 2597 w 11"/>
              <a:gd name="T35" fmla="*/ 3175 h 9"/>
              <a:gd name="T36" fmla="*/ 2597 w 11"/>
              <a:gd name="T37" fmla="*/ 0 h 9"/>
              <a:gd name="T38" fmla="*/ 2597 w 11"/>
              <a:gd name="T39" fmla="*/ 0 h 9"/>
              <a:gd name="T40" fmla="*/ 2597 w 11"/>
              <a:gd name="T41" fmla="*/ 3175 h 9"/>
              <a:gd name="T42" fmla="*/ 3030 w 11"/>
              <a:gd name="T43" fmla="*/ 3175 h 9"/>
              <a:gd name="T44" fmla="*/ 3030 w 11"/>
              <a:gd name="T45" fmla="*/ 0 h 9"/>
              <a:gd name="T46" fmla="*/ 3896 w 11"/>
              <a:gd name="T47" fmla="*/ 0 h 9"/>
              <a:gd name="T48" fmla="*/ 3896 w 11"/>
              <a:gd name="T49" fmla="*/ 3175 h 9"/>
              <a:gd name="T50" fmla="*/ 3896 w 11"/>
              <a:gd name="T51" fmla="*/ 3175 h 9"/>
              <a:gd name="T52" fmla="*/ 3896 w 11"/>
              <a:gd name="T53" fmla="*/ 0 h 9"/>
              <a:gd name="T54" fmla="*/ 4329 w 11"/>
              <a:gd name="T55" fmla="*/ 0 h 9"/>
              <a:gd name="T56" fmla="*/ 4329 w 11"/>
              <a:gd name="T57" fmla="*/ 3175 h 9"/>
              <a:gd name="T58" fmla="*/ 4329 w 11"/>
              <a:gd name="T59" fmla="*/ 3175 h 9"/>
              <a:gd name="T60" fmla="*/ 4329 w 11"/>
              <a:gd name="T61" fmla="*/ 0 h 9"/>
              <a:gd name="T62" fmla="*/ 4762 w 11"/>
              <a:gd name="T63" fmla="*/ 0 h 9"/>
              <a:gd name="T64" fmla="*/ 4762 w 11"/>
              <a:gd name="T65" fmla="*/ 3175 h 9"/>
              <a:gd name="T66" fmla="*/ 2165 w 11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9">
                <a:moveTo>
                  <a:pt x="5" y="9"/>
                </a:moveTo>
                <a:lnTo>
                  <a:pt x="0" y="9"/>
                </a:lnTo>
                <a:lnTo>
                  <a:pt x="0" y="0"/>
                </a:lnTo>
                <a:lnTo>
                  <a:pt x="1" y="0"/>
                </a:lnTo>
                <a:lnTo>
                  <a:pt x="1" y="9"/>
                </a:lnTo>
                <a:lnTo>
                  <a:pt x="1" y="0"/>
                </a:lnTo>
                <a:lnTo>
                  <a:pt x="2" y="0"/>
                </a:lnTo>
                <a:lnTo>
                  <a:pt x="2" y="9"/>
                </a:lnTo>
                <a:lnTo>
                  <a:pt x="2" y="0"/>
                </a:lnTo>
                <a:lnTo>
                  <a:pt x="4" y="0"/>
                </a:lnTo>
                <a:lnTo>
                  <a:pt x="4" y="9"/>
                </a:lnTo>
                <a:lnTo>
                  <a:pt x="5" y="9"/>
                </a:lnTo>
                <a:lnTo>
                  <a:pt x="5" y="0"/>
                </a:lnTo>
                <a:lnTo>
                  <a:pt x="5" y="9"/>
                </a:lnTo>
                <a:lnTo>
                  <a:pt x="6" y="9"/>
                </a:lnTo>
                <a:lnTo>
                  <a:pt x="6" y="0"/>
                </a:lnTo>
                <a:lnTo>
                  <a:pt x="6" y="9"/>
                </a:lnTo>
                <a:lnTo>
                  <a:pt x="7" y="9"/>
                </a:lnTo>
                <a:lnTo>
                  <a:pt x="7" y="0"/>
                </a:lnTo>
                <a:lnTo>
                  <a:pt x="9" y="0"/>
                </a:lnTo>
                <a:lnTo>
                  <a:pt x="9" y="9"/>
                </a:lnTo>
                <a:lnTo>
                  <a:pt x="9" y="0"/>
                </a:lnTo>
                <a:lnTo>
                  <a:pt x="10" y="0"/>
                </a:lnTo>
                <a:lnTo>
                  <a:pt x="10" y="9"/>
                </a:lnTo>
                <a:lnTo>
                  <a:pt x="10" y="0"/>
                </a:lnTo>
                <a:lnTo>
                  <a:pt x="11" y="0"/>
                </a:lnTo>
                <a:lnTo>
                  <a:pt x="11" y="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2" name="Freeform 230"/>
          <p:cNvSpPr>
            <a:spLocks/>
          </p:cNvSpPr>
          <p:nvPr/>
        </p:nvSpPr>
        <p:spPr bwMode="auto">
          <a:xfrm>
            <a:off x="2252663" y="5530850"/>
            <a:ext cx="9525" cy="4763"/>
          </a:xfrm>
          <a:custGeom>
            <a:avLst/>
            <a:gdLst>
              <a:gd name="T0" fmla="*/ 0 w 28"/>
              <a:gd name="T1" fmla="*/ 2382 h 10"/>
              <a:gd name="T2" fmla="*/ 0 w 28"/>
              <a:gd name="T3" fmla="*/ 0 h 10"/>
              <a:gd name="T4" fmla="*/ 9525 w 28"/>
              <a:gd name="T5" fmla="*/ 0 h 10"/>
              <a:gd name="T6" fmla="*/ 9525 w 28"/>
              <a:gd name="T7" fmla="*/ 0 h 10"/>
              <a:gd name="T8" fmla="*/ 0 w 28"/>
              <a:gd name="T9" fmla="*/ 0 h 10"/>
              <a:gd name="T10" fmla="*/ 0 w 28"/>
              <a:gd name="T11" fmla="*/ 476 h 10"/>
              <a:gd name="T12" fmla="*/ 9525 w 28"/>
              <a:gd name="T13" fmla="*/ 476 h 10"/>
              <a:gd name="T14" fmla="*/ 9525 w 28"/>
              <a:gd name="T15" fmla="*/ 476 h 10"/>
              <a:gd name="T16" fmla="*/ 0 w 28"/>
              <a:gd name="T17" fmla="*/ 476 h 10"/>
              <a:gd name="T18" fmla="*/ 0 w 28"/>
              <a:gd name="T19" fmla="*/ 953 h 10"/>
              <a:gd name="T20" fmla="*/ 9525 w 28"/>
              <a:gd name="T21" fmla="*/ 953 h 10"/>
              <a:gd name="T22" fmla="*/ 9525 w 28"/>
              <a:gd name="T23" fmla="*/ 1429 h 10"/>
              <a:gd name="T24" fmla="*/ 0 w 28"/>
              <a:gd name="T25" fmla="*/ 1429 h 10"/>
              <a:gd name="T26" fmla="*/ 0 w 28"/>
              <a:gd name="T27" fmla="*/ 1429 h 10"/>
              <a:gd name="T28" fmla="*/ 9525 w 28"/>
              <a:gd name="T29" fmla="*/ 1429 h 10"/>
              <a:gd name="T30" fmla="*/ 9525 w 28"/>
              <a:gd name="T31" fmla="*/ 2382 h 10"/>
              <a:gd name="T32" fmla="*/ 0 w 28"/>
              <a:gd name="T33" fmla="*/ 2382 h 10"/>
              <a:gd name="T34" fmla="*/ 0 w 28"/>
              <a:gd name="T35" fmla="*/ 2382 h 10"/>
              <a:gd name="T36" fmla="*/ 9525 w 28"/>
              <a:gd name="T37" fmla="*/ 2382 h 10"/>
              <a:gd name="T38" fmla="*/ 9525 w 28"/>
              <a:gd name="T39" fmla="*/ 2858 h 10"/>
              <a:gd name="T40" fmla="*/ 0 w 28"/>
              <a:gd name="T41" fmla="*/ 2858 h 10"/>
              <a:gd name="T42" fmla="*/ 0 w 28"/>
              <a:gd name="T43" fmla="*/ 2858 h 10"/>
              <a:gd name="T44" fmla="*/ 9525 w 28"/>
              <a:gd name="T45" fmla="*/ 2858 h 10"/>
              <a:gd name="T46" fmla="*/ 9525 w 28"/>
              <a:gd name="T47" fmla="*/ 3334 h 10"/>
              <a:gd name="T48" fmla="*/ 0 w 28"/>
              <a:gd name="T49" fmla="*/ 3334 h 10"/>
              <a:gd name="T50" fmla="*/ 0 w 28"/>
              <a:gd name="T51" fmla="*/ 3810 h 10"/>
              <a:gd name="T52" fmla="*/ 9525 w 28"/>
              <a:gd name="T53" fmla="*/ 3810 h 10"/>
              <a:gd name="T54" fmla="*/ 9525 w 28"/>
              <a:gd name="T55" fmla="*/ 3810 h 10"/>
              <a:gd name="T56" fmla="*/ 0 w 28"/>
              <a:gd name="T57" fmla="*/ 3810 h 10"/>
              <a:gd name="T58" fmla="*/ 0 w 28"/>
              <a:gd name="T59" fmla="*/ 4763 h 10"/>
              <a:gd name="T60" fmla="*/ 9525 w 28"/>
              <a:gd name="T61" fmla="*/ 4763 h 10"/>
              <a:gd name="T62" fmla="*/ 9525 w 28"/>
              <a:gd name="T63" fmla="*/ 4763 h 10"/>
              <a:gd name="T64" fmla="*/ 0 w 28"/>
              <a:gd name="T65" fmla="*/ 4763 h 10"/>
              <a:gd name="T66" fmla="*/ 9525 w 28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0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0" y="1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28" y="6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10"/>
                </a:lnTo>
                <a:lnTo>
                  <a:pt x="28" y="10"/>
                </a:lnTo>
                <a:lnTo>
                  <a:pt x="0" y="10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3" name="Freeform 231"/>
          <p:cNvSpPr>
            <a:spLocks/>
          </p:cNvSpPr>
          <p:nvPr/>
        </p:nvSpPr>
        <p:spPr bwMode="auto">
          <a:xfrm>
            <a:off x="2259013" y="5519738"/>
            <a:ext cx="4762" cy="14287"/>
          </a:xfrm>
          <a:custGeom>
            <a:avLst/>
            <a:gdLst>
              <a:gd name="T0" fmla="*/ 2381 w 10"/>
              <a:gd name="T1" fmla="*/ 14287 h 36"/>
              <a:gd name="T2" fmla="*/ 0 w 10"/>
              <a:gd name="T3" fmla="*/ 14287 h 36"/>
              <a:gd name="T4" fmla="*/ 0 w 10"/>
              <a:gd name="T5" fmla="*/ 0 h 36"/>
              <a:gd name="T6" fmla="*/ 0 w 10"/>
              <a:gd name="T7" fmla="*/ 0 h 36"/>
              <a:gd name="T8" fmla="*/ 0 w 10"/>
              <a:gd name="T9" fmla="*/ 14287 h 36"/>
              <a:gd name="T10" fmla="*/ 476 w 10"/>
              <a:gd name="T11" fmla="*/ 14287 h 36"/>
              <a:gd name="T12" fmla="*/ 476 w 10"/>
              <a:gd name="T13" fmla="*/ 0 h 36"/>
              <a:gd name="T14" fmla="*/ 476 w 10"/>
              <a:gd name="T15" fmla="*/ 0 h 36"/>
              <a:gd name="T16" fmla="*/ 476 w 10"/>
              <a:gd name="T17" fmla="*/ 14287 h 36"/>
              <a:gd name="T18" fmla="*/ 952 w 10"/>
              <a:gd name="T19" fmla="*/ 14287 h 36"/>
              <a:gd name="T20" fmla="*/ 952 w 10"/>
              <a:gd name="T21" fmla="*/ 0 h 36"/>
              <a:gd name="T22" fmla="*/ 1905 w 10"/>
              <a:gd name="T23" fmla="*/ 0 h 36"/>
              <a:gd name="T24" fmla="*/ 1905 w 10"/>
              <a:gd name="T25" fmla="*/ 14287 h 36"/>
              <a:gd name="T26" fmla="*/ 1905 w 10"/>
              <a:gd name="T27" fmla="*/ 14287 h 36"/>
              <a:gd name="T28" fmla="*/ 1905 w 10"/>
              <a:gd name="T29" fmla="*/ 0 h 36"/>
              <a:gd name="T30" fmla="*/ 2381 w 10"/>
              <a:gd name="T31" fmla="*/ 0 h 36"/>
              <a:gd name="T32" fmla="*/ 2381 w 10"/>
              <a:gd name="T33" fmla="*/ 14287 h 36"/>
              <a:gd name="T34" fmla="*/ 2381 w 10"/>
              <a:gd name="T35" fmla="*/ 14287 h 36"/>
              <a:gd name="T36" fmla="*/ 2381 w 10"/>
              <a:gd name="T37" fmla="*/ 0 h 36"/>
              <a:gd name="T38" fmla="*/ 2857 w 10"/>
              <a:gd name="T39" fmla="*/ 0 h 36"/>
              <a:gd name="T40" fmla="*/ 2857 w 10"/>
              <a:gd name="T41" fmla="*/ 14287 h 36"/>
              <a:gd name="T42" fmla="*/ 2857 w 10"/>
              <a:gd name="T43" fmla="*/ 14287 h 36"/>
              <a:gd name="T44" fmla="*/ 2857 w 10"/>
              <a:gd name="T45" fmla="*/ 0 h 36"/>
              <a:gd name="T46" fmla="*/ 3333 w 10"/>
              <a:gd name="T47" fmla="*/ 0 h 36"/>
              <a:gd name="T48" fmla="*/ 3333 w 10"/>
              <a:gd name="T49" fmla="*/ 14287 h 36"/>
              <a:gd name="T50" fmla="*/ 4286 w 10"/>
              <a:gd name="T51" fmla="*/ 14287 h 36"/>
              <a:gd name="T52" fmla="*/ 4286 w 10"/>
              <a:gd name="T53" fmla="*/ 0 h 36"/>
              <a:gd name="T54" fmla="*/ 4286 w 10"/>
              <a:gd name="T55" fmla="*/ 0 h 36"/>
              <a:gd name="T56" fmla="*/ 4286 w 10"/>
              <a:gd name="T57" fmla="*/ 14287 h 36"/>
              <a:gd name="T58" fmla="*/ 4762 w 10"/>
              <a:gd name="T59" fmla="*/ 14287 h 36"/>
              <a:gd name="T60" fmla="*/ 4762 w 10"/>
              <a:gd name="T61" fmla="*/ 0 h 36"/>
              <a:gd name="T62" fmla="*/ 4762 w 10"/>
              <a:gd name="T63" fmla="*/ 0 h 36"/>
              <a:gd name="T64" fmla="*/ 4762 w 10"/>
              <a:gd name="T65" fmla="*/ 14287 h 36"/>
              <a:gd name="T66" fmla="*/ 2381 w 10"/>
              <a:gd name="T67" fmla="*/ 0 h 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36">
                <a:moveTo>
                  <a:pt x="5" y="36"/>
                </a:moveTo>
                <a:lnTo>
                  <a:pt x="0" y="36"/>
                </a:lnTo>
                <a:lnTo>
                  <a:pt x="0" y="0"/>
                </a:lnTo>
                <a:lnTo>
                  <a:pt x="0" y="36"/>
                </a:lnTo>
                <a:lnTo>
                  <a:pt x="1" y="36"/>
                </a:lnTo>
                <a:lnTo>
                  <a:pt x="1" y="0"/>
                </a:lnTo>
                <a:lnTo>
                  <a:pt x="1" y="36"/>
                </a:lnTo>
                <a:lnTo>
                  <a:pt x="2" y="36"/>
                </a:lnTo>
                <a:lnTo>
                  <a:pt x="2" y="0"/>
                </a:lnTo>
                <a:lnTo>
                  <a:pt x="4" y="0"/>
                </a:lnTo>
                <a:lnTo>
                  <a:pt x="4" y="36"/>
                </a:lnTo>
                <a:lnTo>
                  <a:pt x="4" y="0"/>
                </a:lnTo>
                <a:lnTo>
                  <a:pt x="5" y="0"/>
                </a:lnTo>
                <a:lnTo>
                  <a:pt x="5" y="36"/>
                </a:lnTo>
                <a:lnTo>
                  <a:pt x="5" y="0"/>
                </a:lnTo>
                <a:lnTo>
                  <a:pt x="6" y="0"/>
                </a:lnTo>
                <a:lnTo>
                  <a:pt x="6" y="36"/>
                </a:lnTo>
                <a:lnTo>
                  <a:pt x="6" y="0"/>
                </a:lnTo>
                <a:lnTo>
                  <a:pt x="7" y="0"/>
                </a:lnTo>
                <a:lnTo>
                  <a:pt x="7" y="36"/>
                </a:lnTo>
                <a:lnTo>
                  <a:pt x="9" y="36"/>
                </a:lnTo>
                <a:lnTo>
                  <a:pt x="9" y="0"/>
                </a:lnTo>
                <a:lnTo>
                  <a:pt x="9" y="36"/>
                </a:lnTo>
                <a:lnTo>
                  <a:pt x="10" y="36"/>
                </a:lnTo>
                <a:lnTo>
                  <a:pt x="10" y="0"/>
                </a:lnTo>
                <a:lnTo>
                  <a:pt x="10" y="3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4" name="Freeform 232"/>
          <p:cNvSpPr>
            <a:spLocks/>
          </p:cNvSpPr>
          <p:nvPr/>
        </p:nvSpPr>
        <p:spPr bwMode="auto">
          <a:xfrm>
            <a:off x="2262188" y="5516563"/>
            <a:ext cx="4762" cy="4762"/>
          </a:xfrm>
          <a:custGeom>
            <a:avLst/>
            <a:gdLst>
              <a:gd name="T0" fmla="*/ 0 w 19"/>
              <a:gd name="T1" fmla="*/ 2597 h 11"/>
              <a:gd name="T2" fmla="*/ 0 w 19"/>
              <a:gd name="T3" fmla="*/ 0 h 11"/>
              <a:gd name="T4" fmla="*/ 4762 w 19"/>
              <a:gd name="T5" fmla="*/ 0 h 11"/>
              <a:gd name="T6" fmla="*/ 4762 w 19"/>
              <a:gd name="T7" fmla="*/ 433 h 11"/>
              <a:gd name="T8" fmla="*/ 0 w 19"/>
              <a:gd name="T9" fmla="*/ 433 h 11"/>
              <a:gd name="T10" fmla="*/ 0 w 19"/>
              <a:gd name="T11" fmla="*/ 433 h 11"/>
              <a:gd name="T12" fmla="*/ 4762 w 19"/>
              <a:gd name="T13" fmla="*/ 433 h 11"/>
              <a:gd name="T14" fmla="*/ 4762 w 19"/>
              <a:gd name="T15" fmla="*/ 866 h 11"/>
              <a:gd name="T16" fmla="*/ 0 w 19"/>
              <a:gd name="T17" fmla="*/ 866 h 11"/>
              <a:gd name="T18" fmla="*/ 0 w 19"/>
              <a:gd name="T19" fmla="*/ 866 h 11"/>
              <a:gd name="T20" fmla="*/ 4762 w 19"/>
              <a:gd name="T21" fmla="*/ 866 h 11"/>
              <a:gd name="T22" fmla="*/ 4762 w 19"/>
              <a:gd name="T23" fmla="*/ 1732 h 11"/>
              <a:gd name="T24" fmla="*/ 0 w 19"/>
              <a:gd name="T25" fmla="*/ 1732 h 11"/>
              <a:gd name="T26" fmla="*/ 0 w 19"/>
              <a:gd name="T27" fmla="*/ 2165 h 11"/>
              <a:gd name="T28" fmla="*/ 4762 w 19"/>
              <a:gd name="T29" fmla="*/ 2165 h 11"/>
              <a:gd name="T30" fmla="*/ 4762 w 19"/>
              <a:gd name="T31" fmla="*/ 2165 h 11"/>
              <a:gd name="T32" fmla="*/ 0 w 19"/>
              <a:gd name="T33" fmla="*/ 2165 h 11"/>
              <a:gd name="T34" fmla="*/ 0 w 19"/>
              <a:gd name="T35" fmla="*/ 2597 h 11"/>
              <a:gd name="T36" fmla="*/ 4762 w 19"/>
              <a:gd name="T37" fmla="*/ 2597 h 11"/>
              <a:gd name="T38" fmla="*/ 4762 w 19"/>
              <a:gd name="T39" fmla="*/ 2597 h 11"/>
              <a:gd name="T40" fmla="*/ 0 w 19"/>
              <a:gd name="T41" fmla="*/ 2597 h 11"/>
              <a:gd name="T42" fmla="*/ 0 w 19"/>
              <a:gd name="T43" fmla="*/ 3030 h 11"/>
              <a:gd name="T44" fmla="*/ 4762 w 19"/>
              <a:gd name="T45" fmla="*/ 3030 h 11"/>
              <a:gd name="T46" fmla="*/ 4762 w 19"/>
              <a:gd name="T47" fmla="*/ 3896 h 11"/>
              <a:gd name="T48" fmla="*/ 0 w 19"/>
              <a:gd name="T49" fmla="*/ 3896 h 11"/>
              <a:gd name="T50" fmla="*/ 0 w 19"/>
              <a:gd name="T51" fmla="*/ 3896 h 11"/>
              <a:gd name="T52" fmla="*/ 4762 w 19"/>
              <a:gd name="T53" fmla="*/ 3896 h 11"/>
              <a:gd name="T54" fmla="*/ 4762 w 19"/>
              <a:gd name="T55" fmla="*/ 4329 h 11"/>
              <a:gd name="T56" fmla="*/ 0 w 19"/>
              <a:gd name="T57" fmla="*/ 4329 h 11"/>
              <a:gd name="T58" fmla="*/ 0 w 19"/>
              <a:gd name="T59" fmla="*/ 4329 h 11"/>
              <a:gd name="T60" fmla="*/ 4762 w 19"/>
              <a:gd name="T61" fmla="*/ 4329 h 11"/>
              <a:gd name="T62" fmla="*/ 4762 w 19"/>
              <a:gd name="T63" fmla="*/ 4762 h 11"/>
              <a:gd name="T64" fmla="*/ 0 w 19"/>
              <a:gd name="T65" fmla="*/ 4762 h 11"/>
              <a:gd name="T66" fmla="*/ 4762 w 19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" h="11">
                <a:moveTo>
                  <a:pt x="0" y="6"/>
                </a:moveTo>
                <a:lnTo>
                  <a:pt x="0" y="0"/>
                </a:lnTo>
                <a:lnTo>
                  <a:pt x="19" y="0"/>
                </a:lnTo>
                <a:lnTo>
                  <a:pt x="19" y="1"/>
                </a:lnTo>
                <a:lnTo>
                  <a:pt x="0" y="1"/>
                </a:lnTo>
                <a:lnTo>
                  <a:pt x="19" y="1"/>
                </a:lnTo>
                <a:lnTo>
                  <a:pt x="19" y="2"/>
                </a:lnTo>
                <a:lnTo>
                  <a:pt x="0" y="2"/>
                </a:lnTo>
                <a:lnTo>
                  <a:pt x="19" y="2"/>
                </a:lnTo>
                <a:lnTo>
                  <a:pt x="19" y="4"/>
                </a:lnTo>
                <a:lnTo>
                  <a:pt x="0" y="4"/>
                </a:lnTo>
                <a:lnTo>
                  <a:pt x="0" y="5"/>
                </a:lnTo>
                <a:lnTo>
                  <a:pt x="19" y="5"/>
                </a:lnTo>
                <a:lnTo>
                  <a:pt x="0" y="5"/>
                </a:lnTo>
                <a:lnTo>
                  <a:pt x="0" y="6"/>
                </a:lnTo>
                <a:lnTo>
                  <a:pt x="19" y="6"/>
                </a:lnTo>
                <a:lnTo>
                  <a:pt x="0" y="6"/>
                </a:lnTo>
                <a:lnTo>
                  <a:pt x="0" y="7"/>
                </a:lnTo>
                <a:lnTo>
                  <a:pt x="19" y="7"/>
                </a:lnTo>
                <a:lnTo>
                  <a:pt x="19" y="9"/>
                </a:lnTo>
                <a:lnTo>
                  <a:pt x="0" y="9"/>
                </a:lnTo>
                <a:lnTo>
                  <a:pt x="19" y="9"/>
                </a:lnTo>
                <a:lnTo>
                  <a:pt x="19" y="10"/>
                </a:lnTo>
                <a:lnTo>
                  <a:pt x="0" y="10"/>
                </a:lnTo>
                <a:lnTo>
                  <a:pt x="19" y="10"/>
                </a:lnTo>
                <a:lnTo>
                  <a:pt x="19" y="11"/>
                </a:lnTo>
                <a:lnTo>
                  <a:pt x="0" y="11"/>
                </a:lnTo>
                <a:lnTo>
                  <a:pt x="19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" name="Freeform 233"/>
          <p:cNvSpPr>
            <a:spLocks/>
          </p:cNvSpPr>
          <p:nvPr/>
        </p:nvSpPr>
        <p:spPr bwMode="auto">
          <a:xfrm>
            <a:off x="2298700" y="5511800"/>
            <a:ext cx="4763" cy="1588"/>
          </a:xfrm>
          <a:custGeom>
            <a:avLst/>
            <a:gdLst>
              <a:gd name="T0" fmla="*/ 1985 w 12"/>
              <a:gd name="T1" fmla="*/ 0 h 1588"/>
              <a:gd name="T2" fmla="*/ 0 w 12"/>
              <a:gd name="T3" fmla="*/ 0 h 1588"/>
              <a:gd name="T4" fmla="*/ 0 w 12"/>
              <a:gd name="T5" fmla="*/ 0 h 1588"/>
              <a:gd name="T6" fmla="*/ 397 w 12"/>
              <a:gd name="T7" fmla="*/ 0 h 1588"/>
              <a:gd name="T8" fmla="*/ 397 w 12"/>
              <a:gd name="T9" fmla="*/ 0 h 1588"/>
              <a:gd name="T10" fmla="*/ 397 w 12"/>
              <a:gd name="T11" fmla="*/ 0 h 1588"/>
              <a:gd name="T12" fmla="*/ 397 w 12"/>
              <a:gd name="T13" fmla="*/ 0 h 1588"/>
              <a:gd name="T14" fmla="*/ 1191 w 12"/>
              <a:gd name="T15" fmla="*/ 0 h 1588"/>
              <a:gd name="T16" fmla="*/ 1191 w 12"/>
              <a:gd name="T17" fmla="*/ 0 h 1588"/>
              <a:gd name="T18" fmla="*/ 1191 w 12"/>
              <a:gd name="T19" fmla="*/ 0 h 1588"/>
              <a:gd name="T20" fmla="*/ 1191 w 12"/>
              <a:gd name="T21" fmla="*/ 0 h 1588"/>
              <a:gd name="T22" fmla="*/ 1588 w 12"/>
              <a:gd name="T23" fmla="*/ 0 h 1588"/>
              <a:gd name="T24" fmla="*/ 1588 w 12"/>
              <a:gd name="T25" fmla="*/ 0 h 1588"/>
              <a:gd name="T26" fmla="*/ 1588 w 12"/>
              <a:gd name="T27" fmla="*/ 0 h 1588"/>
              <a:gd name="T28" fmla="*/ 1588 w 12"/>
              <a:gd name="T29" fmla="*/ 0 h 1588"/>
              <a:gd name="T30" fmla="*/ 1985 w 12"/>
              <a:gd name="T31" fmla="*/ 0 h 1588"/>
              <a:gd name="T32" fmla="*/ 1985 w 12"/>
              <a:gd name="T33" fmla="*/ 0 h 1588"/>
              <a:gd name="T34" fmla="*/ 2382 w 12"/>
              <a:gd name="T35" fmla="*/ 0 h 1588"/>
              <a:gd name="T36" fmla="*/ 2382 w 12"/>
              <a:gd name="T37" fmla="*/ 0 h 1588"/>
              <a:gd name="T38" fmla="*/ 2382 w 12"/>
              <a:gd name="T39" fmla="*/ 0 h 1588"/>
              <a:gd name="T40" fmla="*/ 2382 w 12"/>
              <a:gd name="T41" fmla="*/ 0 h 1588"/>
              <a:gd name="T42" fmla="*/ 3175 w 12"/>
              <a:gd name="T43" fmla="*/ 0 h 1588"/>
              <a:gd name="T44" fmla="*/ 3175 w 12"/>
              <a:gd name="T45" fmla="*/ 0 h 1588"/>
              <a:gd name="T46" fmla="*/ 3175 w 12"/>
              <a:gd name="T47" fmla="*/ 0 h 1588"/>
              <a:gd name="T48" fmla="*/ 3175 w 12"/>
              <a:gd name="T49" fmla="*/ 0 h 1588"/>
              <a:gd name="T50" fmla="*/ 3572 w 12"/>
              <a:gd name="T51" fmla="*/ 0 h 1588"/>
              <a:gd name="T52" fmla="*/ 3572 w 12"/>
              <a:gd name="T53" fmla="*/ 0 h 1588"/>
              <a:gd name="T54" fmla="*/ 3969 w 12"/>
              <a:gd name="T55" fmla="*/ 0 h 1588"/>
              <a:gd name="T56" fmla="*/ 3969 w 12"/>
              <a:gd name="T57" fmla="*/ 0 h 1588"/>
              <a:gd name="T58" fmla="*/ 3969 w 12"/>
              <a:gd name="T59" fmla="*/ 0 h 1588"/>
              <a:gd name="T60" fmla="*/ 3969 w 12"/>
              <a:gd name="T61" fmla="*/ 0 h 1588"/>
              <a:gd name="T62" fmla="*/ 4763 w 12"/>
              <a:gd name="T63" fmla="*/ 0 h 1588"/>
              <a:gd name="T64" fmla="*/ 4763 w 12"/>
              <a:gd name="T65" fmla="*/ 0 h 1588"/>
              <a:gd name="T66" fmla="*/ 1985 w 12"/>
              <a:gd name="T67" fmla="*/ 0 h 1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588">
                <a:moveTo>
                  <a:pt x="5" y="0"/>
                </a:move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6" name="Freeform 234"/>
          <p:cNvSpPr>
            <a:spLocks/>
          </p:cNvSpPr>
          <p:nvPr/>
        </p:nvSpPr>
        <p:spPr bwMode="auto">
          <a:xfrm>
            <a:off x="2300288" y="5510213"/>
            <a:ext cx="9525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1299 h 11"/>
              <a:gd name="T16" fmla="*/ 0 w 28"/>
              <a:gd name="T17" fmla="*/ 1299 h 11"/>
              <a:gd name="T18" fmla="*/ 0 w 28"/>
              <a:gd name="T19" fmla="*/ 1299 h 11"/>
              <a:gd name="T20" fmla="*/ 9525 w 28"/>
              <a:gd name="T21" fmla="*/ 1299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463 h 11"/>
              <a:gd name="T44" fmla="*/ 9525 w 28"/>
              <a:gd name="T45" fmla="*/ 3463 h 11"/>
              <a:gd name="T46" fmla="*/ 9525 w 28"/>
              <a:gd name="T47" fmla="*/ 3896 h 11"/>
              <a:gd name="T48" fmla="*/ 0 w 28"/>
              <a:gd name="T49" fmla="*/ 3896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7" name="Freeform 235"/>
          <p:cNvSpPr>
            <a:spLocks/>
          </p:cNvSpPr>
          <p:nvPr/>
        </p:nvSpPr>
        <p:spPr bwMode="auto">
          <a:xfrm>
            <a:off x="2308225" y="5505450"/>
            <a:ext cx="4763" cy="6350"/>
          </a:xfrm>
          <a:custGeom>
            <a:avLst/>
            <a:gdLst>
              <a:gd name="T0" fmla="*/ 2598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433 w 11"/>
              <a:gd name="T7" fmla="*/ 0 h 17"/>
              <a:gd name="T8" fmla="*/ 433 w 11"/>
              <a:gd name="T9" fmla="*/ 6350 h 17"/>
              <a:gd name="T10" fmla="*/ 866 w 11"/>
              <a:gd name="T11" fmla="*/ 6350 h 17"/>
              <a:gd name="T12" fmla="*/ 866 w 11"/>
              <a:gd name="T13" fmla="*/ 0 h 17"/>
              <a:gd name="T14" fmla="*/ 866 w 11"/>
              <a:gd name="T15" fmla="*/ 0 h 17"/>
              <a:gd name="T16" fmla="*/ 866 w 11"/>
              <a:gd name="T17" fmla="*/ 6350 h 17"/>
              <a:gd name="T18" fmla="*/ 1732 w 11"/>
              <a:gd name="T19" fmla="*/ 6350 h 17"/>
              <a:gd name="T20" fmla="*/ 1732 w 11"/>
              <a:gd name="T21" fmla="*/ 0 h 17"/>
              <a:gd name="T22" fmla="*/ 1732 w 11"/>
              <a:gd name="T23" fmla="*/ 0 h 17"/>
              <a:gd name="T24" fmla="*/ 1732 w 11"/>
              <a:gd name="T25" fmla="*/ 6350 h 17"/>
              <a:gd name="T26" fmla="*/ 2165 w 11"/>
              <a:gd name="T27" fmla="*/ 6350 h 17"/>
              <a:gd name="T28" fmla="*/ 2165 w 11"/>
              <a:gd name="T29" fmla="*/ 0 h 17"/>
              <a:gd name="T30" fmla="*/ 2598 w 11"/>
              <a:gd name="T31" fmla="*/ 0 h 17"/>
              <a:gd name="T32" fmla="*/ 2598 w 11"/>
              <a:gd name="T33" fmla="*/ 6350 h 17"/>
              <a:gd name="T34" fmla="*/ 2598 w 11"/>
              <a:gd name="T35" fmla="*/ 6350 h 17"/>
              <a:gd name="T36" fmla="*/ 2598 w 11"/>
              <a:gd name="T37" fmla="*/ 0 h 17"/>
              <a:gd name="T38" fmla="*/ 3031 w 11"/>
              <a:gd name="T39" fmla="*/ 0 h 17"/>
              <a:gd name="T40" fmla="*/ 3031 w 11"/>
              <a:gd name="T41" fmla="*/ 6350 h 17"/>
              <a:gd name="T42" fmla="*/ 3031 w 11"/>
              <a:gd name="T43" fmla="*/ 6350 h 17"/>
              <a:gd name="T44" fmla="*/ 3031 w 11"/>
              <a:gd name="T45" fmla="*/ 0 h 17"/>
              <a:gd name="T46" fmla="*/ 3897 w 11"/>
              <a:gd name="T47" fmla="*/ 0 h 17"/>
              <a:gd name="T48" fmla="*/ 3897 w 11"/>
              <a:gd name="T49" fmla="*/ 6350 h 17"/>
              <a:gd name="T50" fmla="*/ 3897 w 11"/>
              <a:gd name="T51" fmla="*/ 6350 h 17"/>
              <a:gd name="T52" fmla="*/ 3897 w 11"/>
              <a:gd name="T53" fmla="*/ 0 h 17"/>
              <a:gd name="T54" fmla="*/ 4330 w 11"/>
              <a:gd name="T55" fmla="*/ 0 h 17"/>
              <a:gd name="T56" fmla="*/ 4330 w 11"/>
              <a:gd name="T57" fmla="*/ 6350 h 17"/>
              <a:gd name="T58" fmla="*/ 4763 w 11"/>
              <a:gd name="T59" fmla="*/ 6350 h 17"/>
              <a:gd name="T60" fmla="*/ 4763 w 11"/>
              <a:gd name="T61" fmla="*/ 0 h 17"/>
              <a:gd name="T62" fmla="*/ 4763 w 11"/>
              <a:gd name="T63" fmla="*/ 0 h 17"/>
              <a:gd name="T64" fmla="*/ 4763 w 11"/>
              <a:gd name="T65" fmla="*/ 6350 h 17"/>
              <a:gd name="T66" fmla="*/ 2598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6" y="17"/>
                </a:moveTo>
                <a:lnTo>
                  <a:pt x="0" y="17"/>
                </a:lnTo>
                <a:lnTo>
                  <a:pt x="0" y="0"/>
                </a:lnTo>
                <a:lnTo>
                  <a:pt x="1" y="0"/>
                </a:lnTo>
                <a:lnTo>
                  <a:pt x="1" y="17"/>
                </a:lnTo>
                <a:lnTo>
                  <a:pt x="2" y="17"/>
                </a:lnTo>
                <a:lnTo>
                  <a:pt x="2" y="0"/>
                </a:lnTo>
                <a:lnTo>
                  <a:pt x="2" y="17"/>
                </a:lnTo>
                <a:lnTo>
                  <a:pt x="4" y="17"/>
                </a:lnTo>
                <a:lnTo>
                  <a:pt x="4" y="0"/>
                </a:lnTo>
                <a:lnTo>
                  <a:pt x="4" y="17"/>
                </a:lnTo>
                <a:lnTo>
                  <a:pt x="5" y="17"/>
                </a:lnTo>
                <a:lnTo>
                  <a:pt x="5" y="0"/>
                </a:lnTo>
                <a:lnTo>
                  <a:pt x="6" y="0"/>
                </a:lnTo>
                <a:lnTo>
                  <a:pt x="6" y="17"/>
                </a:lnTo>
                <a:lnTo>
                  <a:pt x="6" y="0"/>
                </a:lnTo>
                <a:lnTo>
                  <a:pt x="7" y="0"/>
                </a:lnTo>
                <a:lnTo>
                  <a:pt x="7" y="17"/>
                </a:lnTo>
                <a:lnTo>
                  <a:pt x="7" y="0"/>
                </a:ln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lnTo>
                  <a:pt x="10" y="0"/>
                </a:lnTo>
                <a:lnTo>
                  <a:pt x="10" y="17"/>
                </a:lnTo>
                <a:lnTo>
                  <a:pt x="11" y="17"/>
                </a:lnTo>
                <a:lnTo>
                  <a:pt x="11" y="0"/>
                </a:lnTo>
                <a:lnTo>
                  <a:pt x="11" y="1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8" name="Freeform 236"/>
          <p:cNvSpPr>
            <a:spLocks/>
          </p:cNvSpPr>
          <p:nvPr/>
        </p:nvSpPr>
        <p:spPr bwMode="auto">
          <a:xfrm>
            <a:off x="2309813" y="5502275"/>
            <a:ext cx="22225" cy="4763"/>
          </a:xfrm>
          <a:custGeom>
            <a:avLst/>
            <a:gdLst>
              <a:gd name="T0" fmla="*/ 0 w 64"/>
              <a:gd name="T1" fmla="*/ 2778 h 12"/>
              <a:gd name="T2" fmla="*/ 0 w 64"/>
              <a:gd name="T3" fmla="*/ 0 h 12"/>
              <a:gd name="T4" fmla="*/ 22225 w 64"/>
              <a:gd name="T5" fmla="*/ 0 h 12"/>
              <a:gd name="T6" fmla="*/ 22225 w 64"/>
              <a:gd name="T7" fmla="*/ 794 h 12"/>
              <a:gd name="T8" fmla="*/ 0 w 64"/>
              <a:gd name="T9" fmla="*/ 794 h 12"/>
              <a:gd name="T10" fmla="*/ 0 w 64"/>
              <a:gd name="T11" fmla="*/ 794 h 12"/>
              <a:gd name="T12" fmla="*/ 22225 w 64"/>
              <a:gd name="T13" fmla="*/ 794 h 12"/>
              <a:gd name="T14" fmla="*/ 22225 w 64"/>
              <a:gd name="T15" fmla="*/ 1191 h 12"/>
              <a:gd name="T16" fmla="*/ 0 w 64"/>
              <a:gd name="T17" fmla="*/ 1191 h 12"/>
              <a:gd name="T18" fmla="*/ 0 w 64"/>
              <a:gd name="T19" fmla="*/ 1588 h 12"/>
              <a:gd name="T20" fmla="*/ 22225 w 64"/>
              <a:gd name="T21" fmla="*/ 1588 h 12"/>
              <a:gd name="T22" fmla="*/ 22225 w 64"/>
              <a:gd name="T23" fmla="*/ 1588 h 12"/>
              <a:gd name="T24" fmla="*/ 0 w 64"/>
              <a:gd name="T25" fmla="*/ 1588 h 12"/>
              <a:gd name="T26" fmla="*/ 0 w 64"/>
              <a:gd name="T27" fmla="*/ 1985 h 12"/>
              <a:gd name="T28" fmla="*/ 22225 w 64"/>
              <a:gd name="T29" fmla="*/ 1985 h 12"/>
              <a:gd name="T30" fmla="*/ 22225 w 64"/>
              <a:gd name="T31" fmla="*/ 1985 h 12"/>
              <a:gd name="T32" fmla="*/ 0 w 64"/>
              <a:gd name="T33" fmla="*/ 1985 h 12"/>
              <a:gd name="T34" fmla="*/ 0 w 64"/>
              <a:gd name="T35" fmla="*/ 2778 h 12"/>
              <a:gd name="T36" fmla="*/ 22225 w 64"/>
              <a:gd name="T37" fmla="*/ 2778 h 12"/>
              <a:gd name="T38" fmla="*/ 22225 w 64"/>
              <a:gd name="T39" fmla="*/ 2778 h 12"/>
              <a:gd name="T40" fmla="*/ 0 w 64"/>
              <a:gd name="T41" fmla="*/ 2778 h 12"/>
              <a:gd name="T42" fmla="*/ 0 w 64"/>
              <a:gd name="T43" fmla="*/ 3175 h 12"/>
              <a:gd name="T44" fmla="*/ 22225 w 64"/>
              <a:gd name="T45" fmla="*/ 3175 h 12"/>
              <a:gd name="T46" fmla="*/ 22225 w 64"/>
              <a:gd name="T47" fmla="*/ 3572 h 12"/>
              <a:gd name="T48" fmla="*/ 0 w 64"/>
              <a:gd name="T49" fmla="*/ 3572 h 12"/>
              <a:gd name="T50" fmla="*/ 0 w 64"/>
              <a:gd name="T51" fmla="*/ 3572 h 12"/>
              <a:gd name="T52" fmla="*/ 22225 w 64"/>
              <a:gd name="T53" fmla="*/ 3572 h 12"/>
              <a:gd name="T54" fmla="*/ 22225 w 64"/>
              <a:gd name="T55" fmla="*/ 3969 h 12"/>
              <a:gd name="T56" fmla="*/ 0 w 64"/>
              <a:gd name="T57" fmla="*/ 3969 h 12"/>
              <a:gd name="T58" fmla="*/ 0 w 64"/>
              <a:gd name="T59" fmla="*/ 3969 h 12"/>
              <a:gd name="T60" fmla="*/ 22225 w 64"/>
              <a:gd name="T61" fmla="*/ 3969 h 12"/>
              <a:gd name="T62" fmla="*/ 22225 w 64"/>
              <a:gd name="T63" fmla="*/ 4763 h 12"/>
              <a:gd name="T64" fmla="*/ 0 w 64"/>
              <a:gd name="T65" fmla="*/ 4763 h 12"/>
              <a:gd name="T66" fmla="*/ 22225 w 64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4" h="12">
                <a:moveTo>
                  <a:pt x="0" y="7"/>
                </a:moveTo>
                <a:lnTo>
                  <a:pt x="0" y="0"/>
                </a:lnTo>
                <a:lnTo>
                  <a:pt x="64" y="0"/>
                </a:lnTo>
                <a:lnTo>
                  <a:pt x="64" y="2"/>
                </a:lnTo>
                <a:lnTo>
                  <a:pt x="0" y="2"/>
                </a:lnTo>
                <a:lnTo>
                  <a:pt x="64" y="2"/>
                </a:lnTo>
                <a:lnTo>
                  <a:pt x="64" y="3"/>
                </a:lnTo>
                <a:lnTo>
                  <a:pt x="0" y="3"/>
                </a:lnTo>
                <a:lnTo>
                  <a:pt x="0" y="4"/>
                </a:lnTo>
                <a:lnTo>
                  <a:pt x="64" y="4"/>
                </a:lnTo>
                <a:lnTo>
                  <a:pt x="0" y="4"/>
                </a:lnTo>
                <a:lnTo>
                  <a:pt x="0" y="5"/>
                </a:lnTo>
                <a:lnTo>
                  <a:pt x="64" y="5"/>
                </a:lnTo>
                <a:lnTo>
                  <a:pt x="0" y="5"/>
                </a:lnTo>
                <a:lnTo>
                  <a:pt x="0" y="7"/>
                </a:lnTo>
                <a:lnTo>
                  <a:pt x="64" y="7"/>
                </a:lnTo>
                <a:lnTo>
                  <a:pt x="0" y="7"/>
                </a:lnTo>
                <a:lnTo>
                  <a:pt x="0" y="8"/>
                </a:lnTo>
                <a:lnTo>
                  <a:pt x="64" y="8"/>
                </a:lnTo>
                <a:lnTo>
                  <a:pt x="64" y="9"/>
                </a:lnTo>
                <a:lnTo>
                  <a:pt x="0" y="9"/>
                </a:lnTo>
                <a:lnTo>
                  <a:pt x="64" y="9"/>
                </a:lnTo>
                <a:lnTo>
                  <a:pt x="64" y="10"/>
                </a:lnTo>
                <a:lnTo>
                  <a:pt x="0" y="10"/>
                </a:lnTo>
                <a:lnTo>
                  <a:pt x="64" y="10"/>
                </a:lnTo>
                <a:lnTo>
                  <a:pt x="64" y="12"/>
                </a:lnTo>
                <a:lnTo>
                  <a:pt x="0" y="12"/>
                </a:lnTo>
                <a:lnTo>
                  <a:pt x="64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" name="Freeform 237"/>
          <p:cNvSpPr>
            <a:spLocks/>
          </p:cNvSpPr>
          <p:nvPr/>
        </p:nvSpPr>
        <p:spPr bwMode="auto">
          <a:xfrm>
            <a:off x="2365375" y="5495925"/>
            <a:ext cx="41275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1275 w 121"/>
              <a:gd name="T5" fmla="*/ 0 h 11"/>
              <a:gd name="T6" fmla="*/ 41275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1275 w 121"/>
              <a:gd name="T13" fmla="*/ 433 h 11"/>
              <a:gd name="T14" fmla="*/ 41275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1275 w 121"/>
              <a:gd name="T21" fmla="*/ 1299 h 11"/>
              <a:gd name="T22" fmla="*/ 41275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1275 w 121"/>
              <a:gd name="T29" fmla="*/ 2165 h 11"/>
              <a:gd name="T30" fmla="*/ 41275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1275 w 121"/>
              <a:gd name="T37" fmla="*/ 2598 h 11"/>
              <a:gd name="T38" fmla="*/ 41275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1275 w 121"/>
              <a:gd name="T45" fmla="*/ 3031 h 11"/>
              <a:gd name="T46" fmla="*/ 41275 w 121"/>
              <a:gd name="T47" fmla="*/ 3464 h 11"/>
              <a:gd name="T48" fmla="*/ 0 w 121"/>
              <a:gd name="T49" fmla="*/ 3464 h 11"/>
              <a:gd name="T50" fmla="*/ 0 w 121"/>
              <a:gd name="T51" fmla="*/ 3464 h 11"/>
              <a:gd name="T52" fmla="*/ 41275 w 121"/>
              <a:gd name="T53" fmla="*/ 3464 h 11"/>
              <a:gd name="T54" fmla="*/ 41275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1275 w 121"/>
              <a:gd name="T61" fmla="*/ 4330 h 11"/>
              <a:gd name="T62" fmla="*/ 41275 w 121"/>
              <a:gd name="T63" fmla="*/ 4763 h 11"/>
              <a:gd name="T64" fmla="*/ 0 w 121"/>
              <a:gd name="T65" fmla="*/ 4763 h 11"/>
              <a:gd name="T66" fmla="*/ 41275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" name="Freeform 238"/>
          <p:cNvSpPr>
            <a:spLocks/>
          </p:cNvSpPr>
          <p:nvPr/>
        </p:nvSpPr>
        <p:spPr bwMode="auto">
          <a:xfrm>
            <a:off x="2451100" y="5495925"/>
            <a:ext cx="42863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3 w 122"/>
              <a:gd name="T13" fmla="*/ 433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2863 w 122"/>
              <a:gd name="T21" fmla="*/ 1299 h 11"/>
              <a:gd name="T22" fmla="*/ 42863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2863 w 122"/>
              <a:gd name="T29" fmla="*/ 2165 h 11"/>
              <a:gd name="T30" fmla="*/ 42863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3 w 122"/>
              <a:gd name="T37" fmla="*/ 2598 h 11"/>
              <a:gd name="T38" fmla="*/ 42863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3 w 122"/>
              <a:gd name="T45" fmla="*/ 3031 h 11"/>
              <a:gd name="T46" fmla="*/ 42863 w 122"/>
              <a:gd name="T47" fmla="*/ 3464 h 11"/>
              <a:gd name="T48" fmla="*/ 0 w 122"/>
              <a:gd name="T49" fmla="*/ 3464 h 11"/>
              <a:gd name="T50" fmla="*/ 0 w 122"/>
              <a:gd name="T51" fmla="*/ 3464 h 11"/>
              <a:gd name="T52" fmla="*/ 42863 w 122"/>
              <a:gd name="T53" fmla="*/ 3464 h 11"/>
              <a:gd name="T54" fmla="*/ 42863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3 w 122"/>
              <a:gd name="T61" fmla="*/ 4330 h 11"/>
              <a:gd name="T62" fmla="*/ 42863 w 122"/>
              <a:gd name="T63" fmla="*/ 4763 h 11"/>
              <a:gd name="T64" fmla="*/ 0 w 122"/>
              <a:gd name="T65" fmla="*/ 4763 h 11"/>
              <a:gd name="T66" fmla="*/ 42863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1" name="Freeform 239"/>
          <p:cNvSpPr>
            <a:spLocks/>
          </p:cNvSpPr>
          <p:nvPr/>
        </p:nvSpPr>
        <p:spPr bwMode="auto">
          <a:xfrm>
            <a:off x="2535238" y="5495925"/>
            <a:ext cx="44450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4450 w 122"/>
              <a:gd name="T21" fmla="*/ 1299 h 11"/>
              <a:gd name="T22" fmla="*/ 44450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4450 w 122"/>
              <a:gd name="T29" fmla="*/ 2165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4450 w 122"/>
              <a:gd name="T37" fmla="*/ 2598 h 11"/>
              <a:gd name="T38" fmla="*/ 44450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4450 w 122"/>
              <a:gd name="T45" fmla="*/ 3031 h 11"/>
              <a:gd name="T46" fmla="*/ 44450 w 122"/>
              <a:gd name="T47" fmla="*/ 3464 h 11"/>
              <a:gd name="T48" fmla="*/ 0 w 122"/>
              <a:gd name="T49" fmla="*/ 3464 h 11"/>
              <a:gd name="T50" fmla="*/ 0 w 122"/>
              <a:gd name="T51" fmla="*/ 3464 h 11"/>
              <a:gd name="T52" fmla="*/ 44450 w 122"/>
              <a:gd name="T53" fmla="*/ 3464 h 11"/>
              <a:gd name="T54" fmla="*/ 44450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4450 w 122"/>
              <a:gd name="T61" fmla="*/ 4330 h 11"/>
              <a:gd name="T62" fmla="*/ 44450 w 122"/>
              <a:gd name="T63" fmla="*/ 4763 h 11"/>
              <a:gd name="T64" fmla="*/ 0 w 122"/>
              <a:gd name="T65" fmla="*/ 4763 h 11"/>
              <a:gd name="T66" fmla="*/ 44450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2" name="Freeform 240"/>
          <p:cNvSpPr>
            <a:spLocks/>
          </p:cNvSpPr>
          <p:nvPr/>
        </p:nvSpPr>
        <p:spPr bwMode="auto">
          <a:xfrm>
            <a:off x="2622550" y="5495925"/>
            <a:ext cx="42863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3 w 121"/>
              <a:gd name="T13" fmla="*/ 433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1299 h 11"/>
              <a:gd name="T20" fmla="*/ 42863 w 121"/>
              <a:gd name="T21" fmla="*/ 1299 h 11"/>
              <a:gd name="T22" fmla="*/ 42863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2863 w 121"/>
              <a:gd name="T29" fmla="*/ 2165 h 11"/>
              <a:gd name="T30" fmla="*/ 42863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2863 w 121"/>
              <a:gd name="T37" fmla="*/ 2598 h 11"/>
              <a:gd name="T38" fmla="*/ 42863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2863 w 121"/>
              <a:gd name="T45" fmla="*/ 3031 h 11"/>
              <a:gd name="T46" fmla="*/ 42863 w 121"/>
              <a:gd name="T47" fmla="*/ 3464 h 11"/>
              <a:gd name="T48" fmla="*/ 0 w 121"/>
              <a:gd name="T49" fmla="*/ 3464 h 11"/>
              <a:gd name="T50" fmla="*/ 0 w 121"/>
              <a:gd name="T51" fmla="*/ 3464 h 11"/>
              <a:gd name="T52" fmla="*/ 42863 w 121"/>
              <a:gd name="T53" fmla="*/ 3464 h 11"/>
              <a:gd name="T54" fmla="*/ 42863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2863 w 121"/>
              <a:gd name="T61" fmla="*/ 4330 h 11"/>
              <a:gd name="T62" fmla="*/ 42863 w 121"/>
              <a:gd name="T63" fmla="*/ 4763 h 11"/>
              <a:gd name="T64" fmla="*/ 0 w 121"/>
              <a:gd name="T65" fmla="*/ 4763 h 11"/>
              <a:gd name="T66" fmla="*/ 42863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3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8"/>
                </a:lnTo>
                <a:lnTo>
                  <a:pt x="0" y="8"/>
                </a:lnTo>
                <a:lnTo>
                  <a:pt x="121" y="8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3" name="Freeform 241"/>
          <p:cNvSpPr>
            <a:spLocks/>
          </p:cNvSpPr>
          <p:nvPr/>
        </p:nvSpPr>
        <p:spPr bwMode="auto">
          <a:xfrm>
            <a:off x="2708275" y="5495925"/>
            <a:ext cx="41275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1275 w 122"/>
              <a:gd name="T13" fmla="*/ 433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1275 w 122"/>
              <a:gd name="T21" fmla="*/ 1299 h 11"/>
              <a:gd name="T22" fmla="*/ 41275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1275 w 122"/>
              <a:gd name="T29" fmla="*/ 2165 h 11"/>
              <a:gd name="T30" fmla="*/ 41275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1275 w 122"/>
              <a:gd name="T37" fmla="*/ 2598 h 11"/>
              <a:gd name="T38" fmla="*/ 41275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1275 w 122"/>
              <a:gd name="T45" fmla="*/ 3031 h 11"/>
              <a:gd name="T46" fmla="*/ 41275 w 122"/>
              <a:gd name="T47" fmla="*/ 3464 h 11"/>
              <a:gd name="T48" fmla="*/ 0 w 122"/>
              <a:gd name="T49" fmla="*/ 3464 h 11"/>
              <a:gd name="T50" fmla="*/ 0 w 122"/>
              <a:gd name="T51" fmla="*/ 3464 h 11"/>
              <a:gd name="T52" fmla="*/ 41275 w 122"/>
              <a:gd name="T53" fmla="*/ 3464 h 11"/>
              <a:gd name="T54" fmla="*/ 41275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1275 w 122"/>
              <a:gd name="T61" fmla="*/ 4330 h 11"/>
              <a:gd name="T62" fmla="*/ 41275 w 122"/>
              <a:gd name="T63" fmla="*/ 4763 h 11"/>
              <a:gd name="T64" fmla="*/ 0 w 122"/>
              <a:gd name="T65" fmla="*/ 4763 h 11"/>
              <a:gd name="T66" fmla="*/ 41275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Freeform 242"/>
          <p:cNvSpPr>
            <a:spLocks/>
          </p:cNvSpPr>
          <p:nvPr/>
        </p:nvSpPr>
        <p:spPr bwMode="auto">
          <a:xfrm>
            <a:off x="2794000" y="5495925"/>
            <a:ext cx="44450" cy="4763"/>
          </a:xfrm>
          <a:custGeom>
            <a:avLst/>
            <a:gdLst>
              <a:gd name="T0" fmla="*/ 0 w 124"/>
              <a:gd name="T1" fmla="*/ 2598 h 11"/>
              <a:gd name="T2" fmla="*/ 0 w 124"/>
              <a:gd name="T3" fmla="*/ 0 h 11"/>
              <a:gd name="T4" fmla="*/ 44450 w 124"/>
              <a:gd name="T5" fmla="*/ 0 h 11"/>
              <a:gd name="T6" fmla="*/ 44450 w 124"/>
              <a:gd name="T7" fmla="*/ 433 h 11"/>
              <a:gd name="T8" fmla="*/ 0 w 124"/>
              <a:gd name="T9" fmla="*/ 433 h 11"/>
              <a:gd name="T10" fmla="*/ 0 w 124"/>
              <a:gd name="T11" fmla="*/ 433 h 11"/>
              <a:gd name="T12" fmla="*/ 44450 w 124"/>
              <a:gd name="T13" fmla="*/ 433 h 11"/>
              <a:gd name="T14" fmla="*/ 44450 w 124"/>
              <a:gd name="T15" fmla="*/ 866 h 11"/>
              <a:gd name="T16" fmla="*/ 0 w 124"/>
              <a:gd name="T17" fmla="*/ 866 h 11"/>
              <a:gd name="T18" fmla="*/ 0 w 124"/>
              <a:gd name="T19" fmla="*/ 1299 h 11"/>
              <a:gd name="T20" fmla="*/ 44450 w 124"/>
              <a:gd name="T21" fmla="*/ 1299 h 11"/>
              <a:gd name="T22" fmla="*/ 44450 w 124"/>
              <a:gd name="T23" fmla="*/ 1299 h 11"/>
              <a:gd name="T24" fmla="*/ 0 w 124"/>
              <a:gd name="T25" fmla="*/ 1299 h 11"/>
              <a:gd name="T26" fmla="*/ 0 w 124"/>
              <a:gd name="T27" fmla="*/ 2165 h 11"/>
              <a:gd name="T28" fmla="*/ 44450 w 124"/>
              <a:gd name="T29" fmla="*/ 2165 h 11"/>
              <a:gd name="T30" fmla="*/ 44450 w 124"/>
              <a:gd name="T31" fmla="*/ 2165 h 11"/>
              <a:gd name="T32" fmla="*/ 0 w 124"/>
              <a:gd name="T33" fmla="*/ 2165 h 11"/>
              <a:gd name="T34" fmla="*/ 0 w 124"/>
              <a:gd name="T35" fmla="*/ 2598 h 11"/>
              <a:gd name="T36" fmla="*/ 44450 w 124"/>
              <a:gd name="T37" fmla="*/ 2598 h 11"/>
              <a:gd name="T38" fmla="*/ 44450 w 124"/>
              <a:gd name="T39" fmla="*/ 2598 h 11"/>
              <a:gd name="T40" fmla="*/ 0 w 124"/>
              <a:gd name="T41" fmla="*/ 2598 h 11"/>
              <a:gd name="T42" fmla="*/ 0 w 124"/>
              <a:gd name="T43" fmla="*/ 3031 h 11"/>
              <a:gd name="T44" fmla="*/ 44450 w 124"/>
              <a:gd name="T45" fmla="*/ 3031 h 11"/>
              <a:gd name="T46" fmla="*/ 44450 w 124"/>
              <a:gd name="T47" fmla="*/ 3464 h 11"/>
              <a:gd name="T48" fmla="*/ 0 w 124"/>
              <a:gd name="T49" fmla="*/ 3464 h 11"/>
              <a:gd name="T50" fmla="*/ 0 w 124"/>
              <a:gd name="T51" fmla="*/ 3464 h 11"/>
              <a:gd name="T52" fmla="*/ 44450 w 124"/>
              <a:gd name="T53" fmla="*/ 3464 h 11"/>
              <a:gd name="T54" fmla="*/ 44450 w 124"/>
              <a:gd name="T55" fmla="*/ 4330 h 11"/>
              <a:gd name="T56" fmla="*/ 0 w 124"/>
              <a:gd name="T57" fmla="*/ 4330 h 11"/>
              <a:gd name="T58" fmla="*/ 0 w 124"/>
              <a:gd name="T59" fmla="*/ 4330 h 11"/>
              <a:gd name="T60" fmla="*/ 44450 w 124"/>
              <a:gd name="T61" fmla="*/ 4330 h 11"/>
              <a:gd name="T62" fmla="*/ 44450 w 124"/>
              <a:gd name="T63" fmla="*/ 4763 h 11"/>
              <a:gd name="T64" fmla="*/ 0 w 124"/>
              <a:gd name="T65" fmla="*/ 4763 h 11"/>
              <a:gd name="T66" fmla="*/ 44450 w 124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" h="11">
                <a:moveTo>
                  <a:pt x="0" y="6"/>
                </a:moveTo>
                <a:lnTo>
                  <a:pt x="0" y="0"/>
                </a:lnTo>
                <a:lnTo>
                  <a:pt x="124" y="0"/>
                </a:lnTo>
                <a:lnTo>
                  <a:pt x="124" y="1"/>
                </a:lnTo>
                <a:lnTo>
                  <a:pt x="0" y="1"/>
                </a:lnTo>
                <a:lnTo>
                  <a:pt x="124" y="1"/>
                </a:lnTo>
                <a:lnTo>
                  <a:pt x="124" y="2"/>
                </a:lnTo>
                <a:lnTo>
                  <a:pt x="0" y="2"/>
                </a:lnTo>
                <a:lnTo>
                  <a:pt x="0" y="3"/>
                </a:lnTo>
                <a:lnTo>
                  <a:pt x="124" y="3"/>
                </a:lnTo>
                <a:lnTo>
                  <a:pt x="0" y="3"/>
                </a:lnTo>
                <a:lnTo>
                  <a:pt x="0" y="5"/>
                </a:lnTo>
                <a:lnTo>
                  <a:pt x="124" y="5"/>
                </a:lnTo>
                <a:lnTo>
                  <a:pt x="0" y="5"/>
                </a:lnTo>
                <a:lnTo>
                  <a:pt x="0" y="6"/>
                </a:lnTo>
                <a:lnTo>
                  <a:pt x="124" y="6"/>
                </a:lnTo>
                <a:lnTo>
                  <a:pt x="0" y="6"/>
                </a:lnTo>
                <a:lnTo>
                  <a:pt x="0" y="7"/>
                </a:lnTo>
                <a:lnTo>
                  <a:pt x="124" y="7"/>
                </a:lnTo>
                <a:lnTo>
                  <a:pt x="124" y="8"/>
                </a:lnTo>
                <a:lnTo>
                  <a:pt x="0" y="8"/>
                </a:lnTo>
                <a:lnTo>
                  <a:pt x="124" y="8"/>
                </a:lnTo>
                <a:lnTo>
                  <a:pt x="124" y="10"/>
                </a:lnTo>
                <a:lnTo>
                  <a:pt x="0" y="10"/>
                </a:lnTo>
                <a:lnTo>
                  <a:pt x="124" y="10"/>
                </a:lnTo>
                <a:lnTo>
                  <a:pt x="124" y="11"/>
                </a:lnTo>
                <a:lnTo>
                  <a:pt x="0" y="11"/>
                </a:lnTo>
                <a:lnTo>
                  <a:pt x="124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" name="Freeform 243"/>
          <p:cNvSpPr>
            <a:spLocks/>
          </p:cNvSpPr>
          <p:nvPr/>
        </p:nvSpPr>
        <p:spPr bwMode="auto">
          <a:xfrm>
            <a:off x="2879725" y="5495925"/>
            <a:ext cx="42863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3 w 122"/>
              <a:gd name="T13" fmla="*/ 433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1299 h 11"/>
              <a:gd name="T20" fmla="*/ 42863 w 122"/>
              <a:gd name="T21" fmla="*/ 1299 h 11"/>
              <a:gd name="T22" fmla="*/ 42863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2863 w 122"/>
              <a:gd name="T29" fmla="*/ 2165 h 11"/>
              <a:gd name="T30" fmla="*/ 42863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3 w 122"/>
              <a:gd name="T37" fmla="*/ 2598 h 11"/>
              <a:gd name="T38" fmla="*/ 42863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3 w 122"/>
              <a:gd name="T45" fmla="*/ 3031 h 11"/>
              <a:gd name="T46" fmla="*/ 42863 w 122"/>
              <a:gd name="T47" fmla="*/ 3464 h 11"/>
              <a:gd name="T48" fmla="*/ 0 w 122"/>
              <a:gd name="T49" fmla="*/ 3464 h 11"/>
              <a:gd name="T50" fmla="*/ 0 w 122"/>
              <a:gd name="T51" fmla="*/ 3464 h 11"/>
              <a:gd name="T52" fmla="*/ 42863 w 122"/>
              <a:gd name="T53" fmla="*/ 3464 h 11"/>
              <a:gd name="T54" fmla="*/ 42863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3 w 122"/>
              <a:gd name="T61" fmla="*/ 4330 h 11"/>
              <a:gd name="T62" fmla="*/ 42863 w 122"/>
              <a:gd name="T63" fmla="*/ 4763 h 11"/>
              <a:gd name="T64" fmla="*/ 0 w 122"/>
              <a:gd name="T65" fmla="*/ 4763 h 11"/>
              <a:gd name="T66" fmla="*/ 42863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3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6" name="Freeform 244"/>
          <p:cNvSpPr>
            <a:spLocks/>
          </p:cNvSpPr>
          <p:nvPr/>
        </p:nvSpPr>
        <p:spPr bwMode="auto">
          <a:xfrm>
            <a:off x="2943225" y="5481638"/>
            <a:ext cx="44450" cy="4762"/>
          </a:xfrm>
          <a:custGeom>
            <a:avLst/>
            <a:gdLst>
              <a:gd name="T0" fmla="*/ 0 w 122"/>
              <a:gd name="T1" fmla="*/ 2165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1299 h 11"/>
              <a:gd name="T16" fmla="*/ 0 w 122"/>
              <a:gd name="T17" fmla="*/ 1299 h 11"/>
              <a:gd name="T18" fmla="*/ 0 w 122"/>
              <a:gd name="T19" fmla="*/ 1732 h 11"/>
              <a:gd name="T20" fmla="*/ 44450 w 122"/>
              <a:gd name="T21" fmla="*/ 1732 h 11"/>
              <a:gd name="T22" fmla="*/ 44450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4450 w 122"/>
              <a:gd name="T29" fmla="*/ 2165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7 h 11"/>
              <a:gd name="T36" fmla="*/ 44450 w 122"/>
              <a:gd name="T37" fmla="*/ 2597 h 11"/>
              <a:gd name="T38" fmla="*/ 44450 w 122"/>
              <a:gd name="T39" fmla="*/ 3463 h 11"/>
              <a:gd name="T40" fmla="*/ 0 w 122"/>
              <a:gd name="T41" fmla="*/ 3463 h 11"/>
              <a:gd name="T42" fmla="*/ 0 w 122"/>
              <a:gd name="T43" fmla="*/ 3463 h 11"/>
              <a:gd name="T44" fmla="*/ 44450 w 122"/>
              <a:gd name="T45" fmla="*/ 3463 h 11"/>
              <a:gd name="T46" fmla="*/ 44450 w 122"/>
              <a:gd name="T47" fmla="*/ 3896 h 11"/>
              <a:gd name="T48" fmla="*/ 0 w 122"/>
              <a:gd name="T49" fmla="*/ 3896 h 11"/>
              <a:gd name="T50" fmla="*/ 0 w 122"/>
              <a:gd name="T51" fmla="*/ 3896 h 11"/>
              <a:gd name="T52" fmla="*/ 44450 w 122"/>
              <a:gd name="T53" fmla="*/ 3896 h 11"/>
              <a:gd name="T54" fmla="*/ 44450 w 122"/>
              <a:gd name="T55" fmla="*/ 4329 h 11"/>
              <a:gd name="T56" fmla="*/ 0 w 122"/>
              <a:gd name="T57" fmla="*/ 4329 h 11"/>
              <a:gd name="T58" fmla="*/ 0 w 122"/>
              <a:gd name="T59" fmla="*/ 4329 h 11"/>
              <a:gd name="T60" fmla="*/ 44450 w 122"/>
              <a:gd name="T61" fmla="*/ 4329 h 11"/>
              <a:gd name="T62" fmla="*/ 44450 w 122"/>
              <a:gd name="T63" fmla="*/ 4762 h 11"/>
              <a:gd name="T64" fmla="*/ 0 w 122"/>
              <a:gd name="T65" fmla="*/ 4762 h 11"/>
              <a:gd name="T66" fmla="*/ 44450 w 122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122" y="8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>
            <a:off x="2990850" y="5448300"/>
            <a:ext cx="3175" cy="11113"/>
          </a:xfrm>
          <a:custGeom>
            <a:avLst/>
            <a:gdLst>
              <a:gd name="T0" fmla="*/ 1852 w 12"/>
              <a:gd name="T1" fmla="*/ 11113 h 25"/>
              <a:gd name="T2" fmla="*/ 0 w 12"/>
              <a:gd name="T3" fmla="*/ 11113 h 25"/>
              <a:gd name="T4" fmla="*/ 0 w 12"/>
              <a:gd name="T5" fmla="*/ 0 h 25"/>
              <a:gd name="T6" fmla="*/ 529 w 12"/>
              <a:gd name="T7" fmla="*/ 0 h 25"/>
              <a:gd name="T8" fmla="*/ 529 w 12"/>
              <a:gd name="T9" fmla="*/ 11113 h 25"/>
              <a:gd name="T10" fmla="*/ 529 w 12"/>
              <a:gd name="T11" fmla="*/ 11113 h 25"/>
              <a:gd name="T12" fmla="*/ 529 w 12"/>
              <a:gd name="T13" fmla="*/ 0 h 25"/>
              <a:gd name="T14" fmla="*/ 794 w 12"/>
              <a:gd name="T15" fmla="*/ 0 h 25"/>
              <a:gd name="T16" fmla="*/ 794 w 12"/>
              <a:gd name="T17" fmla="*/ 11113 h 25"/>
              <a:gd name="T18" fmla="*/ 1058 w 12"/>
              <a:gd name="T19" fmla="*/ 11113 h 25"/>
              <a:gd name="T20" fmla="*/ 1058 w 12"/>
              <a:gd name="T21" fmla="*/ 0 h 25"/>
              <a:gd name="T22" fmla="*/ 1058 w 12"/>
              <a:gd name="T23" fmla="*/ 0 h 25"/>
              <a:gd name="T24" fmla="*/ 1058 w 12"/>
              <a:gd name="T25" fmla="*/ 11113 h 25"/>
              <a:gd name="T26" fmla="*/ 1323 w 12"/>
              <a:gd name="T27" fmla="*/ 11113 h 25"/>
              <a:gd name="T28" fmla="*/ 1323 w 12"/>
              <a:gd name="T29" fmla="*/ 0 h 25"/>
              <a:gd name="T30" fmla="*/ 1323 w 12"/>
              <a:gd name="T31" fmla="*/ 0 h 25"/>
              <a:gd name="T32" fmla="*/ 1323 w 12"/>
              <a:gd name="T33" fmla="*/ 11113 h 25"/>
              <a:gd name="T34" fmla="*/ 1852 w 12"/>
              <a:gd name="T35" fmla="*/ 11113 h 25"/>
              <a:gd name="T36" fmla="*/ 1852 w 12"/>
              <a:gd name="T37" fmla="*/ 0 h 25"/>
              <a:gd name="T38" fmla="*/ 1852 w 12"/>
              <a:gd name="T39" fmla="*/ 0 h 25"/>
              <a:gd name="T40" fmla="*/ 1852 w 12"/>
              <a:gd name="T41" fmla="*/ 11113 h 25"/>
              <a:gd name="T42" fmla="*/ 2117 w 12"/>
              <a:gd name="T43" fmla="*/ 11113 h 25"/>
              <a:gd name="T44" fmla="*/ 2117 w 12"/>
              <a:gd name="T45" fmla="*/ 0 h 25"/>
              <a:gd name="T46" fmla="*/ 2381 w 12"/>
              <a:gd name="T47" fmla="*/ 0 h 25"/>
              <a:gd name="T48" fmla="*/ 2381 w 12"/>
              <a:gd name="T49" fmla="*/ 11113 h 25"/>
              <a:gd name="T50" fmla="*/ 2381 w 12"/>
              <a:gd name="T51" fmla="*/ 11113 h 25"/>
              <a:gd name="T52" fmla="*/ 2381 w 12"/>
              <a:gd name="T53" fmla="*/ 0 h 25"/>
              <a:gd name="T54" fmla="*/ 2646 w 12"/>
              <a:gd name="T55" fmla="*/ 0 h 25"/>
              <a:gd name="T56" fmla="*/ 2646 w 12"/>
              <a:gd name="T57" fmla="*/ 11113 h 25"/>
              <a:gd name="T58" fmla="*/ 2646 w 12"/>
              <a:gd name="T59" fmla="*/ 11113 h 25"/>
              <a:gd name="T60" fmla="*/ 2646 w 12"/>
              <a:gd name="T61" fmla="*/ 0 h 25"/>
              <a:gd name="T62" fmla="*/ 3175 w 12"/>
              <a:gd name="T63" fmla="*/ 0 h 25"/>
              <a:gd name="T64" fmla="*/ 3175 w 12"/>
              <a:gd name="T65" fmla="*/ 11113 h 25"/>
              <a:gd name="T66" fmla="*/ 1852 w 12"/>
              <a:gd name="T67" fmla="*/ 0 h 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25">
                <a:moveTo>
                  <a:pt x="7" y="25"/>
                </a:moveTo>
                <a:lnTo>
                  <a:pt x="0" y="25"/>
                </a:lnTo>
                <a:lnTo>
                  <a:pt x="0" y="0"/>
                </a:lnTo>
                <a:lnTo>
                  <a:pt x="2" y="0"/>
                </a:lnTo>
                <a:lnTo>
                  <a:pt x="2" y="25"/>
                </a:lnTo>
                <a:lnTo>
                  <a:pt x="2" y="0"/>
                </a:lnTo>
                <a:lnTo>
                  <a:pt x="3" y="0"/>
                </a:lnTo>
                <a:lnTo>
                  <a:pt x="3" y="25"/>
                </a:lnTo>
                <a:lnTo>
                  <a:pt x="4" y="25"/>
                </a:lnTo>
                <a:lnTo>
                  <a:pt x="4" y="0"/>
                </a:lnTo>
                <a:lnTo>
                  <a:pt x="4" y="25"/>
                </a:lnTo>
                <a:lnTo>
                  <a:pt x="5" y="25"/>
                </a:lnTo>
                <a:lnTo>
                  <a:pt x="5" y="0"/>
                </a:lnTo>
                <a:lnTo>
                  <a:pt x="5" y="25"/>
                </a:lnTo>
                <a:lnTo>
                  <a:pt x="7" y="25"/>
                </a:lnTo>
                <a:lnTo>
                  <a:pt x="7" y="0"/>
                </a:lnTo>
                <a:lnTo>
                  <a:pt x="7" y="25"/>
                </a:lnTo>
                <a:lnTo>
                  <a:pt x="8" y="25"/>
                </a:lnTo>
                <a:lnTo>
                  <a:pt x="8" y="0"/>
                </a:lnTo>
                <a:lnTo>
                  <a:pt x="9" y="0"/>
                </a:lnTo>
                <a:lnTo>
                  <a:pt x="9" y="25"/>
                </a:lnTo>
                <a:lnTo>
                  <a:pt x="9" y="0"/>
                </a:lnTo>
                <a:lnTo>
                  <a:pt x="10" y="0"/>
                </a:lnTo>
                <a:lnTo>
                  <a:pt x="10" y="25"/>
                </a:lnTo>
                <a:lnTo>
                  <a:pt x="10" y="0"/>
                </a:lnTo>
                <a:lnTo>
                  <a:pt x="12" y="0"/>
                </a:lnTo>
                <a:lnTo>
                  <a:pt x="12" y="2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8" name="Freeform 246"/>
          <p:cNvSpPr>
            <a:spLocks/>
          </p:cNvSpPr>
          <p:nvPr/>
        </p:nvSpPr>
        <p:spPr bwMode="auto">
          <a:xfrm>
            <a:off x="2990850" y="5446713"/>
            <a:ext cx="11113" cy="4762"/>
          </a:xfrm>
          <a:custGeom>
            <a:avLst/>
            <a:gdLst>
              <a:gd name="T0" fmla="*/ 0 w 26"/>
              <a:gd name="T1" fmla="*/ 2778 h 12"/>
              <a:gd name="T2" fmla="*/ 0 w 26"/>
              <a:gd name="T3" fmla="*/ 0 h 12"/>
              <a:gd name="T4" fmla="*/ 11113 w 26"/>
              <a:gd name="T5" fmla="*/ 0 h 12"/>
              <a:gd name="T6" fmla="*/ 11113 w 26"/>
              <a:gd name="T7" fmla="*/ 0 h 12"/>
              <a:gd name="T8" fmla="*/ 0 w 26"/>
              <a:gd name="T9" fmla="*/ 0 h 12"/>
              <a:gd name="T10" fmla="*/ 0 w 26"/>
              <a:gd name="T11" fmla="*/ 397 h 12"/>
              <a:gd name="T12" fmla="*/ 11113 w 26"/>
              <a:gd name="T13" fmla="*/ 397 h 12"/>
              <a:gd name="T14" fmla="*/ 11113 w 26"/>
              <a:gd name="T15" fmla="*/ 1191 h 12"/>
              <a:gd name="T16" fmla="*/ 0 w 26"/>
              <a:gd name="T17" fmla="*/ 1191 h 12"/>
              <a:gd name="T18" fmla="*/ 0 w 26"/>
              <a:gd name="T19" fmla="*/ 1191 h 12"/>
              <a:gd name="T20" fmla="*/ 11113 w 26"/>
              <a:gd name="T21" fmla="*/ 1191 h 12"/>
              <a:gd name="T22" fmla="*/ 11113 w 26"/>
              <a:gd name="T23" fmla="*/ 1587 h 12"/>
              <a:gd name="T24" fmla="*/ 0 w 26"/>
              <a:gd name="T25" fmla="*/ 1587 h 12"/>
              <a:gd name="T26" fmla="*/ 0 w 26"/>
              <a:gd name="T27" fmla="*/ 1587 h 12"/>
              <a:gd name="T28" fmla="*/ 11113 w 26"/>
              <a:gd name="T29" fmla="*/ 1587 h 12"/>
              <a:gd name="T30" fmla="*/ 11113 w 26"/>
              <a:gd name="T31" fmla="*/ 1984 h 12"/>
              <a:gd name="T32" fmla="*/ 0 w 26"/>
              <a:gd name="T33" fmla="*/ 1984 h 12"/>
              <a:gd name="T34" fmla="*/ 0 w 26"/>
              <a:gd name="T35" fmla="*/ 2778 h 12"/>
              <a:gd name="T36" fmla="*/ 11113 w 26"/>
              <a:gd name="T37" fmla="*/ 2778 h 12"/>
              <a:gd name="T38" fmla="*/ 11113 w 26"/>
              <a:gd name="T39" fmla="*/ 2778 h 12"/>
              <a:gd name="T40" fmla="*/ 0 w 26"/>
              <a:gd name="T41" fmla="*/ 2778 h 12"/>
              <a:gd name="T42" fmla="*/ 0 w 26"/>
              <a:gd name="T43" fmla="*/ 3175 h 12"/>
              <a:gd name="T44" fmla="*/ 11113 w 26"/>
              <a:gd name="T45" fmla="*/ 3175 h 12"/>
              <a:gd name="T46" fmla="*/ 11113 w 26"/>
              <a:gd name="T47" fmla="*/ 3175 h 12"/>
              <a:gd name="T48" fmla="*/ 0 w 26"/>
              <a:gd name="T49" fmla="*/ 3175 h 12"/>
              <a:gd name="T50" fmla="*/ 0 w 26"/>
              <a:gd name="T51" fmla="*/ 3572 h 12"/>
              <a:gd name="T52" fmla="*/ 11113 w 26"/>
              <a:gd name="T53" fmla="*/ 3572 h 12"/>
              <a:gd name="T54" fmla="*/ 11113 w 26"/>
              <a:gd name="T55" fmla="*/ 3572 h 12"/>
              <a:gd name="T56" fmla="*/ 0 w 26"/>
              <a:gd name="T57" fmla="*/ 3572 h 12"/>
              <a:gd name="T58" fmla="*/ 0 w 26"/>
              <a:gd name="T59" fmla="*/ 3968 h 12"/>
              <a:gd name="T60" fmla="*/ 11113 w 26"/>
              <a:gd name="T61" fmla="*/ 3968 h 12"/>
              <a:gd name="T62" fmla="*/ 11113 w 26"/>
              <a:gd name="T63" fmla="*/ 4762 h 12"/>
              <a:gd name="T64" fmla="*/ 0 w 26"/>
              <a:gd name="T65" fmla="*/ 4762 h 12"/>
              <a:gd name="T66" fmla="*/ 11113 w 26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2">
                <a:moveTo>
                  <a:pt x="0" y="7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26" y="3"/>
                </a:lnTo>
                <a:lnTo>
                  <a:pt x="0" y="3"/>
                </a:lnTo>
                <a:lnTo>
                  <a:pt x="26" y="3"/>
                </a:lnTo>
                <a:lnTo>
                  <a:pt x="26" y="4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0" y="7"/>
                </a:lnTo>
                <a:lnTo>
                  <a:pt x="26" y="7"/>
                </a:lnTo>
                <a:lnTo>
                  <a:pt x="0" y="7"/>
                </a:lnTo>
                <a:lnTo>
                  <a:pt x="0" y="8"/>
                </a:lnTo>
                <a:lnTo>
                  <a:pt x="26" y="8"/>
                </a:lnTo>
                <a:lnTo>
                  <a:pt x="0" y="8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26" y="12"/>
                </a:lnTo>
                <a:lnTo>
                  <a:pt x="0" y="12"/>
                </a:lnTo>
                <a:lnTo>
                  <a:pt x="26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>
            <a:off x="3000375" y="5437188"/>
            <a:ext cx="3175" cy="11112"/>
          </a:xfrm>
          <a:custGeom>
            <a:avLst/>
            <a:gdLst>
              <a:gd name="T0" fmla="*/ 1323 w 12"/>
              <a:gd name="T1" fmla="*/ 11112 h 30"/>
              <a:gd name="T2" fmla="*/ 0 w 12"/>
              <a:gd name="T3" fmla="*/ 11112 h 30"/>
              <a:gd name="T4" fmla="*/ 0 w 12"/>
              <a:gd name="T5" fmla="*/ 0 h 30"/>
              <a:gd name="T6" fmla="*/ 265 w 12"/>
              <a:gd name="T7" fmla="*/ 0 h 30"/>
              <a:gd name="T8" fmla="*/ 265 w 12"/>
              <a:gd name="T9" fmla="*/ 11112 h 30"/>
              <a:gd name="T10" fmla="*/ 265 w 12"/>
              <a:gd name="T11" fmla="*/ 11112 h 30"/>
              <a:gd name="T12" fmla="*/ 265 w 12"/>
              <a:gd name="T13" fmla="*/ 0 h 30"/>
              <a:gd name="T14" fmla="*/ 794 w 12"/>
              <a:gd name="T15" fmla="*/ 0 h 30"/>
              <a:gd name="T16" fmla="*/ 794 w 12"/>
              <a:gd name="T17" fmla="*/ 11112 h 30"/>
              <a:gd name="T18" fmla="*/ 1058 w 12"/>
              <a:gd name="T19" fmla="*/ 11112 h 30"/>
              <a:gd name="T20" fmla="*/ 1058 w 12"/>
              <a:gd name="T21" fmla="*/ 0 h 30"/>
              <a:gd name="T22" fmla="*/ 1058 w 12"/>
              <a:gd name="T23" fmla="*/ 0 h 30"/>
              <a:gd name="T24" fmla="*/ 1058 w 12"/>
              <a:gd name="T25" fmla="*/ 11112 h 30"/>
              <a:gd name="T26" fmla="*/ 1323 w 12"/>
              <a:gd name="T27" fmla="*/ 11112 h 30"/>
              <a:gd name="T28" fmla="*/ 1323 w 12"/>
              <a:gd name="T29" fmla="*/ 0 h 30"/>
              <a:gd name="T30" fmla="*/ 1323 w 12"/>
              <a:gd name="T31" fmla="*/ 0 h 30"/>
              <a:gd name="T32" fmla="*/ 1323 w 12"/>
              <a:gd name="T33" fmla="*/ 11112 h 30"/>
              <a:gd name="T34" fmla="*/ 1852 w 12"/>
              <a:gd name="T35" fmla="*/ 11112 h 30"/>
              <a:gd name="T36" fmla="*/ 1852 w 12"/>
              <a:gd name="T37" fmla="*/ 0 h 30"/>
              <a:gd name="T38" fmla="*/ 2117 w 12"/>
              <a:gd name="T39" fmla="*/ 0 h 30"/>
              <a:gd name="T40" fmla="*/ 2117 w 12"/>
              <a:gd name="T41" fmla="*/ 11112 h 30"/>
              <a:gd name="T42" fmla="*/ 2117 w 12"/>
              <a:gd name="T43" fmla="*/ 11112 h 30"/>
              <a:gd name="T44" fmla="*/ 2117 w 12"/>
              <a:gd name="T45" fmla="*/ 0 h 30"/>
              <a:gd name="T46" fmla="*/ 2381 w 12"/>
              <a:gd name="T47" fmla="*/ 0 h 30"/>
              <a:gd name="T48" fmla="*/ 2381 w 12"/>
              <a:gd name="T49" fmla="*/ 11112 h 30"/>
              <a:gd name="T50" fmla="*/ 2381 w 12"/>
              <a:gd name="T51" fmla="*/ 11112 h 30"/>
              <a:gd name="T52" fmla="*/ 2381 w 12"/>
              <a:gd name="T53" fmla="*/ 0 h 30"/>
              <a:gd name="T54" fmla="*/ 2646 w 12"/>
              <a:gd name="T55" fmla="*/ 0 h 30"/>
              <a:gd name="T56" fmla="*/ 2646 w 12"/>
              <a:gd name="T57" fmla="*/ 11112 h 30"/>
              <a:gd name="T58" fmla="*/ 2646 w 12"/>
              <a:gd name="T59" fmla="*/ 11112 h 30"/>
              <a:gd name="T60" fmla="*/ 2646 w 12"/>
              <a:gd name="T61" fmla="*/ 0 h 30"/>
              <a:gd name="T62" fmla="*/ 3175 w 12"/>
              <a:gd name="T63" fmla="*/ 0 h 30"/>
              <a:gd name="T64" fmla="*/ 3175 w 12"/>
              <a:gd name="T65" fmla="*/ 11112 h 30"/>
              <a:gd name="T66" fmla="*/ 1323 w 12"/>
              <a:gd name="T67" fmla="*/ 0 h 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0">
                <a:moveTo>
                  <a:pt x="5" y="30"/>
                </a:moveTo>
                <a:lnTo>
                  <a:pt x="0" y="30"/>
                </a:lnTo>
                <a:lnTo>
                  <a:pt x="0" y="0"/>
                </a:lnTo>
                <a:lnTo>
                  <a:pt x="1" y="0"/>
                </a:lnTo>
                <a:lnTo>
                  <a:pt x="1" y="30"/>
                </a:lnTo>
                <a:lnTo>
                  <a:pt x="1" y="0"/>
                </a:lnTo>
                <a:lnTo>
                  <a:pt x="3" y="0"/>
                </a:lnTo>
                <a:lnTo>
                  <a:pt x="3" y="30"/>
                </a:lnTo>
                <a:lnTo>
                  <a:pt x="4" y="30"/>
                </a:lnTo>
                <a:lnTo>
                  <a:pt x="4" y="0"/>
                </a:lnTo>
                <a:lnTo>
                  <a:pt x="4" y="30"/>
                </a:lnTo>
                <a:lnTo>
                  <a:pt x="5" y="30"/>
                </a:lnTo>
                <a:lnTo>
                  <a:pt x="5" y="0"/>
                </a:lnTo>
                <a:lnTo>
                  <a:pt x="5" y="30"/>
                </a:lnTo>
                <a:lnTo>
                  <a:pt x="7" y="30"/>
                </a:lnTo>
                <a:lnTo>
                  <a:pt x="7" y="0"/>
                </a:lnTo>
                <a:lnTo>
                  <a:pt x="8" y="0"/>
                </a:lnTo>
                <a:lnTo>
                  <a:pt x="8" y="30"/>
                </a:lnTo>
                <a:lnTo>
                  <a:pt x="8" y="0"/>
                </a:lnTo>
                <a:lnTo>
                  <a:pt x="9" y="0"/>
                </a:lnTo>
                <a:lnTo>
                  <a:pt x="9" y="30"/>
                </a:lnTo>
                <a:lnTo>
                  <a:pt x="9" y="0"/>
                </a:lnTo>
                <a:lnTo>
                  <a:pt x="10" y="0"/>
                </a:lnTo>
                <a:lnTo>
                  <a:pt x="10" y="30"/>
                </a:lnTo>
                <a:lnTo>
                  <a:pt x="10" y="0"/>
                </a:lnTo>
                <a:lnTo>
                  <a:pt x="12" y="0"/>
                </a:lnTo>
                <a:lnTo>
                  <a:pt x="12" y="3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0" name="Freeform 248"/>
          <p:cNvSpPr>
            <a:spLocks/>
          </p:cNvSpPr>
          <p:nvPr/>
        </p:nvSpPr>
        <p:spPr bwMode="auto">
          <a:xfrm>
            <a:off x="3009900" y="5386388"/>
            <a:ext cx="4763" cy="28575"/>
          </a:xfrm>
          <a:custGeom>
            <a:avLst/>
            <a:gdLst>
              <a:gd name="T0" fmla="*/ 2165 w 11"/>
              <a:gd name="T1" fmla="*/ 28575 h 73"/>
              <a:gd name="T2" fmla="*/ 0 w 11"/>
              <a:gd name="T3" fmla="*/ 28575 h 73"/>
              <a:gd name="T4" fmla="*/ 0 w 11"/>
              <a:gd name="T5" fmla="*/ 0 h 73"/>
              <a:gd name="T6" fmla="*/ 0 w 11"/>
              <a:gd name="T7" fmla="*/ 0 h 73"/>
              <a:gd name="T8" fmla="*/ 0 w 11"/>
              <a:gd name="T9" fmla="*/ 28575 h 73"/>
              <a:gd name="T10" fmla="*/ 433 w 11"/>
              <a:gd name="T11" fmla="*/ 28575 h 73"/>
              <a:gd name="T12" fmla="*/ 433 w 11"/>
              <a:gd name="T13" fmla="*/ 0 h 73"/>
              <a:gd name="T14" fmla="*/ 1299 w 11"/>
              <a:gd name="T15" fmla="*/ 0 h 73"/>
              <a:gd name="T16" fmla="*/ 1299 w 11"/>
              <a:gd name="T17" fmla="*/ 28575 h 73"/>
              <a:gd name="T18" fmla="*/ 1299 w 11"/>
              <a:gd name="T19" fmla="*/ 28575 h 73"/>
              <a:gd name="T20" fmla="*/ 1299 w 11"/>
              <a:gd name="T21" fmla="*/ 0 h 73"/>
              <a:gd name="T22" fmla="*/ 1732 w 11"/>
              <a:gd name="T23" fmla="*/ 0 h 73"/>
              <a:gd name="T24" fmla="*/ 1732 w 11"/>
              <a:gd name="T25" fmla="*/ 28575 h 73"/>
              <a:gd name="T26" fmla="*/ 1732 w 11"/>
              <a:gd name="T27" fmla="*/ 28575 h 73"/>
              <a:gd name="T28" fmla="*/ 1732 w 11"/>
              <a:gd name="T29" fmla="*/ 0 h 73"/>
              <a:gd name="T30" fmla="*/ 2165 w 11"/>
              <a:gd name="T31" fmla="*/ 0 h 73"/>
              <a:gd name="T32" fmla="*/ 2165 w 11"/>
              <a:gd name="T33" fmla="*/ 28575 h 73"/>
              <a:gd name="T34" fmla="*/ 2165 w 11"/>
              <a:gd name="T35" fmla="*/ 28575 h 73"/>
              <a:gd name="T36" fmla="*/ 2165 w 11"/>
              <a:gd name="T37" fmla="*/ 0 h 73"/>
              <a:gd name="T38" fmla="*/ 2598 w 11"/>
              <a:gd name="T39" fmla="*/ 0 h 73"/>
              <a:gd name="T40" fmla="*/ 2598 w 11"/>
              <a:gd name="T41" fmla="*/ 28575 h 73"/>
              <a:gd name="T42" fmla="*/ 3464 w 11"/>
              <a:gd name="T43" fmla="*/ 28575 h 73"/>
              <a:gd name="T44" fmla="*/ 3464 w 11"/>
              <a:gd name="T45" fmla="*/ 0 h 73"/>
              <a:gd name="T46" fmla="*/ 3464 w 11"/>
              <a:gd name="T47" fmla="*/ 0 h 73"/>
              <a:gd name="T48" fmla="*/ 3464 w 11"/>
              <a:gd name="T49" fmla="*/ 28575 h 73"/>
              <a:gd name="T50" fmla="*/ 3897 w 11"/>
              <a:gd name="T51" fmla="*/ 28575 h 73"/>
              <a:gd name="T52" fmla="*/ 3897 w 11"/>
              <a:gd name="T53" fmla="*/ 0 h 73"/>
              <a:gd name="T54" fmla="*/ 3897 w 11"/>
              <a:gd name="T55" fmla="*/ 0 h 73"/>
              <a:gd name="T56" fmla="*/ 3897 w 11"/>
              <a:gd name="T57" fmla="*/ 28575 h 73"/>
              <a:gd name="T58" fmla="*/ 4330 w 11"/>
              <a:gd name="T59" fmla="*/ 28575 h 73"/>
              <a:gd name="T60" fmla="*/ 4330 w 11"/>
              <a:gd name="T61" fmla="*/ 0 h 73"/>
              <a:gd name="T62" fmla="*/ 4763 w 11"/>
              <a:gd name="T63" fmla="*/ 0 h 73"/>
              <a:gd name="T64" fmla="*/ 4763 w 11"/>
              <a:gd name="T65" fmla="*/ 28575 h 73"/>
              <a:gd name="T66" fmla="*/ 2165 w 11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73">
                <a:moveTo>
                  <a:pt x="5" y="73"/>
                </a:moveTo>
                <a:lnTo>
                  <a:pt x="0" y="73"/>
                </a:lnTo>
                <a:lnTo>
                  <a:pt x="0" y="0"/>
                </a:lnTo>
                <a:lnTo>
                  <a:pt x="0" y="73"/>
                </a:lnTo>
                <a:lnTo>
                  <a:pt x="1" y="73"/>
                </a:lnTo>
                <a:lnTo>
                  <a:pt x="1" y="0"/>
                </a:lnTo>
                <a:lnTo>
                  <a:pt x="3" y="0"/>
                </a:lnTo>
                <a:lnTo>
                  <a:pt x="3" y="73"/>
                </a:lnTo>
                <a:lnTo>
                  <a:pt x="3" y="0"/>
                </a:lnTo>
                <a:lnTo>
                  <a:pt x="4" y="0"/>
                </a:lnTo>
                <a:lnTo>
                  <a:pt x="4" y="73"/>
                </a:lnTo>
                <a:lnTo>
                  <a:pt x="4" y="0"/>
                </a:lnTo>
                <a:lnTo>
                  <a:pt x="5" y="0"/>
                </a:lnTo>
                <a:lnTo>
                  <a:pt x="5" y="73"/>
                </a:lnTo>
                <a:lnTo>
                  <a:pt x="5" y="0"/>
                </a:lnTo>
                <a:lnTo>
                  <a:pt x="6" y="0"/>
                </a:lnTo>
                <a:lnTo>
                  <a:pt x="6" y="73"/>
                </a:lnTo>
                <a:lnTo>
                  <a:pt x="8" y="73"/>
                </a:lnTo>
                <a:lnTo>
                  <a:pt x="8" y="0"/>
                </a:lnTo>
                <a:lnTo>
                  <a:pt x="8" y="73"/>
                </a:lnTo>
                <a:lnTo>
                  <a:pt x="9" y="73"/>
                </a:lnTo>
                <a:lnTo>
                  <a:pt x="9" y="0"/>
                </a:lnTo>
                <a:lnTo>
                  <a:pt x="9" y="73"/>
                </a:lnTo>
                <a:lnTo>
                  <a:pt x="10" y="73"/>
                </a:lnTo>
                <a:lnTo>
                  <a:pt x="10" y="0"/>
                </a:lnTo>
                <a:lnTo>
                  <a:pt x="11" y="0"/>
                </a:lnTo>
                <a:lnTo>
                  <a:pt x="11" y="73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1" name="Freeform 249"/>
          <p:cNvSpPr>
            <a:spLocks/>
          </p:cNvSpPr>
          <p:nvPr/>
        </p:nvSpPr>
        <p:spPr bwMode="auto">
          <a:xfrm>
            <a:off x="3017838" y="5364163"/>
            <a:ext cx="4762" cy="1587"/>
          </a:xfrm>
          <a:custGeom>
            <a:avLst/>
            <a:gdLst>
              <a:gd name="T0" fmla="*/ 2597 w 11"/>
              <a:gd name="T1" fmla="*/ 1587 h 4"/>
              <a:gd name="T2" fmla="*/ 0 w 11"/>
              <a:gd name="T3" fmla="*/ 1587 h 4"/>
              <a:gd name="T4" fmla="*/ 0 w 11"/>
              <a:gd name="T5" fmla="*/ 0 h 4"/>
              <a:gd name="T6" fmla="*/ 433 w 11"/>
              <a:gd name="T7" fmla="*/ 0 h 4"/>
              <a:gd name="T8" fmla="*/ 433 w 11"/>
              <a:gd name="T9" fmla="*/ 1587 h 4"/>
              <a:gd name="T10" fmla="*/ 866 w 11"/>
              <a:gd name="T11" fmla="*/ 1587 h 4"/>
              <a:gd name="T12" fmla="*/ 866 w 11"/>
              <a:gd name="T13" fmla="*/ 0 h 4"/>
              <a:gd name="T14" fmla="*/ 866 w 11"/>
              <a:gd name="T15" fmla="*/ 0 h 4"/>
              <a:gd name="T16" fmla="*/ 866 w 11"/>
              <a:gd name="T17" fmla="*/ 1587 h 4"/>
              <a:gd name="T18" fmla="*/ 1732 w 11"/>
              <a:gd name="T19" fmla="*/ 1587 h 4"/>
              <a:gd name="T20" fmla="*/ 1732 w 11"/>
              <a:gd name="T21" fmla="*/ 0 h 4"/>
              <a:gd name="T22" fmla="*/ 1732 w 11"/>
              <a:gd name="T23" fmla="*/ 0 h 4"/>
              <a:gd name="T24" fmla="*/ 1732 w 11"/>
              <a:gd name="T25" fmla="*/ 1587 h 4"/>
              <a:gd name="T26" fmla="*/ 2165 w 11"/>
              <a:gd name="T27" fmla="*/ 1587 h 4"/>
              <a:gd name="T28" fmla="*/ 2165 w 11"/>
              <a:gd name="T29" fmla="*/ 0 h 4"/>
              <a:gd name="T30" fmla="*/ 2165 w 11"/>
              <a:gd name="T31" fmla="*/ 0 h 4"/>
              <a:gd name="T32" fmla="*/ 2165 w 11"/>
              <a:gd name="T33" fmla="*/ 1587 h 4"/>
              <a:gd name="T34" fmla="*/ 2597 w 11"/>
              <a:gd name="T35" fmla="*/ 1587 h 4"/>
              <a:gd name="T36" fmla="*/ 2597 w 11"/>
              <a:gd name="T37" fmla="*/ 0 h 4"/>
              <a:gd name="T38" fmla="*/ 3030 w 11"/>
              <a:gd name="T39" fmla="*/ 0 h 4"/>
              <a:gd name="T40" fmla="*/ 3030 w 11"/>
              <a:gd name="T41" fmla="*/ 1587 h 4"/>
              <a:gd name="T42" fmla="*/ 3030 w 11"/>
              <a:gd name="T43" fmla="*/ 1587 h 4"/>
              <a:gd name="T44" fmla="*/ 3030 w 11"/>
              <a:gd name="T45" fmla="*/ 0 h 4"/>
              <a:gd name="T46" fmla="*/ 3896 w 11"/>
              <a:gd name="T47" fmla="*/ 0 h 4"/>
              <a:gd name="T48" fmla="*/ 3896 w 11"/>
              <a:gd name="T49" fmla="*/ 1587 h 4"/>
              <a:gd name="T50" fmla="*/ 3896 w 11"/>
              <a:gd name="T51" fmla="*/ 1587 h 4"/>
              <a:gd name="T52" fmla="*/ 3896 w 11"/>
              <a:gd name="T53" fmla="*/ 0 h 4"/>
              <a:gd name="T54" fmla="*/ 4329 w 11"/>
              <a:gd name="T55" fmla="*/ 0 h 4"/>
              <a:gd name="T56" fmla="*/ 4329 w 11"/>
              <a:gd name="T57" fmla="*/ 1587 h 4"/>
              <a:gd name="T58" fmla="*/ 4762 w 11"/>
              <a:gd name="T59" fmla="*/ 1587 h 4"/>
              <a:gd name="T60" fmla="*/ 4762 w 11"/>
              <a:gd name="T61" fmla="*/ 0 h 4"/>
              <a:gd name="T62" fmla="*/ 4762 w 11"/>
              <a:gd name="T63" fmla="*/ 0 h 4"/>
              <a:gd name="T64" fmla="*/ 4762 w 11"/>
              <a:gd name="T65" fmla="*/ 1587 h 4"/>
              <a:gd name="T66" fmla="*/ 2597 w 11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">
                <a:moveTo>
                  <a:pt x="6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1" y="4"/>
                </a:lnTo>
                <a:lnTo>
                  <a:pt x="2" y="4"/>
                </a:lnTo>
                <a:lnTo>
                  <a:pt x="2" y="0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lnTo>
                  <a:pt x="5" y="4"/>
                </a:lnTo>
                <a:lnTo>
                  <a:pt x="5" y="0"/>
                </a:lnTo>
                <a:lnTo>
                  <a:pt x="5" y="4"/>
                </a:lnTo>
                <a:lnTo>
                  <a:pt x="6" y="4"/>
                </a:lnTo>
                <a:lnTo>
                  <a:pt x="6" y="0"/>
                </a:lnTo>
                <a:lnTo>
                  <a:pt x="7" y="0"/>
                </a:lnTo>
                <a:lnTo>
                  <a:pt x="7" y="4"/>
                </a:lnTo>
                <a:lnTo>
                  <a:pt x="7" y="0"/>
                </a:lnTo>
                <a:lnTo>
                  <a:pt x="9" y="0"/>
                </a:lnTo>
                <a:lnTo>
                  <a:pt x="9" y="4"/>
                </a:lnTo>
                <a:lnTo>
                  <a:pt x="9" y="0"/>
                </a:lnTo>
                <a:lnTo>
                  <a:pt x="1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  <a:lnTo>
                  <a:pt x="11" y="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Freeform 250"/>
          <p:cNvSpPr>
            <a:spLocks/>
          </p:cNvSpPr>
          <p:nvPr/>
        </p:nvSpPr>
        <p:spPr bwMode="auto">
          <a:xfrm>
            <a:off x="3021013" y="5360988"/>
            <a:ext cx="9525" cy="4762"/>
          </a:xfrm>
          <a:custGeom>
            <a:avLst/>
            <a:gdLst>
              <a:gd name="T0" fmla="*/ 0 w 28"/>
              <a:gd name="T1" fmla="*/ 2597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433 h 11"/>
              <a:gd name="T8" fmla="*/ 0 w 28"/>
              <a:gd name="T9" fmla="*/ 433 h 11"/>
              <a:gd name="T10" fmla="*/ 0 w 28"/>
              <a:gd name="T11" fmla="*/ 433 h 11"/>
              <a:gd name="T12" fmla="*/ 9525 w 28"/>
              <a:gd name="T13" fmla="*/ 433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732 h 11"/>
              <a:gd name="T24" fmla="*/ 0 w 28"/>
              <a:gd name="T25" fmla="*/ 1732 h 11"/>
              <a:gd name="T26" fmla="*/ 0 w 28"/>
              <a:gd name="T27" fmla="*/ 2165 h 11"/>
              <a:gd name="T28" fmla="*/ 9525 w 28"/>
              <a:gd name="T29" fmla="*/ 2165 h 11"/>
              <a:gd name="T30" fmla="*/ 9525 w 28"/>
              <a:gd name="T31" fmla="*/ 2165 h 11"/>
              <a:gd name="T32" fmla="*/ 0 w 28"/>
              <a:gd name="T33" fmla="*/ 2165 h 11"/>
              <a:gd name="T34" fmla="*/ 0 w 28"/>
              <a:gd name="T35" fmla="*/ 2597 h 11"/>
              <a:gd name="T36" fmla="*/ 9525 w 28"/>
              <a:gd name="T37" fmla="*/ 2597 h 11"/>
              <a:gd name="T38" fmla="*/ 9525 w 28"/>
              <a:gd name="T39" fmla="*/ 2597 h 11"/>
              <a:gd name="T40" fmla="*/ 0 w 28"/>
              <a:gd name="T41" fmla="*/ 2597 h 11"/>
              <a:gd name="T42" fmla="*/ 0 w 28"/>
              <a:gd name="T43" fmla="*/ 3030 h 11"/>
              <a:gd name="T44" fmla="*/ 9525 w 28"/>
              <a:gd name="T45" fmla="*/ 3030 h 11"/>
              <a:gd name="T46" fmla="*/ 9525 w 28"/>
              <a:gd name="T47" fmla="*/ 3030 h 11"/>
              <a:gd name="T48" fmla="*/ 0 w 28"/>
              <a:gd name="T49" fmla="*/ 3030 h 11"/>
              <a:gd name="T50" fmla="*/ 0 w 28"/>
              <a:gd name="T51" fmla="*/ 3896 h 11"/>
              <a:gd name="T52" fmla="*/ 9525 w 28"/>
              <a:gd name="T53" fmla="*/ 3896 h 11"/>
              <a:gd name="T54" fmla="*/ 9525 w 28"/>
              <a:gd name="T55" fmla="*/ 4329 h 11"/>
              <a:gd name="T56" fmla="*/ 0 w 28"/>
              <a:gd name="T57" fmla="*/ 4329 h 11"/>
              <a:gd name="T58" fmla="*/ 0 w 28"/>
              <a:gd name="T59" fmla="*/ 4329 h 11"/>
              <a:gd name="T60" fmla="*/ 9525 w 28"/>
              <a:gd name="T61" fmla="*/ 4329 h 11"/>
              <a:gd name="T62" fmla="*/ 9525 w 28"/>
              <a:gd name="T63" fmla="*/ 4762 h 11"/>
              <a:gd name="T64" fmla="*/ 0 w 28"/>
              <a:gd name="T65" fmla="*/ 4762 h 11"/>
              <a:gd name="T66" fmla="*/ 9525 w 28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28" y="1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3" name="Freeform 251"/>
          <p:cNvSpPr>
            <a:spLocks/>
          </p:cNvSpPr>
          <p:nvPr/>
        </p:nvSpPr>
        <p:spPr bwMode="auto">
          <a:xfrm>
            <a:off x="3028950" y="5343525"/>
            <a:ext cx="3175" cy="20638"/>
          </a:xfrm>
          <a:custGeom>
            <a:avLst/>
            <a:gdLst>
              <a:gd name="T0" fmla="*/ 1732 w 11"/>
              <a:gd name="T1" fmla="*/ 20638 h 51"/>
              <a:gd name="T2" fmla="*/ 0 w 11"/>
              <a:gd name="T3" fmla="*/ 20638 h 51"/>
              <a:gd name="T4" fmla="*/ 0 w 11"/>
              <a:gd name="T5" fmla="*/ 0 h 51"/>
              <a:gd name="T6" fmla="*/ 289 w 11"/>
              <a:gd name="T7" fmla="*/ 0 h 51"/>
              <a:gd name="T8" fmla="*/ 289 w 11"/>
              <a:gd name="T9" fmla="*/ 20638 h 51"/>
              <a:gd name="T10" fmla="*/ 577 w 11"/>
              <a:gd name="T11" fmla="*/ 20638 h 51"/>
              <a:gd name="T12" fmla="*/ 577 w 11"/>
              <a:gd name="T13" fmla="*/ 0 h 51"/>
              <a:gd name="T14" fmla="*/ 577 w 11"/>
              <a:gd name="T15" fmla="*/ 0 h 51"/>
              <a:gd name="T16" fmla="*/ 577 w 11"/>
              <a:gd name="T17" fmla="*/ 20638 h 51"/>
              <a:gd name="T18" fmla="*/ 866 w 11"/>
              <a:gd name="T19" fmla="*/ 20638 h 51"/>
              <a:gd name="T20" fmla="*/ 866 w 11"/>
              <a:gd name="T21" fmla="*/ 0 h 51"/>
              <a:gd name="T22" fmla="*/ 866 w 11"/>
              <a:gd name="T23" fmla="*/ 0 h 51"/>
              <a:gd name="T24" fmla="*/ 866 w 11"/>
              <a:gd name="T25" fmla="*/ 20638 h 51"/>
              <a:gd name="T26" fmla="*/ 1443 w 11"/>
              <a:gd name="T27" fmla="*/ 20638 h 51"/>
              <a:gd name="T28" fmla="*/ 1443 w 11"/>
              <a:gd name="T29" fmla="*/ 0 h 51"/>
              <a:gd name="T30" fmla="*/ 1732 w 11"/>
              <a:gd name="T31" fmla="*/ 0 h 51"/>
              <a:gd name="T32" fmla="*/ 1732 w 11"/>
              <a:gd name="T33" fmla="*/ 20638 h 51"/>
              <a:gd name="T34" fmla="*/ 1732 w 11"/>
              <a:gd name="T35" fmla="*/ 20638 h 51"/>
              <a:gd name="T36" fmla="*/ 1732 w 11"/>
              <a:gd name="T37" fmla="*/ 0 h 51"/>
              <a:gd name="T38" fmla="*/ 2020 w 11"/>
              <a:gd name="T39" fmla="*/ 0 h 51"/>
              <a:gd name="T40" fmla="*/ 2020 w 11"/>
              <a:gd name="T41" fmla="*/ 20638 h 51"/>
              <a:gd name="T42" fmla="*/ 2020 w 11"/>
              <a:gd name="T43" fmla="*/ 20638 h 51"/>
              <a:gd name="T44" fmla="*/ 2020 w 11"/>
              <a:gd name="T45" fmla="*/ 0 h 51"/>
              <a:gd name="T46" fmla="*/ 2598 w 11"/>
              <a:gd name="T47" fmla="*/ 0 h 51"/>
              <a:gd name="T48" fmla="*/ 2598 w 11"/>
              <a:gd name="T49" fmla="*/ 20638 h 51"/>
              <a:gd name="T50" fmla="*/ 2598 w 11"/>
              <a:gd name="T51" fmla="*/ 20638 h 51"/>
              <a:gd name="T52" fmla="*/ 2598 w 11"/>
              <a:gd name="T53" fmla="*/ 0 h 51"/>
              <a:gd name="T54" fmla="*/ 2886 w 11"/>
              <a:gd name="T55" fmla="*/ 0 h 51"/>
              <a:gd name="T56" fmla="*/ 2886 w 11"/>
              <a:gd name="T57" fmla="*/ 20638 h 51"/>
              <a:gd name="T58" fmla="*/ 3175 w 11"/>
              <a:gd name="T59" fmla="*/ 20638 h 51"/>
              <a:gd name="T60" fmla="*/ 3175 w 11"/>
              <a:gd name="T61" fmla="*/ 0 h 51"/>
              <a:gd name="T62" fmla="*/ 3175 w 11"/>
              <a:gd name="T63" fmla="*/ 0 h 51"/>
              <a:gd name="T64" fmla="*/ 3175 w 11"/>
              <a:gd name="T65" fmla="*/ 20638 h 51"/>
              <a:gd name="T66" fmla="*/ 1732 w 11"/>
              <a:gd name="T67" fmla="*/ 0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1">
                <a:moveTo>
                  <a:pt x="6" y="51"/>
                </a:moveTo>
                <a:lnTo>
                  <a:pt x="0" y="51"/>
                </a:lnTo>
                <a:lnTo>
                  <a:pt x="0" y="0"/>
                </a:lnTo>
                <a:lnTo>
                  <a:pt x="1" y="0"/>
                </a:lnTo>
                <a:lnTo>
                  <a:pt x="1" y="51"/>
                </a:lnTo>
                <a:lnTo>
                  <a:pt x="2" y="51"/>
                </a:lnTo>
                <a:lnTo>
                  <a:pt x="2" y="0"/>
                </a:lnTo>
                <a:lnTo>
                  <a:pt x="2" y="51"/>
                </a:lnTo>
                <a:lnTo>
                  <a:pt x="3" y="51"/>
                </a:lnTo>
                <a:lnTo>
                  <a:pt x="3" y="0"/>
                </a:lnTo>
                <a:lnTo>
                  <a:pt x="3" y="51"/>
                </a:lnTo>
                <a:lnTo>
                  <a:pt x="5" y="51"/>
                </a:lnTo>
                <a:lnTo>
                  <a:pt x="5" y="0"/>
                </a:lnTo>
                <a:lnTo>
                  <a:pt x="6" y="0"/>
                </a:lnTo>
                <a:lnTo>
                  <a:pt x="6" y="51"/>
                </a:lnTo>
                <a:lnTo>
                  <a:pt x="6" y="0"/>
                </a:lnTo>
                <a:lnTo>
                  <a:pt x="7" y="0"/>
                </a:lnTo>
                <a:lnTo>
                  <a:pt x="7" y="51"/>
                </a:lnTo>
                <a:lnTo>
                  <a:pt x="7" y="0"/>
                </a:lnTo>
                <a:lnTo>
                  <a:pt x="9" y="0"/>
                </a:lnTo>
                <a:lnTo>
                  <a:pt x="9" y="51"/>
                </a:lnTo>
                <a:lnTo>
                  <a:pt x="9" y="0"/>
                </a:lnTo>
                <a:lnTo>
                  <a:pt x="10" y="0"/>
                </a:lnTo>
                <a:lnTo>
                  <a:pt x="10" y="51"/>
                </a:lnTo>
                <a:lnTo>
                  <a:pt x="11" y="51"/>
                </a:lnTo>
                <a:lnTo>
                  <a:pt x="11" y="0"/>
                </a:lnTo>
                <a:lnTo>
                  <a:pt x="11" y="5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Freeform 252"/>
          <p:cNvSpPr>
            <a:spLocks/>
          </p:cNvSpPr>
          <p:nvPr/>
        </p:nvSpPr>
        <p:spPr bwMode="auto">
          <a:xfrm>
            <a:off x="3038475" y="5321300"/>
            <a:ext cx="3175" cy="1588"/>
          </a:xfrm>
          <a:custGeom>
            <a:avLst/>
            <a:gdLst>
              <a:gd name="T0" fmla="*/ 1732 w 11"/>
              <a:gd name="T1" fmla="*/ 1588 h 2"/>
              <a:gd name="T2" fmla="*/ 0 w 11"/>
              <a:gd name="T3" fmla="*/ 1588 h 2"/>
              <a:gd name="T4" fmla="*/ 0 w 11"/>
              <a:gd name="T5" fmla="*/ 0 h 2"/>
              <a:gd name="T6" fmla="*/ 289 w 11"/>
              <a:gd name="T7" fmla="*/ 0 h 2"/>
              <a:gd name="T8" fmla="*/ 289 w 11"/>
              <a:gd name="T9" fmla="*/ 1588 h 2"/>
              <a:gd name="T10" fmla="*/ 289 w 11"/>
              <a:gd name="T11" fmla="*/ 1588 h 2"/>
              <a:gd name="T12" fmla="*/ 289 w 11"/>
              <a:gd name="T13" fmla="*/ 0 h 2"/>
              <a:gd name="T14" fmla="*/ 577 w 11"/>
              <a:gd name="T15" fmla="*/ 0 h 2"/>
              <a:gd name="T16" fmla="*/ 577 w 11"/>
              <a:gd name="T17" fmla="*/ 1588 h 2"/>
              <a:gd name="T18" fmla="*/ 577 w 11"/>
              <a:gd name="T19" fmla="*/ 1588 h 2"/>
              <a:gd name="T20" fmla="*/ 577 w 11"/>
              <a:gd name="T21" fmla="*/ 0 h 2"/>
              <a:gd name="T22" fmla="*/ 866 w 11"/>
              <a:gd name="T23" fmla="*/ 0 h 2"/>
              <a:gd name="T24" fmla="*/ 866 w 11"/>
              <a:gd name="T25" fmla="*/ 1588 h 2"/>
              <a:gd name="T26" fmla="*/ 1443 w 11"/>
              <a:gd name="T27" fmla="*/ 1588 h 2"/>
              <a:gd name="T28" fmla="*/ 1443 w 11"/>
              <a:gd name="T29" fmla="*/ 0 h 2"/>
              <a:gd name="T30" fmla="*/ 1443 w 11"/>
              <a:gd name="T31" fmla="*/ 0 h 2"/>
              <a:gd name="T32" fmla="*/ 1443 w 11"/>
              <a:gd name="T33" fmla="*/ 1588 h 2"/>
              <a:gd name="T34" fmla="*/ 1732 w 11"/>
              <a:gd name="T35" fmla="*/ 1588 h 2"/>
              <a:gd name="T36" fmla="*/ 1732 w 11"/>
              <a:gd name="T37" fmla="*/ 0 h 2"/>
              <a:gd name="T38" fmla="*/ 1732 w 11"/>
              <a:gd name="T39" fmla="*/ 0 h 2"/>
              <a:gd name="T40" fmla="*/ 1732 w 11"/>
              <a:gd name="T41" fmla="*/ 1588 h 2"/>
              <a:gd name="T42" fmla="*/ 2020 w 11"/>
              <a:gd name="T43" fmla="*/ 1588 h 2"/>
              <a:gd name="T44" fmla="*/ 2020 w 11"/>
              <a:gd name="T45" fmla="*/ 0 h 2"/>
              <a:gd name="T46" fmla="*/ 2020 w 11"/>
              <a:gd name="T47" fmla="*/ 0 h 2"/>
              <a:gd name="T48" fmla="*/ 2020 w 11"/>
              <a:gd name="T49" fmla="*/ 1588 h 2"/>
              <a:gd name="T50" fmla="*/ 2309 w 11"/>
              <a:gd name="T51" fmla="*/ 1588 h 2"/>
              <a:gd name="T52" fmla="*/ 2309 w 11"/>
              <a:gd name="T53" fmla="*/ 0 h 2"/>
              <a:gd name="T54" fmla="*/ 2886 w 11"/>
              <a:gd name="T55" fmla="*/ 0 h 2"/>
              <a:gd name="T56" fmla="*/ 2886 w 11"/>
              <a:gd name="T57" fmla="*/ 1588 h 2"/>
              <a:gd name="T58" fmla="*/ 2886 w 11"/>
              <a:gd name="T59" fmla="*/ 1588 h 2"/>
              <a:gd name="T60" fmla="*/ 2886 w 11"/>
              <a:gd name="T61" fmla="*/ 0 h 2"/>
              <a:gd name="T62" fmla="*/ 3175 w 11"/>
              <a:gd name="T63" fmla="*/ 0 h 2"/>
              <a:gd name="T64" fmla="*/ 3175 w 11"/>
              <a:gd name="T65" fmla="*/ 1588 h 2"/>
              <a:gd name="T66" fmla="*/ 1732 w 11"/>
              <a:gd name="T67" fmla="*/ 0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">
                <a:moveTo>
                  <a:pt x="6" y="2"/>
                </a:move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5" y="2"/>
                </a:lnTo>
                <a:lnTo>
                  <a:pt x="6" y="2"/>
                </a:lnTo>
                <a:lnTo>
                  <a:pt x="6" y="0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lnTo>
                  <a:pt x="7" y="2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0" y="0"/>
                </a:lnTo>
                <a:lnTo>
                  <a:pt x="11" y="0"/>
                </a:lnTo>
                <a:lnTo>
                  <a:pt x="11" y="2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Freeform 253"/>
          <p:cNvSpPr>
            <a:spLocks/>
          </p:cNvSpPr>
          <p:nvPr/>
        </p:nvSpPr>
        <p:spPr bwMode="auto">
          <a:xfrm>
            <a:off x="3041650" y="5319713"/>
            <a:ext cx="9525" cy="3175"/>
          </a:xfrm>
          <a:custGeom>
            <a:avLst/>
            <a:gdLst>
              <a:gd name="T0" fmla="*/ 0 w 27"/>
              <a:gd name="T1" fmla="*/ 1588 h 10"/>
              <a:gd name="T2" fmla="*/ 0 w 27"/>
              <a:gd name="T3" fmla="*/ 0 h 10"/>
              <a:gd name="T4" fmla="*/ 9525 w 27"/>
              <a:gd name="T5" fmla="*/ 0 h 10"/>
              <a:gd name="T6" fmla="*/ 9525 w 27"/>
              <a:gd name="T7" fmla="*/ 0 h 10"/>
              <a:gd name="T8" fmla="*/ 0 w 27"/>
              <a:gd name="T9" fmla="*/ 0 h 10"/>
              <a:gd name="T10" fmla="*/ 0 w 27"/>
              <a:gd name="T11" fmla="*/ 318 h 10"/>
              <a:gd name="T12" fmla="*/ 9525 w 27"/>
              <a:gd name="T13" fmla="*/ 318 h 10"/>
              <a:gd name="T14" fmla="*/ 9525 w 27"/>
              <a:gd name="T15" fmla="*/ 318 h 10"/>
              <a:gd name="T16" fmla="*/ 0 w 27"/>
              <a:gd name="T17" fmla="*/ 318 h 10"/>
              <a:gd name="T18" fmla="*/ 0 w 27"/>
              <a:gd name="T19" fmla="*/ 953 h 10"/>
              <a:gd name="T20" fmla="*/ 9525 w 27"/>
              <a:gd name="T21" fmla="*/ 953 h 10"/>
              <a:gd name="T22" fmla="*/ 9525 w 27"/>
              <a:gd name="T23" fmla="*/ 1270 h 10"/>
              <a:gd name="T24" fmla="*/ 0 w 27"/>
              <a:gd name="T25" fmla="*/ 1270 h 10"/>
              <a:gd name="T26" fmla="*/ 0 w 27"/>
              <a:gd name="T27" fmla="*/ 1270 h 10"/>
              <a:gd name="T28" fmla="*/ 9525 w 27"/>
              <a:gd name="T29" fmla="*/ 1270 h 10"/>
              <a:gd name="T30" fmla="*/ 9525 w 27"/>
              <a:gd name="T31" fmla="*/ 1588 h 10"/>
              <a:gd name="T32" fmla="*/ 0 w 27"/>
              <a:gd name="T33" fmla="*/ 1588 h 10"/>
              <a:gd name="T34" fmla="*/ 0 w 27"/>
              <a:gd name="T35" fmla="*/ 1588 h 10"/>
              <a:gd name="T36" fmla="*/ 9525 w 27"/>
              <a:gd name="T37" fmla="*/ 1588 h 10"/>
              <a:gd name="T38" fmla="*/ 9525 w 27"/>
              <a:gd name="T39" fmla="*/ 2223 h 10"/>
              <a:gd name="T40" fmla="*/ 0 w 27"/>
              <a:gd name="T41" fmla="*/ 2223 h 10"/>
              <a:gd name="T42" fmla="*/ 0 w 27"/>
              <a:gd name="T43" fmla="*/ 2223 h 10"/>
              <a:gd name="T44" fmla="*/ 9525 w 27"/>
              <a:gd name="T45" fmla="*/ 2223 h 10"/>
              <a:gd name="T46" fmla="*/ 9525 w 27"/>
              <a:gd name="T47" fmla="*/ 2540 h 10"/>
              <a:gd name="T48" fmla="*/ 0 w 27"/>
              <a:gd name="T49" fmla="*/ 2540 h 10"/>
              <a:gd name="T50" fmla="*/ 0 w 27"/>
              <a:gd name="T51" fmla="*/ 2858 h 10"/>
              <a:gd name="T52" fmla="*/ 9525 w 27"/>
              <a:gd name="T53" fmla="*/ 2858 h 10"/>
              <a:gd name="T54" fmla="*/ 9525 w 27"/>
              <a:gd name="T55" fmla="*/ 2858 h 10"/>
              <a:gd name="T56" fmla="*/ 0 w 27"/>
              <a:gd name="T57" fmla="*/ 2858 h 10"/>
              <a:gd name="T58" fmla="*/ 0 w 27"/>
              <a:gd name="T59" fmla="*/ 3175 h 10"/>
              <a:gd name="T60" fmla="*/ 9525 w 27"/>
              <a:gd name="T61" fmla="*/ 3175 h 10"/>
              <a:gd name="T62" fmla="*/ 9525 w 27"/>
              <a:gd name="T63" fmla="*/ 3175 h 10"/>
              <a:gd name="T64" fmla="*/ 0 w 27"/>
              <a:gd name="T65" fmla="*/ 3175 h 10"/>
              <a:gd name="T66" fmla="*/ 9525 w 27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0">
                <a:moveTo>
                  <a:pt x="0" y="5"/>
                </a:moveTo>
                <a:lnTo>
                  <a:pt x="0" y="0"/>
                </a:lnTo>
                <a:lnTo>
                  <a:pt x="27" y="0"/>
                </a:lnTo>
                <a:lnTo>
                  <a:pt x="0" y="0"/>
                </a:lnTo>
                <a:lnTo>
                  <a:pt x="0" y="1"/>
                </a:lnTo>
                <a:lnTo>
                  <a:pt x="27" y="1"/>
                </a:lnTo>
                <a:lnTo>
                  <a:pt x="0" y="1"/>
                </a:lnTo>
                <a:lnTo>
                  <a:pt x="0" y="3"/>
                </a:lnTo>
                <a:lnTo>
                  <a:pt x="27" y="3"/>
                </a:lnTo>
                <a:lnTo>
                  <a:pt x="27" y="4"/>
                </a:lnTo>
                <a:lnTo>
                  <a:pt x="0" y="4"/>
                </a:lnTo>
                <a:lnTo>
                  <a:pt x="27" y="4"/>
                </a:lnTo>
                <a:lnTo>
                  <a:pt x="27" y="5"/>
                </a:lnTo>
                <a:lnTo>
                  <a:pt x="0" y="5"/>
                </a:lnTo>
                <a:lnTo>
                  <a:pt x="27" y="5"/>
                </a:lnTo>
                <a:lnTo>
                  <a:pt x="27" y="7"/>
                </a:lnTo>
                <a:lnTo>
                  <a:pt x="0" y="7"/>
                </a:lnTo>
                <a:lnTo>
                  <a:pt x="27" y="7"/>
                </a:lnTo>
                <a:lnTo>
                  <a:pt x="27" y="8"/>
                </a:lnTo>
                <a:lnTo>
                  <a:pt x="0" y="8"/>
                </a:lnTo>
                <a:lnTo>
                  <a:pt x="0" y="9"/>
                </a:lnTo>
                <a:lnTo>
                  <a:pt x="27" y="9"/>
                </a:lnTo>
                <a:lnTo>
                  <a:pt x="0" y="9"/>
                </a:lnTo>
                <a:lnTo>
                  <a:pt x="0" y="10"/>
                </a:lnTo>
                <a:lnTo>
                  <a:pt x="27" y="10"/>
                </a:lnTo>
                <a:lnTo>
                  <a:pt x="0" y="10"/>
                </a:lnTo>
                <a:lnTo>
                  <a:pt x="27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Freeform 254"/>
          <p:cNvSpPr>
            <a:spLocks/>
          </p:cNvSpPr>
          <p:nvPr/>
        </p:nvSpPr>
        <p:spPr bwMode="auto">
          <a:xfrm>
            <a:off x="3048000" y="5300663"/>
            <a:ext cx="4763" cy="20637"/>
          </a:xfrm>
          <a:custGeom>
            <a:avLst/>
            <a:gdLst>
              <a:gd name="T0" fmla="*/ 2598 w 11"/>
              <a:gd name="T1" fmla="*/ 20637 h 53"/>
              <a:gd name="T2" fmla="*/ 0 w 11"/>
              <a:gd name="T3" fmla="*/ 20637 h 53"/>
              <a:gd name="T4" fmla="*/ 0 w 11"/>
              <a:gd name="T5" fmla="*/ 0 h 53"/>
              <a:gd name="T6" fmla="*/ 0 w 11"/>
              <a:gd name="T7" fmla="*/ 0 h 53"/>
              <a:gd name="T8" fmla="*/ 0 w 11"/>
              <a:gd name="T9" fmla="*/ 20637 h 53"/>
              <a:gd name="T10" fmla="*/ 866 w 11"/>
              <a:gd name="T11" fmla="*/ 20637 h 53"/>
              <a:gd name="T12" fmla="*/ 866 w 11"/>
              <a:gd name="T13" fmla="*/ 0 h 53"/>
              <a:gd name="T14" fmla="*/ 866 w 11"/>
              <a:gd name="T15" fmla="*/ 0 h 53"/>
              <a:gd name="T16" fmla="*/ 866 w 11"/>
              <a:gd name="T17" fmla="*/ 20637 h 53"/>
              <a:gd name="T18" fmla="*/ 1299 w 11"/>
              <a:gd name="T19" fmla="*/ 20637 h 53"/>
              <a:gd name="T20" fmla="*/ 1299 w 11"/>
              <a:gd name="T21" fmla="*/ 0 h 53"/>
              <a:gd name="T22" fmla="*/ 1299 w 11"/>
              <a:gd name="T23" fmla="*/ 0 h 53"/>
              <a:gd name="T24" fmla="*/ 1299 w 11"/>
              <a:gd name="T25" fmla="*/ 20637 h 53"/>
              <a:gd name="T26" fmla="*/ 1732 w 11"/>
              <a:gd name="T27" fmla="*/ 20637 h 53"/>
              <a:gd name="T28" fmla="*/ 1732 w 11"/>
              <a:gd name="T29" fmla="*/ 0 h 53"/>
              <a:gd name="T30" fmla="*/ 2598 w 11"/>
              <a:gd name="T31" fmla="*/ 0 h 53"/>
              <a:gd name="T32" fmla="*/ 2598 w 11"/>
              <a:gd name="T33" fmla="*/ 20637 h 53"/>
              <a:gd name="T34" fmla="*/ 2598 w 11"/>
              <a:gd name="T35" fmla="*/ 20637 h 53"/>
              <a:gd name="T36" fmla="*/ 2598 w 11"/>
              <a:gd name="T37" fmla="*/ 0 h 53"/>
              <a:gd name="T38" fmla="*/ 3031 w 11"/>
              <a:gd name="T39" fmla="*/ 0 h 53"/>
              <a:gd name="T40" fmla="*/ 3031 w 11"/>
              <a:gd name="T41" fmla="*/ 20637 h 53"/>
              <a:gd name="T42" fmla="*/ 3031 w 11"/>
              <a:gd name="T43" fmla="*/ 20637 h 53"/>
              <a:gd name="T44" fmla="*/ 3031 w 11"/>
              <a:gd name="T45" fmla="*/ 0 h 53"/>
              <a:gd name="T46" fmla="*/ 3464 w 11"/>
              <a:gd name="T47" fmla="*/ 0 h 53"/>
              <a:gd name="T48" fmla="*/ 3464 w 11"/>
              <a:gd name="T49" fmla="*/ 20637 h 53"/>
              <a:gd name="T50" fmla="*/ 3897 w 11"/>
              <a:gd name="T51" fmla="*/ 20637 h 53"/>
              <a:gd name="T52" fmla="*/ 3897 w 11"/>
              <a:gd name="T53" fmla="*/ 0 h 53"/>
              <a:gd name="T54" fmla="*/ 3897 w 11"/>
              <a:gd name="T55" fmla="*/ 0 h 53"/>
              <a:gd name="T56" fmla="*/ 3897 w 11"/>
              <a:gd name="T57" fmla="*/ 20637 h 53"/>
              <a:gd name="T58" fmla="*/ 4763 w 11"/>
              <a:gd name="T59" fmla="*/ 20637 h 53"/>
              <a:gd name="T60" fmla="*/ 4763 w 11"/>
              <a:gd name="T61" fmla="*/ 0 h 53"/>
              <a:gd name="T62" fmla="*/ 4763 w 11"/>
              <a:gd name="T63" fmla="*/ 0 h 53"/>
              <a:gd name="T64" fmla="*/ 4763 w 11"/>
              <a:gd name="T65" fmla="*/ 20637 h 53"/>
              <a:gd name="T66" fmla="*/ 2598 w 11"/>
              <a:gd name="T67" fmla="*/ 0 h 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53">
                <a:moveTo>
                  <a:pt x="6" y="53"/>
                </a:moveTo>
                <a:lnTo>
                  <a:pt x="0" y="53"/>
                </a:lnTo>
                <a:lnTo>
                  <a:pt x="0" y="0"/>
                </a:lnTo>
                <a:lnTo>
                  <a:pt x="0" y="53"/>
                </a:lnTo>
                <a:lnTo>
                  <a:pt x="2" y="53"/>
                </a:lnTo>
                <a:lnTo>
                  <a:pt x="2" y="0"/>
                </a:lnTo>
                <a:lnTo>
                  <a:pt x="2" y="53"/>
                </a:lnTo>
                <a:lnTo>
                  <a:pt x="3" y="53"/>
                </a:lnTo>
                <a:lnTo>
                  <a:pt x="3" y="0"/>
                </a:lnTo>
                <a:lnTo>
                  <a:pt x="3" y="53"/>
                </a:lnTo>
                <a:lnTo>
                  <a:pt x="4" y="53"/>
                </a:lnTo>
                <a:lnTo>
                  <a:pt x="4" y="0"/>
                </a:lnTo>
                <a:lnTo>
                  <a:pt x="6" y="0"/>
                </a:lnTo>
                <a:lnTo>
                  <a:pt x="6" y="53"/>
                </a:lnTo>
                <a:lnTo>
                  <a:pt x="6" y="0"/>
                </a:lnTo>
                <a:lnTo>
                  <a:pt x="7" y="0"/>
                </a:lnTo>
                <a:lnTo>
                  <a:pt x="7" y="53"/>
                </a:lnTo>
                <a:lnTo>
                  <a:pt x="7" y="0"/>
                </a:lnTo>
                <a:lnTo>
                  <a:pt x="8" y="0"/>
                </a:lnTo>
                <a:lnTo>
                  <a:pt x="8" y="53"/>
                </a:lnTo>
                <a:lnTo>
                  <a:pt x="9" y="53"/>
                </a:lnTo>
                <a:lnTo>
                  <a:pt x="9" y="0"/>
                </a:lnTo>
                <a:lnTo>
                  <a:pt x="9" y="53"/>
                </a:lnTo>
                <a:lnTo>
                  <a:pt x="11" y="53"/>
                </a:lnTo>
                <a:lnTo>
                  <a:pt x="11" y="0"/>
                </a:lnTo>
                <a:lnTo>
                  <a:pt x="11" y="53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" name="Freeform 255"/>
          <p:cNvSpPr>
            <a:spLocks/>
          </p:cNvSpPr>
          <p:nvPr/>
        </p:nvSpPr>
        <p:spPr bwMode="auto">
          <a:xfrm>
            <a:off x="3057525" y="5249863"/>
            <a:ext cx="4763" cy="28575"/>
          </a:xfrm>
          <a:custGeom>
            <a:avLst/>
            <a:gdLst>
              <a:gd name="T0" fmla="*/ 2165 w 11"/>
              <a:gd name="T1" fmla="*/ 28575 h 71"/>
              <a:gd name="T2" fmla="*/ 0 w 11"/>
              <a:gd name="T3" fmla="*/ 28575 h 71"/>
              <a:gd name="T4" fmla="*/ 0 w 11"/>
              <a:gd name="T5" fmla="*/ 0 h 71"/>
              <a:gd name="T6" fmla="*/ 0 w 11"/>
              <a:gd name="T7" fmla="*/ 0 h 71"/>
              <a:gd name="T8" fmla="*/ 0 w 11"/>
              <a:gd name="T9" fmla="*/ 28575 h 71"/>
              <a:gd name="T10" fmla="*/ 866 w 11"/>
              <a:gd name="T11" fmla="*/ 28575 h 71"/>
              <a:gd name="T12" fmla="*/ 866 w 11"/>
              <a:gd name="T13" fmla="*/ 0 h 71"/>
              <a:gd name="T14" fmla="*/ 866 w 11"/>
              <a:gd name="T15" fmla="*/ 0 h 71"/>
              <a:gd name="T16" fmla="*/ 866 w 11"/>
              <a:gd name="T17" fmla="*/ 28575 h 71"/>
              <a:gd name="T18" fmla="*/ 1299 w 11"/>
              <a:gd name="T19" fmla="*/ 28575 h 71"/>
              <a:gd name="T20" fmla="*/ 1299 w 11"/>
              <a:gd name="T21" fmla="*/ 0 h 71"/>
              <a:gd name="T22" fmla="*/ 1732 w 11"/>
              <a:gd name="T23" fmla="*/ 0 h 71"/>
              <a:gd name="T24" fmla="*/ 1732 w 11"/>
              <a:gd name="T25" fmla="*/ 28575 h 71"/>
              <a:gd name="T26" fmla="*/ 1732 w 11"/>
              <a:gd name="T27" fmla="*/ 28575 h 71"/>
              <a:gd name="T28" fmla="*/ 1732 w 11"/>
              <a:gd name="T29" fmla="*/ 0 h 71"/>
              <a:gd name="T30" fmla="*/ 2165 w 11"/>
              <a:gd name="T31" fmla="*/ 0 h 71"/>
              <a:gd name="T32" fmla="*/ 2165 w 11"/>
              <a:gd name="T33" fmla="*/ 28575 h 71"/>
              <a:gd name="T34" fmla="*/ 2165 w 11"/>
              <a:gd name="T35" fmla="*/ 28575 h 71"/>
              <a:gd name="T36" fmla="*/ 2165 w 11"/>
              <a:gd name="T37" fmla="*/ 0 h 71"/>
              <a:gd name="T38" fmla="*/ 3031 w 11"/>
              <a:gd name="T39" fmla="*/ 0 h 71"/>
              <a:gd name="T40" fmla="*/ 3031 w 11"/>
              <a:gd name="T41" fmla="*/ 28575 h 71"/>
              <a:gd name="T42" fmla="*/ 3464 w 11"/>
              <a:gd name="T43" fmla="*/ 28575 h 71"/>
              <a:gd name="T44" fmla="*/ 3464 w 11"/>
              <a:gd name="T45" fmla="*/ 0 h 71"/>
              <a:gd name="T46" fmla="*/ 3464 w 11"/>
              <a:gd name="T47" fmla="*/ 0 h 71"/>
              <a:gd name="T48" fmla="*/ 3464 w 11"/>
              <a:gd name="T49" fmla="*/ 28575 h 71"/>
              <a:gd name="T50" fmla="*/ 3897 w 11"/>
              <a:gd name="T51" fmla="*/ 28575 h 71"/>
              <a:gd name="T52" fmla="*/ 3897 w 11"/>
              <a:gd name="T53" fmla="*/ 0 h 71"/>
              <a:gd name="T54" fmla="*/ 3897 w 11"/>
              <a:gd name="T55" fmla="*/ 0 h 71"/>
              <a:gd name="T56" fmla="*/ 3897 w 11"/>
              <a:gd name="T57" fmla="*/ 28575 h 71"/>
              <a:gd name="T58" fmla="*/ 4763 w 11"/>
              <a:gd name="T59" fmla="*/ 28575 h 71"/>
              <a:gd name="T60" fmla="*/ 4763 w 11"/>
              <a:gd name="T61" fmla="*/ 0 h 71"/>
              <a:gd name="T62" fmla="*/ 4763 w 11"/>
              <a:gd name="T63" fmla="*/ 0 h 71"/>
              <a:gd name="T64" fmla="*/ 4763 w 11"/>
              <a:gd name="T65" fmla="*/ 28575 h 71"/>
              <a:gd name="T66" fmla="*/ 2165 w 11"/>
              <a:gd name="T67" fmla="*/ 0 h 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71">
                <a:moveTo>
                  <a:pt x="5" y="71"/>
                </a:moveTo>
                <a:lnTo>
                  <a:pt x="0" y="71"/>
                </a:lnTo>
                <a:lnTo>
                  <a:pt x="0" y="0"/>
                </a:lnTo>
                <a:lnTo>
                  <a:pt x="0" y="71"/>
                </a:lnTo>
                <a:lnTo>
                  <a:pt x="2" y="71"/>
                </a:lnTo>
                <a:lnTo>
                  <a:pt x="2" y="0"/>
                </a:lnTo>
                <a:lnTo>
                  <a:pt x="2" y="71"/>
                </a:lnTo>
                <a:lnTo>
                  <a:pt x="3" y="71"/>
                </a:lnTo>
                <a:lnTo>
                  <a:pt x="3" y="0"/>
                </a:lnTo>
                <a:lnTo>
                  <a:pt x="4" y="0"/>
                </a:lnTo>
                <a:lnTo>
                  <a:pt x="4" y="71"/>
                </a:lnTo>
                <a:lnTo>
                  <a:pt x="4" y="0"/>
                </a:lnTo>
                <a:lnTo>
                  <a:pt x="5" y="0"/>
                </a:lnTo>
                <a:lnTo>
                  <a:pt x="5" y="71"/>
                </a:lnTo>
                <a:lnTo>
                  <a:pt x="5" y="0"/>
                </a:lnTo>
                <a:lnTo>
                  <a:pt x="7" y="0"/>
                </a:lnTo>
                <a:lnTo>
                  <a:pt x="7" y="71"/>
                </a:lnTo>
                <a:lnTo>
                  <a:pt x="8" y="71"/>
                </a:lnTo>
                <a:lnTo>
                  <a:pt x="8" y="0"/>
                </a:lnTo>
                <a:lnTo>
                  <a:pt x="8" y="71"/>
                </a:lnTo>
                <a:lnTo>
                  <a:pt x="9" y="71"/>
                </a:lnTo>
                <a:lnTo>
                  <a:pt x="9" y="0"/>
                </a:lnTo>
                <a:lnTo>
                  <a:pt x="9" y="71"/>
                </a:lnTo>
                <a:lnTo>
                  <a:pt x="11" y="71"/>
                </a:lnTo>
                <a:lnTo>
                  <a:pt x="11" y="0"/>
                </a:lnTo>
                <a:lnTo>
                  <a:pt x="11" y="7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8" name="Freeform 256"/>
          <p:cNvSpPr>
            <a:spLocks/>
          </p:cNvSpPr>
          <p:nvPr/>
        </p:nvSpPr>
        <p:spPr bwMode="auto">
          <a:xfrm>
            <a:off x="3078163" y="5229225"/>
            <a:ext cx="3175" cy="6350"/>
          </a:xfrm>
          <a:custGeom>
            <a:avLst/>
            <a:gdLst>
              <a:gd name="T0" fmla="*/ 1443 w 11"/>
              <a:gd name="T1" fmla="*/ 6350 h 14"/>
              <a:gd name="T2" fmla="*/ 0 w 11"/>
              <a:gd name="T3" fmla="*/ 6350 h 14"/>
              <a:gd name="T4" fmla="*/ 0 w 11"/>
              <a:gd name="T5" fmla="*/ 0 h 14"/>
              <a:gd name="T6" fmla="*/ 289 w 11"/>
              <a:gd name="T7" fmla="*/ 0 h 14"/>
              <a:gd name="T8" fmla="*/ 289 w 11"/>
              <a:gd name="T9" fmla="*/ 6350 h 14"/>
              <a:gd name="T10" fmla="*/ 577 w 11"/>
              <a:gd name="T11" fmla="*/ 6350 h 14"/>
              <a:gd name="T12" fmla="*/ 577 w 11"/>
              <a:gd name="T13" fmla="*/ 0 h 14"/>
              <a:gd name="T14" fmla="*/ 577 w 11"/>
              <a:gd name="T15" fmla="*/ 0 h 14"/>
              <a:gd name="T16" fmla="*/ 577 w 11"/>
              <a:gd name="T17" fmla="*/ 6350 h 14"/>
              <a:gd name="T18" fmla="*/ 1155 w 11"/>
              <a:gd name="T19" fmla="*/ 6350 h 14"/>
              <a:gd name="T20" fmla="*/ 1155 w 11"/>
              <a:gd name="T21" fmla="*/ 0 h 14"/>
              <a:gd name="T22" fmla="*/ 1155 w 11"/>
              <a:gd name="T23" fmla="*/ 0 h 14"/>
              <a:gd name="T24" fmla="*/ 1155 w 11"/>
              <a:gd name="T25" fmla="*/ 6350 h 14"/>
              <a:gd name="T26" fmla="*/ 1443 w 11"/>
              <a:gd name="T27" fmla="*/ 6350 h 14"/>
              <a:gd name="T28" fmla="*/ 1443 w 11"/>
              <a:gd name="T29" fmla="*/ 0 h 14"/>
              <a:gd name="T30" fmla="*/ 1443 w 11"/>
              <a:gd name="T31" fmla="*/ 0 h 14"/>
              <a:gd name="T32" fmla="*/ 1443 w 11"/>
              <a:gd name="T33" fmla="*/ 6350 h 14"/>
              <a:gd name="T34" fmla="*/ 1732 w 11"/>
              <a:gd name="T35" fmla="*/ 6350 h 14"/>
              <a:gd name="T36" fmla="*/ 1732 w 11"/>
              <a:gd name="T37" fmla="*/ 0 h 14"/>
              <a:gd name="T38" fmla="*/ 2309 w 11"/>
              <a:gd name="T39" fmla="*/ 0 h 14"/>
              <a:gd name="T40" fmla="*/ 2309 w 11"/>
              <a:gd name="T41" fmla="*/ 6350 h 14"/>
              <a:gd name="T42" fmla="*/ 2309 w 11"/>
              <a:gd name="T43" fmla="*/ 6350 h 14"/>
              <a:gd name="T44" fmla="*/ 2309 w 11"/>
              <a:gd name="T45" fmla="*/ 0 h 14"/>
              <a:gd name="T46" fmla="*/ 2598 w 11"/>
              <a:gd name="T47" fmla="*/ 0 h 14"/>
              <a:gd name="T48" fmla="*/ 2598 w 11"/>
              <a:gd name="T49" fmla="*/ 6350 h 14"/>
              <a:gd name="T50" fmla="*/ 2598 w 11"/>
              <a:gd name="T51" fmla="*/ 6350 h 14"/>
              <a:gd name="T52" fmla="*/ 2598 w 11"/>
              <a:gd name="T53" fmla="*/ 0 h 14"/>
              <a:gd name="T54" fmla="*/ 2886 w 11"/>
              <a:gd name="T55" fmla="*/ 0 h 14"/>
              <a:gd name="T56" fmla="*/ 2886 w 11"/>
              <a:gd name="T57" fmla="*/ 6350 h 14"/>
              <a:gd name="T58" fmla="*/ 2886 w 11"/>
              <a:gd name="T59" fmla="*/ 6350 h 14"/>
              <a:gd name="T60" fmla="*/ 2886 w 11"/>
              <a:gd name="T61" fmla="*/ 0 h 14"/>
              <a:gd name="T62" fmla="*/ 3175 w 11"/>
              <a:gd name="T63" fmla="*/ 0 h 14"/>
              <a:gd name="T64" fmla="*/ 3175 w 11"/>
              <a:gd name="T65" fmla="*/ 6350 h 14"/>
              <a:gd name="T66" fmla="*/ 1443 w 11"/>
              <a:gd name="T67" fmla="*/ 0 h 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4">
                <a:moveTo>
                  <a:pt x="5" y="14"/>
                </a:move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14"/>
                </a:lnTo>
                <a:lnTo>
                  <a:pt x="2" y="14"/>
                </a:lnTo>
                <a:lnTo>
                  <a:pt x="2" y="0"/>
                </a:lnTo>
                <a:lnTo>
                  <a:pt x="2" y="14"/>
                </a:lnTo>
                <a:lnTo>
                  <a:pt x="4" y="14"/>
                </a:lnTo>
                <a:lnTo>
                  <a:pt x="4" y="0"/>
                </a:lnTo>
                <a:lnTo>
                  <a:pt x="4" y="14"/>
                </a:lnTo>
                <a:lnTo>
                  <a:pt x="5" y="14"/>
                </a:lnTo>
                <a:lnTo>
                  <a:pt x="5" y="0"/>
                </a:lnTo>
                <a:lnTo>
                  <a:pt x="5" y="14"/>
                </a:lnTo>
                <a:lnTo>
                  <a:pt x="6" y="14"/>
                </a:lnTo>
                <a:lnTo>
                  <a:pt x="6" y="0"/>
                </a:lnTo>
                <a:lnTo>
                  <a:pt x="8" y="0"/>
                </a:lnTo>
                <a:lnTo>
                  <a:pt x="8" y="14"/>
                </a:lnTo>
                <a:lnTo>
                  <a:pt x="8" y="0"/>
                </a:lnTo>
                <a:lnTo>
                  <a:pt x="9" y="0"/>
                </a:lnTo>
                <a:lnTo>
                  <a:pt x="9" y="14"/>
                </a:lnTo>
                <a:lnTo>
                  <a:pt x="9" y="0"/>
                </a:lnTo>
                <a:lnTo>
                  <a:pt x="10" y="0"/>
                </a:lnTo>
                <a:lnTo>
                  <a:pt x="10" y="14"/>
                </a:lnTo>
                <a:lnTo>
                  <a:pt x="10" y="0"/>
                </a:lnTo>
                <a:lnTo>
                  <a:pt x="11" y="0"/>
                </a:lnTo>
                <a:lnTo>
                  <a:pt x="11" y="14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9" name="Freeform 257"/>
          <p:cNvSpPr>
            <a:spLocks/>
          </p:cNvSpPr>
          <p:nvPr/>
        </p:nvSpPr>
        <p:spPr bwMode="auto">
          <a:xfrm>
            <a:off x="3079750" y="5227638"/>
            <a:ext cx="9525" cy="3175"/>
          </a:xfrm>
          <a:custGeom>
            <a:avLst/>
            <a:gdLst>
              <a:gd name="T0" fmla="*/ 0 w 28"/>
              <a:gd name="T1" fmla="*/ 1732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289 h 11"/>
              <a:gd name="T12" fmla="*/ 9525 w 28"/>
              <a:gd name="T13" fmla="*/ 289 h 11"/>
              <a:gd name="T14" fmla="*/ 9525 w 28"/>
              <a:gd name="T15" fmla="*/ 866 h 11"/>
              <a:gd name="T16" fmla="*/ 0 w 28"/>
              <a:gd name="T17" fmla="*/ 866 h 11"/>
              <a:gd name="T18" fmla="*/ 0 w 28"/>
              <a:gd name="T19" fmla="*/ 866 h 11"/>
              <a:gd name="T20" fmla="*/ 9525 w 28"/>
              <a:gd name="T21" fmla="*/ 866 h 11"/>
              <a:gd name="T22" fmla="*/ 9525 w 28"/>
              <a:gd name="T23" fmla="*/ 1155 h 11"/>
              <a:gd name="T24" fmla="*/ 0 w 28"/>
              <a:gd name="T25" fmla="*/ 1155 h 11"/>
              <a:gd name="T26" fmla="*/ 0 w 28"/>
              <a:gd name="T27" fmla="*/ 1155 h 11"/>
              <a:gd name="T28" fmla="*/ 9525 w 28"/>
              <a:gd name="T29" fmla="*/ 1155 h 11"/>
              <a:gd name="T30" fmla="*/ 9525 w 28"/>
              <a:gd name="T31" fmla="*/ 1443 h 11"/>
              <a:gd name="T32" fmla="*/ 0 w 28"/>
              <a:gd name="T33" fmla="*/ 1443 h 11"/>
              <a:gd name="T34" fmla="*/ 0 w 28"/>
              <a:gd name="T35" fmla="*/ 1732 h 11"/>
              <a:gd name="T36" fmla="*/ 9525 w 28"/>
              <a:gd name="T37" fmla="*/ 1732 h 11"/>
              <a:gd name="T38" fmla="*/ 9525 w 28"/>
              <a:gd name="T39" fmla="*/ 1732 h 11"/>
              <a:gd name="T40" fmla="*/ 0 w 28"/>
              <a:gd name="T41" fmla="*/ 1732 h 11"/>
              <a:gd name="T42" fmla="*/ 0 w 28"/>
              <a:gd name="T43" fmla="*/ 2309 h 11"/>
              <a:gd name="T44" fmla="*/ 9525 w 28"/>
              <a:gd name="T45" fmla="*/ 2309 h 11"/>
              <a:gd name="T46" fmla="*/ 9525 w 28"/>
              <a:gd name="T47" fmla="*/ 2309 h 11"/>
              <a:gd name="T48" fmla="*/ 0 w 28"/>
              <a:gd name="T49" fmla="*/ 2309 h 11"/>
              <a:gd name="T50" fmla="*/ 0 w 28"/>
              <a:gd name="T51" fmla="*/ 2598 h 11"/>
              <a:gd name="T52" fmla="*/ 9525 w 28"/>
              <a:gd name="T53" fmla="*/ 2598 h 11"/>
              <a:gd name="T54" fmla="*/ 9525 w 28"/>
              <a:gd name="T55" fmla="*/ 2598 h 11"/>
              <a:gd name="T56" fmla="*/ 0 w 28"/>
              <a:gd name="T57" fmla="*/ 2598 h 11"/>
              <a:gd name="T58" fmla="*/ 0 w 28"/>
              <a:gd name="T59" fmla="*/ 2886 h 11"/>
              <a:gd name="T60" fmla="*/ 9525 w 28"/>
              <a:gd name="T61" fmla="*/ 2886 h 11"/>
              <a:gd name="T62" fmla="*/ 9525 w 28"/>
              <a:gd name="T63" fmla="*/ 3175 h 11"/>
              <a:gd name="T64" fmla="*/ 0 w 28"/>
              <a:gd name="T65" fmla="*/ 3175 h 11"/>
              <a:gd name="T66" fmla="*/ 9525 w 28"/>
              <a:gd name="T67" fmla="*/ 1732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6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6"/>
                </a:lnTo>
                <a:lnTo>
                  <a:pt x="28" y="6"/>
                </a:lnTo>
                <a:lnTo>
                  <a:pt x="0" y="6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0" name="Freeform 258"/>
          <p:cNvSpPr>
            <a:spLocks/>
          </p:cNvSpPr>
          <p:nvPr/>
        </p:nvSpPr>
        <p:spPr bwMode="auto">
          <a:xfrm>
            <a:off x="3087688" y="5222875"/>
            <a:ext cx="4762" cy="6350"/>
          </a:xfrm>
          <a:custGeom>
            <a:avLst/>
            <a:gdLst>
              <a:gd name="T0" fmla="*/ 2165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6350 h 17"/>
              <a:gd name="T10" fmla="*/ 433 w 11"/>
              <a:gd name="T11" fmla="*/ 6350 h 17"/>
              <a:gd name="T12" fmla="*/ 433 w 11"/>
              <a:gd name="T13" fmla="*/ 0 h 17"/>
              <a:gd name="T14" fmla="*/ 866 w 11"/>
              <a:gd name="T15" fmla="*/ 0 h 17"/>
              <a:gd name="T16" fmla="*/ 866 w 11"/>
              <a:gd name="T17" fmla="*/ 6350 h 17"/>
              <a:gd name="T18" fmla="*/ 866 w 11"/>
              <a:gd name="T19" fmla="*/ 6350 h 17"/>
              <a:gd name="T20" fmla="*/ 866 w 11"/>
              <a:gd name="T21" fmla="*/ 0 h 17"/>
              <a:gd name="T22" fmla="*/ 1732 w 11"/>
              <a:gd name="T23" fmla="*/ 0 h 17"/>
              <a:gd name="T24" fmla="*/ 1732 w 11"/>
              <a:gd name="T25" fmla="*/ 6350 h 17"/>
              <a:gd name="T26" fmla="*/ 1732 w 11"/>
              <a:gd name="T27" fmla="*/ 6350 h 17"/>
              <a:gd name="T28" fmla="*/ 1732 w 11"/>
              <a:gd name="T29" fmla="*/ 0 h 17"/>
              <a:gd name="T30" fmla="*/ 2165 w 11"/>
              <a:gd name="T31" fmla="*/ 0 h 17"/>
              <a:gd name="T32" fmla="*/ 2165 w 11"/>
              <a:gd name="T33" fmla="*/ 6350 h 17"/>
              <a:gd name="T34" fmla="*/ 2597 w 11"/>
              <a:gd name="T35" fmla="*/ 6350 h 17"/>
              <a:gd name="T36" fmla="*/ 2597 w 11"/>
              <a:gd name="T37" fmla="*/ 0 h 17"/>
              <a:gd name="T38" fmla="*/ 2597 w 11"/>
              <a:gd name="T39" fmla="*/ 0 h 17"/>
              <a:gd name="T40" fmla="*/ 2597 w 11"/>
              <a:gd name="T41" fmla="*/ 6350 h 17"/>
              <a:gd name="T42" fmla="*/ 3030 w 11"/>
              <a:gd name="T43" fmla="*/ 6350 h 17"/>
              <a:gd name="T44" fmla="*/ 3030 w 11"/>
              <a:gd name="T45" fmla="*/ 0 h 17"/>
              <a:gd name="T46" fmla="*/ 3030 w 11"/>
              <a:gd name="T47" fmla="*/ 0 h 17"/>
              <a:gd name="T48" fmla="*/ 3030 w 11"/>
              <a:gd name="T49" fmla="*/ 6350 h 17"/>
              <a:gd name="T50" fmla="*/ 3896 w 11"/>
              <a:gd name="T51" fmla="*/ 6350 h 17"/>
              <a:gd name="T52" fmla="*/ 3896 w 11"/>
              <a:gd name="T53" fmla="*/ 0 h 17"/>
              <a:gd name="T54" fmla="*/ 3896 w 11"/>
              <a:gd name="T55" fmla="*/ 0 h 17"/>
              <a:gd name="T56" fmla="*/ 3896 w 11"/>
              <a:gd name="T57" fmla="*/ 6350 h 17"/>
              <a:gd name="T58" fmla="*/ 4329 w 11"/>
              <a:gd name="T59" fmla="*/ 6350 h 17"/>
              <a:gd name="T60" fmla="*/ 4329 w 11"/>
              <a:gd name="T61" fmla="*/ 0 h 17"/>
              <a:gd name="T62" fmla="*/ 4762 w 11"/>
              <a:gd name="T63" fmla="*/ 0 h 17"/>
              <a:gd name="T64" fmla="*/ 4762 w 11"/>
              <a:gd name="T65" fmla="*/ 6350 h 17"/>
              <a:gd name="T66" fmla="*/ 2165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5" y="17"/>
                </a:moveTo>
                <a:lnTo>
                  <a:pt x="0" y="17"/>
                </a:lnTo>
                <a:lnTo>
                  <a:pt x="0" y="0"/>
                </a:lnTo>
                <a:lnTo>
                  <a:pt x="0" y="17"/>
                </a:lnTo>
                <a:lnTo>
                  <a:pt x="1" y="17"/>
                </a:lnTo>
                <a:lnTo>
                  <a:pt x="1" y="0"/>
                </a:lnTo>
                <a:lnTo>
                  <a:pt x="2" y="0"/>
                </a:lnTo>
                <a:lnTo>
                  <a:pt x="2" y="17"/>
                </a:lnTo>
                <a:lnTo>
                  <a:pt x="2" y="0"/>
                </a:lnTo>
                <a:lnTo>
                  <a:pt x="4" y="0"/>
                </a:lnTo>
                <a:lnTo>
                  <a:pt x="4" y="17"/>
                </a:lnTo>
                <a:lnTo>
                  <a:pt x="4" y="0"/>
                </a:lnTo>
                <a:lnTo>
                  <a:pt x="5" y="0"/>
                </a:lnTo>
                <a:lnTo>
                  <a:pt x="5" y="17"/>
                </a:lnTo>
                <a:lnTo>
                  <a:pt x="6" y="17"/>
                </a:lnTo>
                <a:lnTo>
                  <a:pt x="6" y="0"/>
                </a:lnTo>
                <a:lnTo>
                  <a:pt x="6" y="17"/>
                </a:lnTo>
                <a:lnTo>
                  <a:pt x="7" y="17"/>
                </a:lnTo>
                <a:lnTo>
                  <a:pt x="7" y="0"/>
                </a:lnTo>
                <a:lnTo>
                  <a:pt x="7" y="17"/>
                </a:lnTo>
                <a:lnTo>
                  <a:pt x="9" y="17"/>
                </a:lnTo>
                <a:lnTo>
                  <a:pt x="9" y="0"/>
                </a:lnTo>
                <a:lnTo>
                  <a:pt x="9" y="17"/>
                </a:lnTo>
                <a:lnTo>
                  <a:pt x="10" y="17"/>
                </a:lnTo>
                <a:lnTo>
                  <a:pt x="10" y="0"/>
                </a:lnTo>
                <a:lnTo>
                  <a:pt x="11" y="0"/>
                </a:lnTo>
                <a:lnTo>
                  <a:pt x="11" y="17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1" name="Freeform 259"/>
          <p:cNvSpPr>
            <a:spLocks/>
          </p:cNvSpPr>
          <p:nvPr/>
        </p:nvSpPr>
        <p:spPr bwMode="auto">
          <a:xfrm>
            <a:off x="3089275" y="5219700"/>
            <a:ext cx="9525" cy="4763"/>
          </a:xfrm>
          <a:custGeom>
            <a:avLst/>
            <a:gdLst>
              <a:gd name="T0" fmla="*/ 0 w 28"/>
              <a:gd name="T1" fmla="*/ 2778 h 12"/>
              <a:gd name="T2" fmla="*/ 0 w 28"/>
              <a:gd name="T3" fmla="*/ 0 h 12"/>
              <a:gd name="T4" fmla="*/ 9525 w 28"/>
              <a:gd name="T5" fmla="*/ 0 h 12"/>
              <a:gd name="T6" fmla="*/ 9525 w 28"/>
              <a:gd name="T7" fmla="*/ 0 h 12"/>
              <a:gd name="T8" fmla="*/ 0 w 28"/>
              <a:gd name="T9" fmla="*/ 0 h 12"/>
              <a:gd name="T10" fmla="*/ 0 w 28"/>
              <a:gd name="T11" fmla="*/ 794 h 12"/>
              <a:gd name="T12" fmla="*/ 9525 w 28"/>
              <a:gd name="T13" fmla="*/ 794 h 12"/>
              <a:gd name="T14" fmla="*/ 9525 w 28"/>
              <a:gd name="T15" fmla="*/ 1191 h 12"/>
              <a:gd name="T16" fmla="*/ 0 w 28"/>
              <a:gd name="T17" fmla="*/ 1191 h 12"/>
              <a:gd name="T18" fmla="*/ 0 w 28"/>
              <a:gd name="T19" fmla="*/ 1191 h 12"/>
              <a:gd name="T20" fmla="*/ 9525 w 28"/>
              <a:gd name="T21" fmla="*/ 1191 h 12"/>
              <a:gd name="T22" fmla="*/ 9525 w 28"/>
              <a:gd name="T23" fmla="*/ 1588 h 12"/>
              <a:gd name="T24" fmla="*/ 0 w 28"/>
              <a:gd name="T25" fmla="*/ 1588 h 12"/>
              <a:gd name="T26" fmla="*/ 0 w 28"/>
              <a:gd name="T27" fmla="*/ 1588 h 12"/>
              <a:gd name="T28" fmla="*/ 9525 w 28"/>
              <a:gd name="T29" fmla="*/ 1588 h 12"/>
              <a:gd name="T30" fmla="*/ 9525 w 28"/>
              <a:gd name="T31" fmla="*/ 1985 h 12"/>
              <a:gd name="T32" fmla="*/ 0 w 28"/>
              <a:gd name="T33" fmla="*/ 1985 h 12"/>
              <a:gd name="T34" fmla="*/ 0 w 28"/>
              <a:gd name="T35" fmla="*/ 2778 h 12"/>
              <a:gd name="T36" fmla="*/ 9525 w 28"/>
              <a:gd name="T37" fmla="*/ 2778 h 12"/>
              <a:gd name="T38" fmla="*/ 9525 w 28"/>
              <a:gd name="T39" fmla="*/ 2778 h 12"/>
              <a:gd name="T40" fmla="*/ 0 w 28"/>
              <a:gd name="T41" fmla="*/ 2778 h 12"/>
              <a:gd name="T42" fmla="*/ 0 w 28"/>
              <a:gd name="T43" fmla="*/ 3175 h 12"/>
              <a:gd name="T44" fmla="*/ 9525 w 28"/>
              <a:gd name="T45" fmla="*/ 3175 h 12"/>
              <a:gd name="T46" fmla="*/ 9525 w 28"/>
              <a:gd name="T47" fmla="*/ 3175 h 12"/>
              <a:gd name="T48" fmla="*/ 0 w 28"/>
              <a:gd name="T49" fmla="*/ 3175 h 12"/>
              <a:gd name="T50" fmla="*/ 0 w 28"/>
              <a:gd name="T51" fmla="*/ 3572 h 12"/>
              <a:gd name="T52" fmla="*/ 9525 w 28"/>
              <a:gd name="T53" fmla="*/ 3572 h 12"/>
              <a:gd name="T54" fmla="*/ 9525 w 28"/>
              <a:gd name="T55" fmla="*/ 3572 h 12"/>
              <a:gd name="T56" fmla="*/ 0 w 28"/>
              <a:gd name="T57" fmla="*/ 3572 h 12"/>
              <a:gd name="T58" fmla="*/ 0 w 28"/>
              <a:gd name="T59" fmla="*/ 3969 h 12"/>
              <a:gd name="T60" fmla="*/ 9525 w 28"/>
              <a:gd name="T61" fmla="*/ 3969 h 12"/>
              <a:gd name="T62" fmla="*/ 9525 w 28"/>
              <a:gd name="T63" fmla="*/ 4763 h 12"/>
              <a:gd name="T64" fmla="*/ 0 w 28"/>
              <a:gd name="T65" fmla="*/ 4763 h 12"/>
              <a:gd name="T66" fmla="*/ 9525 w 28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7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4"/>
                </a:lnTo>
                <a:lnTo>
                  <a:pt x="0" y="4"/>
                </a:lnTo>
                <a:lnTo>
                  <a:pt x="28" y="4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9"/>
                </a:lnTo>
                <a:lnTo>
                  <a:pt x="28" y="9"/>
                </a:lnTo>
                <a:lnTo>
                  <a:pt x="0" y="9"/>
                </a:lnTo>
                <a:lnTo>
                  <a:pt x="0" y="10"/>
                </a:lnTo>
                <a:lnTo>
                  <a:pt x="28" y="10"/>
                </a:lnTo>
                <a:lnTo>
                  <a:pt x="28" y="12"/>
                </a:lnTo>
                <a:lnTo>
                  <a:pt x="0" y="12"/>
                </a:lnTo>
                <a:lnTo>
                  <a:pt x="28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2" name="Freeform 260"/>
          <p:cNvSpPr>
            <a:spLocks/>
          </p:cNvSpPr>
          <p:nvPr/>
        </p:nvSpPr>
        <p:spPr bwMode="auto">
          <a:xfrm>
            <a:off x="3097213" y="5219700"/>
            <a:ext cx="3175" cy="3175"/>
          </a:xfrm>
          <a:custGeom>
            <a:avLst/>
            <a:gdLst>
              <a:gd name="T0" fmla="*/ 1732 w 11"/>
              <a:gd name="T1" fmla="*/ 3175 h 8"/>
              <a:gd name="T2" fmla="*/ 0 w 11"/>
              <a:gd name="T3" fmla="*/ 3175 h 8"/>
              <a:gd name="T4" fmla="*/ 0 w 11"/>
              <a:gd name="T5" fmla="*/ 0 h 8"/>
              <a:gd name="T6" fmla="*/ 289 w 11"/>
              <a:gd name="T7" fmla="*/ 0 h 8"/>
              <a:gd name="T8" fmla="*/ 289 w 11"/>
              <a:gd name="T9" fmla="*/ 3175 h 8"/>
              <a:gd name="T10" fmla="*/ 577 w 11"/>
              <a:gd name="T11" fmla="*/ 3175 h 8"/>
              <a:gd name="T12" fmla="*/ 577 w 11"/>
              <a:gd name="T13" fmla="*/ 0 h 8"/>
              <a:gd name="T14" fmla="*/ 577 w 11"/>
              <a:gd name="T15" fmla="*/ 0 h 8"/>
              <a:gd name="T16" fmla="*/ 577 w 11"/>
              <a:gd name="T17" fmla="*/ 3175 h 8"/>
              <a:gd name="T18" fmla="*/ 866 w 11"/>
              <a:gd name="T19" fmla="*/ 3175 h 8"/>
              <a:gd name="T20" fmla="*/ 866 w 11"/>
              <a:gd name="T21" fmla="*/ 0 h 8"/>
              <a:gd name="T22" fmla="*/ 866 w 11"/>
              <a:gd name="T23" fmla="*/ 0 h 8"/>
              <a:gd name="T24" fmla="*/ 866 w 11"/>
              <a:gd name="T25" fmla="*/ 3175 h 8"/>
              <a:gd name="T26" fmla="*/ 1443 w 11"/>
              <a:gd name="T27" fmla="*/ 3175 h 8"/>
              <a:gd name="T28" fmla="*/ 1443 w 11"/>
              <a:gd name="T29" fmla="*/ 0 h 8"/>
              <a:gd name="T30" fmla="*/ 1443 w 11"/>
              <a:gd name="T31" fmla="*/ 0 h 8"/>
              <a:gd name="T32" fmla="*/ 1443 w 11"/>
              <a:gd name="T33" fmla="*/ 3175 h 8"/>
              <a:gd name="T34" fmla="*/ 1732 w 11"/>
              <a:gd name="T35" fmla="*/ 3175 h 8"/>
              <a:gd name="T36" fmla="*/ 1732 w 11"/>
              <a:gd name="T37" fmla="*/ 0 h 8"/>
              <a:gd name="T38" fmla="*/ 2020 w 11"/>
              <a:gd name="T39" fmla="*/ 0 h 8"/>
              <a:gd name="T40" fmla="*/ 2020 w 11"/>
              <a:gd name="T41" fmla="*/ 3175 h 8"/>
              <a:gd name="T42" fmla="*/ 2020 w 11"/>
              <a:gd name="T43" fmla="*/ 3175 h 8"/>
              <a:gd name="T44" fmla="*/ 2020 w 11"/>
              <a:gd name="T45" fmla="*/ 0 h 8"/>
              <a:gd name="T46" fmla="*/ 2309 w 11"/>
              <a:gd name="T47" fmla="*/ 0 h 8"/>
              <a:gd name="T48" fmla="*/ 2309 w 11"/>
              <a:gd name="T49" fmla="*/ 3175 h 8"/>
              <a:gd name="T50" fmla="*/ 2309 w 11"/>
              <a:gd name="T51" fmla="*/ 3175 h 8"/>
              <a:gd name="T52" fmla="*/ 2309 w 11"/>
              <a:gd name="T53" fmla="*/ 0 h 8"/>
              <a:gd name="T54" fmla="*/ 2886 w 11"/>
              <a:gd name="T55" fmla="*/ 0 h 8"/>
              <a:gd name="T56" fmla="*/ 2886 w 11"/>
              <a:gd name="T57" fmla="*/ 3175 h 8"/>
              <a:gd name="T58" fmla="*/ 3175 w 11"/>
              <a:gd name="T59" fmla="*/ 3175 h 8"/>
              <a:gd name="T60" fmla="*/ 3175 w 11"/>
              <a:gd name="T61" fmla="*/ 0 h 8"/>
              <a:gd name="T62" fmla="*/ 3175 w 11"/>
              <a:gd name="T63" fmla="*/ 0 h 8"/>
              <a:gd name="T64" fmla="*/ 3175 w 11"/>
              <a:gd name="T65" fmla="*/ 3175 h 8"/>
              <a:gd name="T66" fmla="*/ 1732 w 11"/>
              <a:gd name="T67" fmla="*/ 0 h 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8">
                <a:moveTo>
                  <a:pt x="6" y="8"/>
                </a:moveTo>
                <a:lnTo>
                  <a:pt x="0" y="8"/>
                </a:lnTo>
                <a:lnTo>
                  <a:pt x="0" y="0"/>
                </a:lnTo>
                <a:lnTo>
                  <a:pt x="1" y="0"/>
                </a:lnTo>
                <a:lnTo>
                  <a:pt x="1" y="8"/>
                </a:lnTo>
                <a:lnTo>
                  <a:pt x="2" y="8"/>
                </a:lnTo>
                <a:lnTo>
                  <a:pt x="2" y="0"/>
                </a:lnTo>
                <a:lnTo>
                  <a:pt x="2" y="8"/>
                </a:lnTo>
                <a:lnTo>
                  <a:pt x="3" y="8"/>
                </a:lnTo>
                <a:lnTo>
                  <a:pt x="3" y="0"/>
                </a:lnTo>
                <a:lnTo>
                  <a:pt x="3" y="8"/>
                </a:lnTo>
                <a:lnTo>
                  <a:pt x="5" y="8"/>
                </a:lnTo>
                <a:lnTo>
                  <a:pt x="5" y="0"/>
                </a:lnTo>
                <a:lnTo>
                  <a:pt x="5" y="8"/>
                </a:lnTo>
                <a:lnTo>
                  <a:pt x="6" y="8"/>
                </a:lnTo>
                <a:lnTo>
                  <a:pt x="6" y="0"/>
                </a:lnTo>
                <a:lnTo>
                  <a:pt x="7" y="0"/>
                </a:lnTo>
                <a:lnTo>
                  <a:pt x="7" y="8"/>
                </a:lnTo>
                <a:lnTo>
                  <a:pt x="7" y="0"/>
                </a:lnTo>
                <a:lnTo>
                  <a:pt x="8" y="0"/>
                </a:lnTo>
                <a:lnTo>
                  <a:pt x="8" y="8"/>
                </a:lnTo>
                <a:lnTo>
                  <a:pt x="8" y="0"/>
                </a:lnTo>
                <a:lnTo>
                  <a:pt x="10" y="0"/>
                </a:lnTo>
                <a:lnTo>
                  <a:pt x="10" y="8"/>
                </a:lnTo>
                <a:lnTo>
                  <a:pt x="11" y="8"/>
                </a:lnTo>
                <a:lnTo>
                  <a:pt x="11" y="0"/>
                </a:lnTo>
                <a:lnTo>
                  <a:pt x="11" y="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3" name="Freeform 261"/>
          <p:cNvSpPr>
            <a:spLocks/>
          </p:cNvSpPr>
          <p:nvPr/>
        </p:nvSpPr>
        <p:spPr bwMode="auto">
          <a:xfrm>
            <a:off x="3114675" y="5199063"/>
            <a:ext cx="3175" cy="4762"/>
          </a:xfrm>
          <a:custGeom>
            <a:avLst/>
            <a:gdLst>
              <a:gd name="T0" fmla="*/ 0 w 14"/>
              <a:gd name="T1" fmla="*/ 2165 h 11"/>
              <a:gd name="T2" fmla="*/ 0 w 14"/>
              <a:gd name="T3" fmla="*/ 0 h 11"/>
              <a:gd name="T4" fmla="*/ 3175 w 14"/>
              <a:gd name="T5" fmla="*/ 0 h 11"/>
              <a:gd name="T6" fmla="*/ 3175 w 14"/>
              <a:gd name="T7" fmla="*/ 433 h 11"/>
              <a:gd name="T8" fmla="*/ 0 w 14"/>
              <a:gd name="T9" fmla="*/ 433 h 11"/>
              <a:gd name="T10" fmla="*/ 0 w 14"/>
              <a:gd name="T11" fmla="*/ 433 h 11"/>
              <a:gd name="T12" fmla="*/ 3175 w 14"/>
              <a:gd name="T13" fmla="*/ 433 h 11"/>
              <a:gd name="T14" fmla="*/ 3175 w 14"/>
              <a:gd name="T15" fmla="*/ 1299 h 11"/>
              <a:gd name="T16" fmla="*/ 0 w 14"/>
              <a:gd name="T17" fmla="*/ 1299 h 11"/>
              <a:gd name="T18" fmla="*/ 0 w 14"/>
              <a:gd name="T19" fmla="*/ 1299 h 11"/>
              <a:gd name="T20" fmla="*/ 3175 w 14"/>
              <a:gd name="T21" fmla="*/ 1299 h 11"/>
              <a:gd name="T22" fmla="*/ 3175 w 14"/>
              <a:gd name="T23" fmla="*/ 1732 h 11"/>
              <a:gd name="T24" fmla="*/ 0 w 14"/>
              <a:gd name="T25" fmla="*/ 1732 h 11"/>
              <a:gd name="T26" fmla="*/ 0 w 14"/>
              <a:gd name="T27" fmla="*/ 1732 h 11"/>
              <a:gd name="T28" fmla="*/ 3175 w 14"/>
              <a:gd name="T29" fmla="*/ 1732 h 11"/>
              <a:gd name="T30" fmla="*/ 3175 w 14"/>
              <a:gd name="T31" fmla="*/ 2165 h 11"/>
              <a:gd name="T32" fmla="*/ 0 w 14"/>
              <a:gd name="T33" fmla="*/ 2165 h 11"/>
              <a:gd name="T34" fmla="*/ 0 w 14"/>
              <a:gd name="T35" fmla="*/ 2597 h 11"/>
              <a:gd name="T36" fmla="*/ 3175 w 14"/>
              <a:gd name="T37" fmla="*/ 2597 h 11"/>
              <a:gd name="T38" fmla="*/ 3175 w 14"/>
              <a:gd name="T39" fmla="*/ 2597 h 11"/>
              <a:gd name="T40" fmla="*/ 0 w 14"/>
              <a:gd name="T41" fmla="*/ 2597 h 11"/>
              <a:gd name="T42" fmla="*/ 0 w 14"/>
              <a:gd name="T43" fmla="*/ 3463 h 11"/>
              <a:gd name="T44" fmla="*/ 3175 w 14"/>
              <a:gd name="T45" fmla="*/ 3463 h 11"/>
              <a:gd name="T46" fmla="*/ 3175 w 14"/>
              <a:gd name="T47" fmla="*/ 3463 h 11"/>
              <a:gd name="T48" fmla="*/ 0 w 14"/>
              <a:gd name="T49" fmla="*/ 3463 h 11"/>
              <a:gd name="T50" fmla="*/ 0 w 14"/>
              <a:gd name="T51" fmla="*/ 3896 h 11"/>
              <a:gd name="T52" fmla="*/ 3175 w 14"/>
              <a:gd name="T53" fmla="*/ 3896 h 11"/>
              <a:gd name="T54" fmla="*/ 3175 w 14"/>
              <a:gd name="T55" fmla="*/ 4329 h 11"/>
              <a:gd name="T56" fmla="*/ 0 w 14"/>
              <a:gd name="T57" fmla="*/ 4329 h 11"/>
              <a:gd name="T58" fmla="*/ 0 w 14"/>
              <a:gd name="T59" fmla="*/ 4329 h 11"/>
              <a:gd name="T60" fmla="*/ 3175 w 14"/>
              <a:gd name="T61" fmla="*/ 4329 h 11"/>
              <a:gd name="T62" fmla="*/ 3175 w 14"/>
              <a:gd name="T63" fmla="*/ 4762 h 11"/>
              <a:gd name="T64" fmla="*/ 0 w 14"/>
              <a:gd name="T65" fmla="*/ 4762 h 11"/>
              <a:gd name="T66" fmla="*/ 3175 w 14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" h="11">
                <a:moveTo>
                  <a:pt x="0" y="5"/>
                </a:move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0" y="1"/>
                </a:lnTo>
                <a:lnTo>
                  <a:pt x="14" y="1"/>
                </a:lnTo>
                <a:lnTo>
                  <a:pt x="14" y="3"/>
                </a:lnTo>
                <a:lnTo>
                  <a:pt x="0" y="3"/>
                </a:lnTo>
                <a:lnTo>
                  <a:pt x="14" y="3"/>
                </a:lnTo>
                <a:lnTo>
                  <a:pt x="14" y="4"/>
                </a:lnTo>
                <a:lnTo>
                  <a:pt x="0" y="4"/>
                </a:lnTo>
                <a:lnTo>
                  <a:pt x="14" y="4"/>
                </a:lnTo>
                <a:lnTo>
                  <a:pt x="14" y="5"/>
                </a:lnTo>
                <a:lnTo>
                  <a:pt x="0" y="5"/>
                </a:lnTo>
                <a:lnTo>
                  <a:pt x="0" y="6"/>
                </a:lnTo>
                <a:lnTo>
                  <a:pt x="14" y="6"/>
                </a:lnTo>
                <a:lnTo>
                  <a:pt x="0" y="6"/>
                </a:lnTo>
                <a:lnTo>
                  <a:pt x="0" y="8"/>
                </a:lnTo>
                <a:lnTo>
                  <a:pt x="14" y="8"/>
                </a:lnTo>
                <a:lnTo>
                  <a:pt x="0" y="8"/>
                </a:lnTo>
                <a:lnTo>
                  <a:pt x="0" y="9"/>
                </a:lnTo>
                <a:lnTo>
                  <a:pt x="14" y="9"/>
                </a:lnTo>
                <a:lnTo>
                  <a:pt x="14" y="10"/>
                </a:lnTo>
                <a:lnTo>
                  <a:pt x="0" y="10"/>
                </a:lnTo>
                <a:lnTo>
                  <a:pt x="14" y="10"/>
                </a:lnTo>
                <a:lnTo>
                  <a:pt x="14" y="11"/>
                </a:lnTo>
                <a:lnTo>
                  <a:pt x="0" y="11"/>
                </a:lnTo>
                <a:lnTo>
                  <a:pt x="14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4" name="Freeform 262"/>
          <p:cNvSpPr>
            <a:spLocks/>
          </p:cNvSpPr>
          <p:nvPr/>
        </p:nvSpPr>
        <p:spPr bwMode="auto">
          <a:xfrm>
            <a:off x="3117850" y="5186363"/>
            <a:ext cx="1588" cy="14287"/>
          </a:xfrm>
          <a:custGeom>
            <a:avLst/>
            <a:gdLst>
              <a:gd name="T0" fmla="*/ 926 w 12"/>
              <a:gd name="T1" fmla="*/ 14287 h 35"/>
              <a:gd name="T2" fmla="*/ 0 w 12"/>
              <a:gd name="T3" fmla="*/ 14287 h 35"/>
              <a:gd name="T4" fmla="*/ 0 w 12"/>
              <a:gd name="T5" fmla="*/ 0 h 35"/>
              <a:gd name="T6" fmla="*/ 265 w 12"/>
              <a:gd name="T7" fmla="*/ 0 h 35"/>
              <a:gd name="T8" fmla="*/ 265 w 12"/>
              <a:gd name="T9" fmla="*/ 14287 h 35"/>
              <a:gd name="T10" fmla="*/ 265 w 12"/>
              <a:gd name="T11" fmla="*/ 14287 h 35"/>
              <a:gd name="T12" fmla="*/ 265 w 12"/>
              <a:gd name="T13" fmla="*/ 0 h 35"/>
              <a:gd name="T14" fmla="*/ 397 w 12"/>
              <a:gd name="T15" fmla="*/ 0 h 35"/>
              <a:gd name="T16" fmla="*/ 397 w 12"/>
              <a:gd name="T17" fmla="*/ 14287 h 35"/>
              <a:gd name="T18" fmla="*/ 397 w 12"/>
              <a:gd name="T19" fmla="*/ 14287 h 35"/>
              <a:gd name="T20" fmla="*/ 397 w 12"/>
              <a:gd name="T21" fmla="*/ 0 h 35"/>
              <a:gd name="T22" fmla="*/ 529 w 12"/>
              <a:gd name="T23" fmla="*/ 0 h 35"/>
              <a:gd name="T24" fmla="*/ 529 w 12"/>
              <a:gd name="T25" fmla="*/ 14287 h 35"/>
              <a:gd name="T26" fmla="*/ 662 w 12"/>
              <a:gd name="T27" fmla="*/ 14287 h 35"/>
              <a:gd name="T28" fmla="*/ 662 w 12"/>
              <a:gd name="T29" fmla="*/ 0 h 35"/>
              <a:gd name="T30" fmla="*/ 662 w 12"/>
              <a:gd name="T31" fmla="*/ 0 h 35"/>
              <a:gd name="T32" fmla="*/ 662 w 12"/>
              <a:gd name="T33" fmla="*/ 14287 h 35"/>
              <a:gd name="T34" fmla="*/ 926 w 12"/>
              <a:gd name="T35" fmla="*/ 14287 h 35"/>
              <a:gd name="T36" fmla="*/ 926 w 12"/>
              <a:gd name="T37" fmla="*/ 0 h 35"/>
              <a:gd name="T38" fmla="*/ 926 w 12"/>
              <a:gd name="T39" fmla="*/ 0 h 35"/>
              <a:gd name="T40" fmla="*/ 926 w 12"/>
              <a:gd name="T41" fmla="*/ 14287 h 35"/>
              <a:gd name="T42" fmla="*/ 1059 w 12"/>
              <a:gd name="T43" fmla="*/ 14287 h 35"/>
              <a:gd name="T44" fmla="*/ 1059 w 12"/>
              <a:gd name="T45" fmla="*/ 0 h 35"/>
              <a:gd name="T46" fmla="*/ 1059 w 12"/>
              <a:gd name="T47" fmla="*/ 0 h 35"/>
              <a:gd name="T48" fmla="*/ 1059 w 12"/>
              <a:gd name="T49" fmla="*/ 14287 h 35"/>
              <a:gd name="T50" fmla="*/ 1191 w 12"/>
              <a:gd name="T51" fmla="*/ 14287 h 35"/>
              <a:gd name="T52" fmla="*/ 1191 w 12"/>
              <a:gd name="T53" fmla="*/ 0 h 35"/>
              <a:gd name="T54" fmla="*/ 1323 w 12"/>
              <a:gd name="T55" fmla="*/ 0 h 35"/>
              <a:gd name="T56" fmla="*/ 1323 w 12"/>
              <a:gd name="T57" fmla="*/ 14287 h 35"/>
              <a:gd name="T58" fmla="*/ 1323 w 12"/>
              <a:gd name="T59" fmla="*/ 14287 h 35"/>
              <a:gd name="T60" fmla="*/ 1323 w 12"/>
              <a:gd name="T61" fmla="*/ 0 h 35"/>
              <a:gd name="T62" fmla="*/ 1588 w 12"/>
              <a:gd name="T63" fmla="*/ 0 h 35"/>
              <a:gd name="T64" fmla="*/ 1588 w 12"/>
              <a:gd name="T65" fmla="*/ 14287 h 35"/>
              <a:gd name="T66" fmla="*/ 926 w 12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5">
                <a:moveTo>
                  <a:pt x="7" y="35"/>
                </a:moveTo>
                <a:lnTo>
                  <a:pt x="0" y="35"/>
                </a:lnTo>
                <a:lnTo>
                  <a:pt x="0" y="0"/>
                </a:lnTo>
                <a:lnTo>
                  <a:pt x="2" y="0"/>
                </a:lnTo>
                <a:lnTo>
                  <a:pt x="2" y="35"/>
                </a:lnTo>
                <a:lnTo>
                  <a:pt x="2" y="0"/>
                </a:lnTo>
                <a:lnTo>
                  <a:pt x="3" y="0"/>
                </a:lnTo>
                <a:lnTo>
                  <a:pt x="3" y="35"/>
                </a:lnTo>
                <a:lnTo>
                  <a:pt x="3" y="0"/>
                </a:lnTo>
                <a:lnTo>
                  <a:pt x="4" y="0"/>
                </a:lnTo>
                <a:lnTo>
                  <a:pt x="4" y="35"/>
                </a:lnTo>
                <a:lnTo>
                  <a:pt x="5" y="35"/>
                </a:lnTo>
                <a:lnTo>
                  <a:pt x="5" y="0"/>
                </a:lnTo>
                <a:lnTo>
                  <a:pt x="5" y="35"/>
                </a:lnTo>
                <a:lnTo>
                  <a:pt x="7" y="35"/>
                </a:lnTo>
                <a:lnTo>
                  <a:pt x="7" y="0"/>
                </a:lnTo>
                <a:lnTo>
                  <a:pt x="7" y="35"/>
                </a:lnTo>
                <a:lnTo>
                  <a:pt x="8" y="35"/>
                </a:lnTo>
                <a:lnTo>
                  <a:pt x="8" y="0"/>
                </a:lnTo>
                <a:lnTo>
                  <a:pt x="8" y="35"/>
                </a:lnTo>
                <a:lnTo>
                  <a:pt x="9" y="35"/>
                </a:lnTo>
                <a:lnTo>
                  <a:pt x="9" y="0"/>
                </a:lnTo>
                <a:lnTo>
                  <a:pt x="10" y="0"/>
                </a:lnTo>
                <a:lnTo>
                  <a:pt x="10" y="35"/>
                </a:lnTo>
                <a:lnTo>
                  <a:pt x="10" y="0"/>
                </a:lnTo>
                <a:lnTo>
                  <a:pt x="12" y="0"/>
                </a:lnTo>
                <a:lnTo>
                  <a:pt x="12" y="3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" name="Freeform 263"/>
          <p:cNvSpPr>
            <a:spLocks/>
          </p:cNvSpPr>
          <p:nvPr/>
        </p:nvSpPr>
        <p:spPr bwMode="auto">
          <a:xfrm>
            <a:off x="3117850" y="5184775"/>
            <a:ext cx="17463" cy="4763"/>
          </a:xfrm>
          <a:custGeom>
            <a:avLst/>
            <a:gdLst>
              <a:gd name="T0" fmla="*/ 0 w 45"/>
              <a:gd name="T1" fmla="*/ 2165 h 11"/>
              <a:gd name="T2" fmla="*/ 0 w 45"/>
              <a:gd name="T3" fmla="*/ 0 h 11"/>
              <a:gd name="T4" fmla="*/ 17463 w 45"/>
              <a:gd name="T5" fmla="*/ 0 h 11"/>
              <a:gd name="T6" fmla="*/ 17463 w 45"/>
              <a:gd name="T7" fmla="*/ 433 h 11"/>
              <a:gd name="T8" fmla="*/ 0 w 45"/>
              <a:gd name="T9" fmla="*/ 433 h 11"/>
              <a:gd name="T10" fmla="*/ 0 w 45"/>
              <a:gd name="T11" fmla="*/ 433 h 11"/>
              <a:gd name="T12" fmla="*/ 17463 w 45"/>
              <a:gd name="T13" fmla="*/ 433 h 11"/>
              <a:gd name="T14" fmla="*/ 17463 w 45"/>
              <a:gd name="T15" fmla="*/ 866 h 11"/>
              <a:gd name="T16" fmla="*/ 0 w 45"/>
              <a:gd name="T17" fmla="*/ 866 h 11"/>
              <a:gd name="T18" fmla="*/ 0 w 45"/>
              <a:gd name="T19" fmla="*/ 866 h 11"/>
              <a:gd name="T20" fmla="*/ 17463 w 45"/>
              <a:gd name="T21" fmla="*/ 866 h 11"/>
              <a:gd name="T22" fmla="*/ 17463 w 45"/>
              <a:gd name="T23" fmla="*/ 1299 h 11"/>
              <a:gd name="T24" fmla="*/ 0 w 45"/>
              <a:gd name="T25" fmla="*/ 1299 h 11"/>
              <a:gd name="T26" fmla="*/ 0 w 45"/>
              <a:gd name="T27" fmla="*/ 2165 h 11"/>
              <a:gd name="T28" fmla="*/ 17463 w 45"/>
              <a:gd name="T29" fmla="*/ 2165 h 11"/>
              <a:gd name="T30" fmla="*/ 17463 w 45"/>
              <a:gd name="T31" fmla="*/ 2165 h 11"/>
              <a:gd name="T32" fmla="*/ 0 w 45"/>
              <a:gd name="T33" fmla="*/ 2165 h 11"/>
              <a:gd name="T34" fmla="*/ 0 w 45"/>
              <a:gd name="T35" fmla="*/ 2598 h 11"/>
              <a:gd name="T36" fmla="*/ 17463 w 45"/>
              <a:gd name="T37" fmla="*/ 2598 h 11"/>
              <a:gd name="T38" fmla="*/ 17463 w 45"/>
              <a:gd name="T39" fmla="*/ 2598 h 11"/>
              <a:gd name="T40" fmla="*/ 0 w 45"/>
              <a:gd name="T41" fmla="*/ 2598 h 11"/>
              <a:gd name="T42" fmla="*/ 0 w 45"/>
              <a:gd name="T43" fmla="*/ 3031 h 11"/>
              <a:gd name="T44" fmla="*/ 17463 w 45"/>
              <a:gd name="T45" fmla="*/ 3031 h 11"/>
              <a:gd name="T46" fmla="*/ 17463 w 45"/>
              <a:gd name="T47" fmla="*/ 3031 h 11"/>
              <a:gd name="T48" fmla="*/ 0 w 45"/>
              <a:gd name="T49" fmla="*/ 3031 h 11"/>
              <a:gd name="T50" fmla="*/ 0 w 45"/>
              <a:gd name="T51" fmla="*/ 3464 h 11"/>
              <a:gd name="T52" fmla="*/ 17463 w 45"/>
              <a:gd name="T53" fmla="*/ 3464 h 11"/>
              <a:gd name="T54" fmla="*/ 17463 w 45"/>
              <a:gd name="T55" fmla="*/ 4330 h 11"/>
              <a:gd name="T56" fmla="*/ 0 w 45"/>
              <a:gd name="T57" fmla="*/ 4330 h 11"/>
              <a:gd name="T58" fmla="*/ 0 w 45"/>
              <a:gd name="T59" fmla="*/ 4330 h 11"/>
              <a:gd name="T60" fmla="*/ 17463 w 45"/>
              <a:gd name="T61" fmla="*/ 4330 h 11"/>
              <a:gd name="T62" fmla="*/ 17463 w 45"/>
              <a:gd name="T63" fmla="*/ 4763 h 11"/>
              <a:gd name="T64" fmla="*/ 0 w 45"/>
              <a:gd name="T65" fmla="*/ 4763 h 11"/>
              <a:gd name="T66" fmla="*/ 17463 w 45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5" h="11">
                <a:moveTo>
                  <a:pt x="0" y="5"/>
                </a:moveTo>
                <a:lnTo>
                  <a:pt x="0" y="0"/>
                </a:lnTo>
                <a:lnTo>
                  <a:pt x="45" y="0"/>
                </a:lnTo>
                <a:lnTo>
                  <a:pt x="45" y="1"/>
                </a:lnTo>
                <a:lnTo>
                  <a:pt x="0" y="1"/>
                </a:lnTo>
                <a:lnTo>
                  <a:pt x="45" y="1"/>
                </a:lnTo>
                <a:lnTo>
                  <a:pt x="45" y="2"/>
                </a:lnTo>
                <a:lnTo>
                  <a:pt x="0" y="2"/>
                </a:lnTo>
                <a:lnTo>
                  <a:pt x="45" y="2"/>
                </a:lnTo>
                <a:lnTo>
                  <a:pt x="45" y="3"/>
                </a:lnTo>
                <a:lnTo>
                  <a:pt x="0" y="3"/>
                </a:lnTo>
                <a:lnTo>
                  <a:pt x="0" y="5"/>
                </a:lnTo>
                <a:lnTo>
                  <a:pt x="45" y="5"/>
                </a:lnTo>
                <a:lnTo>
                  <a:pt x="0" y="5"/>
                </a:lnTo>
                <a:lnTo>
                  <a:pt x="0" y="6"/>
                </a:lnTo>
                <a:lnTo>
                  <a:pt x="45" y="6"/>
                </a:lnTo>
                <a:lnTo>
                  <a:pt x="0" y="6"/>
                </a:lnTo>
                <a:lnTo>
                  <a:pt x="0" y="7"/>
                </a:lnTo>
                <a:lnTo>
                  <a:pt x="45" y="7"/>
                </a:lnTo>
                <a:lnTo>
                  <a:pt x="0" y="7"/>
                </a:lnTo>
                <a:lnTo>
                  <a:pt x="0" y="8"/>
                </a:lnTo>
                <a:lnTo>
                  <a:pt x="45" y="8"/>
                </a:lnTo>
                <a:lnTo>
                  <a:pt x="45" y="10"/>
                </a:lnTo>
                <a:lnTo>
                  <a:pt x="0" y="10"/>
                </a:lnTo>
                <a:lnTo>
                  <a:pt x="45" y="10"/>
                </a:lnTo>
                <a:lnTo>
                  <a:pt x="45" y="11"/>
                </a:lnTo>
                <a:lnTo>
                  <a:pt x="0" y="11"/>
                </a:lnTo>
                <a:lnTo>
                  <a:pt x="4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" name="Freeform 264"/>
          <p:cNvSpPr>
            <a:spLocks/>
          </p:cNvSpPr>
          <p:nvPr/>
        </p:nvSpPr>
        <p:spPr bwMode="auto">
          <a:xfrm>
            <a:off x="3144838" y="5165725"/>
            <a:ext cx="4762" cy="1588"/>
          </a:xfrm>
          <a:custGeom>
            <a:avLst/>
            <a:gdLst>
              <a:gd name="T0" fmla="*/ 2597 w 11"/>
              <a:gd name="T1" fmla="*/ 1588 h 4"/>
              <a:gd name="T2" fmla="*/ 0 w 11"/>
              <a:gd name="T3" fmla="*/ 1588 h 4"/>
              <a:gd name="T4" fmla="*/ 0 w 11"/>
              <a:gd name="T5" fmla="*/ 0 h 4"/>
              <a:gd name="T6" fmla="*/ 433 w 11"/>
              <a:gd name="T7" fmla="*/ 0 h 4"/>
              <a:gd name="T8" fmla="*/ 433 w 11"/>
              <a:gd name="T9" fmla="*/ 1588 h 4"/>
              <a:gd name="T10" fmla="*/ 433 w 11"/>
              <a:gd name="T11" fmla="*/ 1588 h 4"/>
              <a:gd name="T12" fmla="*/ 433 w 11"/>
              <a:gd name="T13" fmla="*/ 0 h 4"/>
              <a:gd name="T14" fmla="*/ 866 w 11"/>
              <a:gd name="T15" fmla="*/ 0 h 4"/>
              <a:gd name="T16" fmla="*/ 866 w 11"/>
              <a:gd name="T17" fmla="*/ 1588 h 4"/>
              <a:gd name="T18" fmla="*/ 1732 w 11"/>
              <a:gd name="T19" fmla="*/ 1588 h 4"/>
              <a:gd name="T20" fmla="*/ 1732 w 11"/>
              <a:gd name="T21" fmla="*/ 0 h 4"/>
              <a:gd name="T22" fmla="*/ 1732 w 11"/>
              <a:gd name="T23" fmla="*/ 0 h 4"/>
              <a:gd name="T24" fmla="*/ 1732 w 11"/>
              <a:gd name="T25" fmla="*/ 1588 h 4"/>
              <a:gd name="T26" fmla="*/ 2165 w 11"/>
              <a:gd name="T27" fmla="*/ 1588 h 4"/>
              <a:gd name="T28" fmla="*/ 2165 w 11"/>
              <a:gd name="T29" fmla="*/ 0 h 4"/>
              <a:gd name="T30" fmla="*/ 2165 w 11"/>
              <a:gd name="T31" fmla="*/ 0 h 4"/>
              <a:gd name="T32" fmla="*/ 2165 w 11"/>
              <a:gd name="T33" fmla="*/ 1588 h 4"/>
              <a:gd name="T34" fmla="*/ 2597 w 11"/>
              <a:gd name="T35" fmla="*/ 1588 h 4"/>
              <a:gd name="T36" fmla="*/ 2597 w 11"/>
              <a:gd name="T37" fmla="*/ 0 h 4"/>
              <a:gd name="T38" fmla="*/ 3030 w 11"/>
              <a:gd name="T39" fmla="*/ 0 h 4"/>
              <a:gd name="T40" fmla="*/ 3030 w 11"/>
              <a:gd name="T41" fmla="*/ 1588 h 4"/>
              <a:gd name="T42" fmla="*/ 3030 w 11"/>
              <a:gd name="T43" fmla="*/ 1588 h 4"/>
              <a:gd name="T44" fmla="*/ 3030 w 11"/>
              <a:gd name="T45" fmla="*/ 0 h 4"/>
              <a:gd name="T46" fmla="*/ 3896 w 11"/>
              <a:gd name="T47" fmla="*/ 0 h 4"/>
              <a:gd name="T48" fmla="*/ 3896 w 11"/>
              <a:gd name="T49" fmla="*/ 1588 h 4"/>
              <a:gd name="T50" fmla="*/ 3896 w 11"/>
              <a:gd name="T51" fmla="*/ 1588 h 4"/>
              <a:gd name="T52" fmla="*/ 3896 w 11"/>
              <a:gd name="T53" fmla="*/ 0 h 4"/>
              <a:gd name="T54" fmla="*/ 4329 w 11"/>
              <a:gd name="T55" fmla="*/ 0 h 4"/>
              <a:gd name="T56" fmla="*/ 4329 w 11"/>
              <a:gd name="T57" fmla="*/ 1588 h 4"/>
              <a:gd name="T58" fmla="*/ 4329 w 11"/>
              <a:gd name="T59" fmla="*/ 1588 h 4"/>
              <a:gd name="T60" fmla="*/ 4329 w 11"/>
              <a:gd name="T61" fmla="*/ 0 h 4"/>
              <a:gd name="T62" fmla="*/ 4762 w 11"/>
              <a:gd name="T63" fmla="*/ 0 h 4"/>
              <a:gd name="T64" fmla="*/ 4762 w 11"/>
              <a:gd name="T65" fmla="*/ 1588 h 4"/>
              <a:gd name="T66" fmla="*/ 2597 w 11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">
                <a:moveTo>
                  <a:pt x="6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1" y="4"/>
                </a:lnTo>
                <a:lnTo>
                  <a:pt x="1" y="0"/>
                </a:lnTo>
                <a:lnTo>
                  <a:pt x="2" y="0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lnTo>
                  <a:pt x="5" y="4"/>
                </a:lnTo>
                <a:lnTo>
                  <a:pt x="5" y="0"/>
                </a:lnTo>
                <a:lnTo>
                  <a:pt x="5" y="4"/>
                </a:lnTo>
                <a:lnTo>
                  <a:pt x="6" y="4"/>
                </a:lnTo>
                <a:lnTo>
                  <a:pt x="6" y="0"/>
                </a:lnTo>
                <a:lnTo>
                  <a:pt x="7" y="0"/>
                </a:lnTo>
                <a:lnTo>
                  <a:pt x="7" y="4"/>
                </a:lnTo>
                <a:lnTo>
                  <a:pt x="7" y="0"/>
                </a:lnTo>
                <a:lnTo>
                  <a:pt x="9" y="0"/>
                </a:lnTo>
                <a:lnTo>
                  <a:pt x="9" y="4"/>
                </a:lnTo>
                <a:lnTo>
                  <a:pt x="9" y="0"/>
                </a:lnTo>
                <a:lnTo>
                  <a:pt x="10" y="0"/>
                </a:lnTo>
                <a:lnTo>
                  <a:pt x="10" y="4"/>
                </a:lnTo>
                <a:lnTo>
                  <a:pt x="10" y="0"/>
                </a:lnTo>
                <a:lnTo>
                  <a:pt x="11" y="0"/>
                </a:lnTo>
                <a:lnTo>
                  <a:pt x="11" y="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7" name="Freeform 265"/>
          <p:cNvSpPr>
            <a:spLocks/>
          </p:cNvSpPr>
          <p:nvPr/>
        </p:nvSpPr>
        <p:spPr bwMode="auto">
          <a:xfrm>
            <a:off x="3148013" y="5164138"/>
            <a:ext cx="41275" cy="3175"/>
          </a:xfrm>
          <a:custGeom>
            <a:avLst/>
            <a:gdLst>
              <a:gd name="T0" fmla="*/ 0 w 116"/>
              <a:gd name="T1" fmla="*/ 1588 h 10"/>
              <a:gd name="T2" fmla="*/ 0 w 116"/>
              <a:gd name="T3" fmla="*/ 0 h 10"/>
              <a:gd name="T4" fmla="*/ 41275 w 116"/>
              <a:gd name="T5" fmla="*/ 0 h 10"/>
              <a:gd name="T6" fmla="*/ 41275 w 116"/>
              <a:gd name="T7" fmla="*/ 0 h 10"/>
              <a:gd name="T8" fmla="*/ 0 w 116"/>
              <a:gd name="T9" fmla="*/ 0 h 10"/>
              <a:gd name="T10" fmla="*/ 0 w 116"/>
              <a:gd name="T11" fmla="*/ 318 h 10"/>
              <a:gd name="T12" fmla="*/ 41275 w 116"/>
              <a:gd name="T13" fmla="*/ 318 h 10"/>
              <a:gd name="T14" fmla="*/ 41275 w 116"/>
              <a:gd name="T15" fmla="*/ 318 h 10"/>
              <a:gd name="T16" fmla="*/ 0 w 116"/>
              <a:gd name="T17" fmla="*/ 318 h 10"/>
              <a:gd name="T18" fmla="*/ 0 w 116"/>
              <a:gd name="T19" fmla="*/ 953 h 10"/>
              <a:gd name="T20" fmla="*/ 41275 w 116"/>
              <a:gd name="T21" fmla="*/ 953 h 10"/>
              <a:gd name="T22" fmla="*/ 41275 w 116"/>
              <a:gd name="T23" fmla="*/ 953 h 10"/>
              <a:gd name="T24" fmla="*/ 0 w 116"/>
              <a:gd name="T25" fmla="*/ 953 h 10"/>
              <a:gd name="T26" fmla="*/ 0 w 116"/>
              <a:gd name="T27" fmla="*/ 1270 h 10"/>
              <a:gd name="T28" fmla="*/ 41275 w 116"/>
              <a:gd name="T29" fmla="*/ 1270 h 10"/>
              <a:gd name="T30" fmla="*/ 41275 w 116"/>
              <a:gd name="T31" fmla="*/ 1588 h 10"/>
              <a:gd name="T32" fmla="*/ 0 w 116"/>
              <a:gd name="T33" fmla="*/ 1588 h 10"/>
              <a:gd name="T34" fmla="*/ 0 w 116"/>
              <a:gd name="T35" fmla="*/ 1588 h 10"/>
              <a:gd name="T36" fmla="*/ 41275 w 116"/>
              <a:gd name="T37" fmla="*/ 1588 h 10"/>
              <a:gd name="T38" fmla="*/ 41275 w 116"/>
              <a:gd name="T39" fmla="*/ 2223 h 10"/>
              <a:gd name="T40" fmla="*/ 0 w 116"/>
              <a:gd name="T41" fmla="*/ 2223 h 10"/>
              <a:gd name="T42" fmla="*/ 0 w 116"/>
              <a:gd name="T43" fmla="*/ 2223 h 10"/>
              <a:gd name="T44" fmla="*/ 41275 w 116"/>
              <a:gd name="T45" fmla="*/ 2223 h 10"/>
              <a:gd name="T46" fmla="*/ 41275 w 116"/>
              <a:gd name="T47" fmla="*/ 2540 h 10"/>
              <a:gd name="T48" fmla="*/ 0 w 116"/>
              <a:gd name="T49" fmla="*/ 2540 h 10"/>
              <a:gd name="T50" fmla="*/ 0 w 116"/>
              <a:gd name="T51" fmla="*/ 2858 h 10"/>
              <a:gd name="T52" fmla="*/ 41275 w 116"/>
              <a:gd name="T53" fmla="*/ 2858 h 10"/>
              <a:gd name="T54" fmla="*/ 41275 w 116"/>
              <a:gd name="T55" fmla="*/ 2858 h 10"/>
              <a:gd name="T56" fmla="*/ 0 w 116"/>
              <a:gd name="T57" fmla="*/ 2858 h 10"/>
              <a:gd name="T58" fmla="*/ 0 w 116"/>
              <a:gd name="T59" fmla="*/ 3175 h 10"/>
              <a:gd name="T60" fmla="*/ 41275 w 116"/>
              <a:gd name="T61" fmla="*/ 3175 h 10"/>
              <a:gd name="T62" fmla="*/ 41275 w 116"/>
              <a:gd name="T63" fmla="*/ 3175 h 10"/>
              <a:gd name="T64" fmla="*/ 0 w 116"/>
              <a:gd name="T65" fmla="*/ 3175 h 10"/>
              <a:gd name="T66" fmla="*/ 41275 w 11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6" h="10">
                <a:moveTo>
                  <a:pt x="0" y="5"/>
                </a:moveTo>
                <a:lnTo>
                  <a:pt x="0" y="0"/>
                </a:lnTo>
                <a:lnTo>
                  <a:pt x="116" y="0"/>
                </a:lnTo>
                <a:lnTo>
                  <a:pt x="0" y="0"/>
                </a:lnTo>
                <a:lnTo>
                  <a:pt x="0" y="1"/>
                </a:lnTo>
                <a:lnTo>
                  <a:pt x="116" y="1"/>
                </a:lnTo>
                <a:lnTo>
                  <a:pt x="0" y="1"/>
                </a:lnTo>
                <a:lnTo>
                  <a:pt x="0" y="3"/>
                </a:lnTo>
                <a:lnTo>
                  <a:pt x="116" y="3"/>
                </a:lnTo>
                <a:lnTo>
                  <a:pt x="0" y="3"/>
                </a:lnTo>
                <a:lnTo>
                  <a:pt x="0" y="4"/>
                </a:lnTo>
                <a:lnTo>
                  <a:pt x="116" y="4"/>
                </a:lnTo>
                <a:lnTo>
                  <a:pt x="116" y="5"/>
                </a:lnTo>
                <a:lnTo>
                  <a:pt x="0" y="5"/>
                </a:lnTo>
                <a:lnTo>
                  <a:pt x="116" y="5"/>
                </a:lnTo>
                <a:lnTo>
                  <a:pt x="116" y="7"/>
                </a:lnTo>
                <a:lnTo>
                  <a:pt x="0" y="7"/>
                </a:lnTo>
                <a:lnTo>
                  <a:pt x="116" y="7"/>
                </a:lnTo>
                <a:lnTo>
                  <a:pt x="116" y="8"/>
                </a:lnTo>
                <a:lnTo>
                  <a:pt x="0" y="8"/>
                </a:lnTo>
                <a:lnTo>
                  <a:pt x="0" y="9"/>
                </a:lnTo>
                <a:lnTo>
                  <a:pt x="116" y="9"/>
                </a:lnTo>
                <a:lnTo>
                  <a:pt x="0" y="9"/>
                </a:lnTo>
                <a:lnTo>
                  <a:pt x="0" y="10"/>
                </a:lnTo>
                <a:lnTo>
                  <a:pt x="116" y="10"/>
                </a:lnTo>
                <a:lnTo>
                  <a:pt x="0" y="10"/>
                </a:lnTo>
                <a:lnTo>
                  <a:pt x="11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8" name="Freeform 266"/>
          <p:cNvSpPr>
            <a:spLocks/>
          </p:cNvSpPr>
          <p:nvPr/>
        </p:nvSpPr>
        <p:spPr bwMode="auto">
          <a:xfrm>
            <a:off x="3222625" y="5151438"/>
            <a:ext cx="4763" cy="11112"/>
          </a:xfrm>
          <a:custGeom>
            <a:avLst/>
            <a:gdLst>
              <a:gd name="T0" fmla="*/ 2598 w 11"/>
              <a:gd name="T1" fmla="*/ 11112 h 26"/>
              <a:gd name="T2" fmla="*/ 0 w 11"/>
              <a:gd name="T3" fmla="*/ 11112 h 26"/>
              <a:gd name="T4" fmla="*/ 0 w 11"/>
              <a:gd name="T5" fmla="*/ 0 h 26"/>
              <a:gd name="T6" fmla="*/ 433 w 11"/>
              <a:gd name="T7" fmla="*/ 0 h 26"/>
              <a:gd name="T8" fmla="*/ 433 w 11"/>
              <a:gd name="T9" fmla="*/ 11112 h 26"/>
              <a:gd name="T10" fmla="*/ 433 w 11"/>
              <a:gd name="T11" fmla="*/ 11112 h 26"/>
              <a:gd name="T12" fmla="*/ 433 w 11"/>
              <a:gd name="T13" fmla="*/ 0 h 26"/>
              <a:gd name="T14" fmla="*/ 866 w 11"/>
              <a:gd name="T15" fmla="*/ 0 h 26"/>
              <a:gd name="T16" fmla="*/ 866 w 11"/>
              <a:gd name="T17" fmla="*/ 11112 h 26"/>
              <a:gd name="T18" fmla="*/ 1299 w 11"/>
              <a:gd name="T19" fmla="*/ 11112 h 26"/>
              <a:gd name="T20" fmla="*/ 1299 w 11"/>
              <a:gd name="T21" fmla="*/ 0 h 26"/>
              <a:gd name="T22" fmla="*/ 1299 w 11"/>
              <a:gd name="T23" fmla="*/ 0 h 26"/>
              <a:gd name="T24" fmla="*/ 1299 w 11"/>
              <a:gd name="T25" fmla="*/ 11112 h 26"/>
              <a:gd name="T26" fmla="*/ 2165 w 11"/>
              <a:gd name="T27" fmla="*/ 11112 h 26"/>
              <a:gd name="T28" fmla="*/ 2165 w 11"/>
              <a:gd name="T29" fmla="*/ 0 h 26"/>
              <a:gd name="T30" fmla="*/ 2165 w 11"/>
              <a:gd name="T31" fmla="*/ 0 h 26"/>
              <a:gd name="T32" fmla="*/ 2165 w 11"/>
              <a:gd name="T33" fmla="*/ 11112 h 26"/>
              <a:gd name="T34" fmla="*/ 2598 w 11"/>
              <a:gd name="T35" fmla="*/ 11112 h 26"/>
              <a:gd name="T36" fmla="*/ 2598 w 11"/>
              <a:gd name="T37" fmla="*/ 0 h 26"/>
              <a:gd name="T38" fmla="*/ 3031 w 11"/>
              <a:gd name="T39" fmla="*/ 0 h 26"/>
              <a:gd name="T40" fmla="*/ 3031 w 11"/>
              <a:gd name="T41" fmla="*/ 11112 h 26"/>
              <a:gd name="T42" fmla="*/ 3031 w 11"/>
              <a:gd name="T43" fmla="*/ 11112 h 26"/>
              <a:gd name="T44" fmla="*/ 3031 w 11"/>
              <a:gd name="T45" fmla="*/ 0 h 26"/>
              <a:gd name="T46" fmla="*/ 3464 w 11"/>
              <a:gd name="T47" fmla="*/ 0 h 26"/>
              <a:gd name="T48" fmla="*/ 3464 w 11"/>
              <a:gd name="T49" fmla="*/ 11112 h 26"/>
              <a:gd name="T50" fmla="*/ 3464 w 11"/>
              <a:gd name="T51" fmla="*/ 11112 h 26"/>
              <a:gd name="T52" fmla="*/ 3464 w 11"/>
              <a:gd name="T53" fmla="*/ 0 h 26"/>
              <a:gd name="T54" fmla="*/ 4330 w 11"/>
              <a:gd name="T55" fmla="*/ 0 h 26"/>
              <a:gd name="T56" fmla="*/ 4330 w 11"/>
              <a:gd name="T57" fmla="*/ 11112 h 26"/>
              <a:gd name="T58" fmla="*/ 4330 w 11"/>
              <a:gd name="T59" fmla="*/ 11112 h 26"/>
              <a:gd name="T60" fmla="*/ 4330 w 11"/>
              <a:gd name="T61" fmla="*/ 0 h 26"/>
              <a:gd name="T62" fmla="*/ 4763 w 11"/>
              <a:gd name="T63" fmla="*/ 0 h 26"/>
              <a:gd name="T64" fmla="*/ 4763 w 11"/>
              <a:gd name="T65" fmla="*/ 11112 h 26"/>
              <a:gd name="T66" fmla="*/ 2598 w 11"/>
              <a:gd name="T67" fmla="*/ 0 h 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26">
                <a:moveTo>
                  <a:pt x="6" y="26"/>
                </a:moveTo>
                <a:lnTo>
                  <a:pt x="0" y="26"/>
                </a:lnTo>
                <a:lnTo>
                  <a:pt x="0" y="0"/>
                </a:lnTo>
                <a:lnTo>
                  <a:pt x="1" y="0"/>
                </a:lnTo>
                <a:lnTo>
                  <a:pt x="1" y="26"/>
                </a:lnTo>
                <a:lnTo>
                  <a:pt x="1" y="0"/>
                </a:lnTo>
                <a:lnTo>
                  <a:pt x="2" y="0"/>
                </a:lnTo>
                <a:lnTo>
                  <a:pt x="2" y="26"/>
                </a:lnTo>
                <a:lnTo>
                  <a:pt x="3" y="26"/>
                </a:lnTo>
                <a:lnTo>
                  <a:pt x="3" y="0"/>
                </a:lnTo>
                <a:lnTo>
                  <a:pt x="3" y="26"/>
                </a:lnTo>
                <a:lnTo>
                  <a:pt x="5" y="26"/>
                </a:lnTo>
                <a:lnTo>
                  <a:pt x="5" y="0"/>
                </a:lnTo>
                <a:lnTo>
                  <a:pt x="5" y="26"/>
                </a:lnTo>
                <a:lnTo>
                  <a:pt x="6" y="26"/>
                </a:lnTo>
                <a:lnTo>
                  <a:pt x="6" y="0"/>
                </a:lnTo>
                <a:lnTo>
                  <a:pt x="7" y="0"/>
                </a:lnTo>
                <a:lnTo>
                  <a:pt x="7" y="26"/>
                </a:lnTo>
                <a:lnTo>
                  <a:pt x="7" y="0"/>
                </a:lnTo>
                <a:lnTo>
                  <a:pt x="8" y="0"/>
                </a:lnTo>
                <a:lnTo>
                  <a:pt x="8" y="26"/>
                </a:lnTo>
                <a:lnTo>
                  <a:pt x="8" y="0"/>
                </a:lnTo>
                <a:lnTo>
                  <a:pt x="10" y="0"/>
                </a:lnTo>
                <a:lnTo>
                  <a:pt x="10" y="26"/>
                </a:lnTo>
                <a:lnTo>
                  <a:pt x="10" y="0"/>
                </a:lnTo>
                <a:lnTo>
                  <a:pt x="11" y="0"/>
                </a:lnTo>
                <a:lnTo>
                  <a:pt x="11" y="26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9" name="Freeform 267"/>
          <p:cNvSpPr>
            <a:spLocks/>
          </p:cNvSpPr>
          <p:nvPr/>
        </p:nvSpPr>
        <p:spPr bwMode="auto">
          <a:xfrm>
            <a:off x="3225800" y="5149850"/>
            <a:ext cx="26988" cy="3175"/>
          </a:xfrm>
          <a:custGeom>
            <a:avLst/>
            <a:gdLst>
              <a:gd name="T0" fmla="*/ 0 w 76"/>
              <a:gd name="T1" fmla="*/ 1588 h 10"/>
              <a:gd name="T2" fmla="*/ 0 w 76"/>
              <a:gd name="T3" fmla="*/ 0 h 10"/>
              <a:gd name="T4" fmla="*/ 26988 w 76"/>
              <a:gd name="T5" fmla="*/ 0 h 10"/>
              <a:gd name="T6" fmla="*/ 26988 w 76"/>
              <a:gd name="T7" fmla="*/ 0 h 10"/>
              <a:gd name="T8" fmla="*/ 0 w 76"/>
              <a:gd name="T9" fmla="*/ 0 h 10"/>
              <a:gd name="T10" fmla="*/ 0 w 76"/>
              <a:gd name="T11" fmla="*/ 318 h 10"/>
              <a:gd name="T12" fmla="*/ 26988 w 76"/>
              <a:gd name="T13" fmla="*/ 318 h 10"/>
              <a:gd name="T14" fmla="*/ 26988 w 76"/>
              <a:gd name="T15" fmla="*/ 318 h 10"/>
              <a:gd name="T16" fmla="*/ 0 w 76"/>
              <a:gd name="T17" fmla="*/ 318 h 10"/>
              <a:gd name="T18" fmla="*/ 0 w 76"/>
              <a:gd name="T19" fmla="*/ 635 h 10"/>
              <a:gd name="T20" fmla="*/ 26988 w 76"/>
              <a:gd name="T21" fmla="*/ 635 h 10"/>
              <a:gd name="T22" fmla="*/ 26988 w 76"/>
              <a:gd name="T23" fmla="*/ 1270 h 10"/>
              <a:gd name="T24" fmla="*/ 0 w 76"/>
              <a:gd name="T25" fmla="*/ 1270 h 10"/>
              <a:gd name="T26" fmla="*/ 0 w 76"/>
              <a:gd name="T27" fmla="*/ 1270 h 10"/>
              <a:gd name="T28" fmla="*/ 26988 w 76"/>
              <a:gd name="T29" fmla="*/ 1270 h 10"/>
              <a:gd name="T30" fmla="*/ 26988 w 76"/>
              <a:gd name="T31" fmla="*/ 1588 h 10"/>
              <a:gd name="T32" fmla="*/ 0 w 76"/>
              <a:gd name="T33" fmla="*/ 1588 h 10"/>
              <a:gd name="T34" fmla="*/ 0 w 76"/>
              <a:gd name="T35" fmla="*/ 1588 h 10"/>
              <a:gd name="T36" fmla="*/ 26988 w 76"/>
              <a:gd name="T37" fmla="*/ 1588 h 10"/>
              <a:gd name="T38" fmla="*/ 26988 w 76"/>
              <a:gd name="T39" fmla="*/ 1905 h 10"/>
              <a:gd name="T40" fmla="*/ 0 w 76"/>
              <a:gd name="T41" fmla="*/ 1905 h 10"/>
              <a:gd name="T42" fmla="*/ 0 w 76"/>
              <a:gd name="T43" fmla="*/ 1905 h 10"/>
              <a:gd name="T44" fmla="*/ 26988 w 76"/>
              <a:gd name="T45" fmla="*/ 1905 h 10"/>
              <a:gd name="T46" fmla="*/ 26988 w 76"/>
              <a:gd name="T47" fmla="*/ 2223 h 10"/>
              <a:gd name="T48" fmla="*/ 0 w 76"/>
              <a:gd name="T49" fmla="*/ 2223 h 10"/>
              <a:gd name="T50" fmla="*/ 0 w 76"/>
              <a:gd name="T51" fmla="*/ 2858 h 10"/>
              <a:gd name="T52" fmla="*/ 26988 w 76"/>
              <a:gd name="T53" fmla="*/ 2858 h 10"/>
              <a:gd name="T54" fmla="*/ 26988 w 76"/>
              <a:gd name="T55" fmla="*/ 2858 h 10"/>
              <a:gd name="T56" fmla="*/ 0 w 76"/>
              <a:gd name="T57" fmla="*/ 2858 h 10"/>
              <a:gd name="T58" fmla="*/ 0 w 76"/>
              <a:gd name="T59" fmla="*/ 3175 h 10"/>
              <a:gd name="T60" fmla="*/ 26988 w 76"/>
              <a:gd name="T61" fmla="*/ 3175 h 10"/>
              <a:gd name="T62" fmla="*/ 26988 w 76"/>
              <a:gd name="T63" fmla="*/ 3175 h 10"/>
              <a:gd name="T64" fmla="*/ 0 w 76"/>
              <a:gd name="T65" fmla="*/ 3175 h 10"/>
              <a:gd name="T66" fmla="*/ 26988 w 7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" h="10">
                <a:moveTo>
                  <a:pt x="0" y="5"/>
                </a:moveTo>
                <a:lnTo>
                  <a:pt x="0" y="0"/>
                </a:lnTo>
                <a:lnTo>
                  <a:pt x="76" y="0"/>
                </a:lnTo>
                <a:lnTo>
                  <a:pt x="0" y="0"/>
                </a:lnTo>
                <a:lnTo>
                  <a:pt x="0" y="1"/>
                </a:lnTo>
                <a:lnTo>
                  <a:pt x="76" y="1"/>
                </a:lnTo>
                <a:lnTo>
                  <a:pt x="0" y="1"/>
                </a:lnTo>
                <a:lnTo>
                  <a:pt x="0" y="2"/>
                </a:lnTo>
                <a:lnTo>
                  <a:pt x="76" y="2"/>
                </a:lnTo>
                <a:lnTo>
                  <a:pt x="76" y="4"/>
                </a:lnTo>
                <a:lnTo>
                  <a:pt x="0" y="4"/>
                </a:lnTo>
                <a:lnTo>
                  <a:pt x="76" y="4"/>
                </a:lnTo>
                <a:lnTo>
                  <a:pt x="76" y="5"/>
                </a:lnTo>
                <a:lnTo>
                  <a:pt x="0" y="5"/>
                </a:lnTo>
                <a:lnTo>
                  <a:pt x="76" y="5"/>
                </a:lnTo>
                <a:lnTo>
                  <a:pt x="76" y="6"/>
                </a:lnTo>
                <a:lnTo>
                  <a:pt x="0" y="6"/>
                </a:lnTo>
                <a:lnTo>
                  <a:pt x="76" y="6"/>
                </a:lnTo>
                <a:lnTo>
                  <a:pt x="76" y="7"/>
                </a:lnTo>
                <a:lnTo>
                  <a:pt x="0" y="7"/>
                </a:lnTo>
                <a:lnTo>
                  <a:pt x="0" y="9"/>
                </a:lnTo>
                <a:lnTo>
                  <a:pt x="76" y="9"/>
                </a:lnTo>
                <a:lnTo>
                  <a:pt x="0" y="9"/>
                </a:lnTo>
                <a:lnTo>
                  <a:pt x="0" y="10"/>
                </a:lnTo>
                <a:lnTo>
                  <a:pt x="76" y="10"/>
                </a:lnTo>
                <a:lnTo>
                  <a:pt x="0" y="10"/>
                </a:lnTo>
                <a:lnTo>
                  <a:pt x="7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0" name="Freeform 268"/>
          <p:cNvSpPr>
            <a:spLocks/>
          </p:cNvSpPr>
          <p:nvPr/>
        </p:nvSpPr>
        <p:spPr bwMode="auto">
          <a:xfrm>
            <a:off x="3284538" y="5141913"/>
            <a:ext cx="38100" cy="4762"/>
          </a:xfrm>
          <a:custGeom>
            <a:avLst/>
            <a:gdLst>
              <a:gd name="T0" fmla="*/ 0 w 106"/>
              <a:gd name="T1" fmla="*/ 2381 h 10"/>
              <a:gd name="T2" fmla="*/ 0 w 106"/>
              <a:gd name="T3" fmla="*/ 0 h 10"/>
              <a:gd name="T4" fmla="*/ 38100 w 106"/>
              <a:gd name="T5" fmla="*/ 0 h 10"/>
              <a:gd name="T6" fmla="*/ 38100 w 106"/>
              <a:gd name="T7" fmla="*/ 0 h 10"/>
              <a:gd name="T8" fmla="*/ 0 w 106"/>
              <a:gd name="T9" fmla="*/ 0 h 10"/>
              <a:gd name="T10" fmla="*/ 0 w 106"/>
              <a:gd name="T11" fmla="*/ 476 h 10"/>
              <a:gd name="T12" fmla="*/ 38100 w 106"/>
              <a:gd name="T13" fmla="*/ 476 h 10"/>
              <a:gd name="T14" fmla="*/ 38100 w 106"/>
              <a:gd name="T15" fmla="*/ 476 h 10"/>
              <a:gd name="T16" fmla="*/ 0 w 106"/>
              <a:gd name="T17" fmla="*/ 476 h 10"/>
              <a:gd name="T18" fmla="*/ 0 w 106"/>
              <a:gd name="T19" fmla="*/ 952 h 10"/>
              <a:gd name="T20" fmla="*/ 38100 w 106"/>
              <a:gd name="T21" fmla="*/ 952 h 10"/>
              <a:gd name="T22" fmla="*/ 38100 w 106"/>
              <a:gd name="T23" fmla="*/ 1905 h 10"/>
              <a:gd name="T24" fmla="*/ 0 w 106"/>
              <a:gd name="T25" fmla="*/ 1905 h 10"/>
              <a:gd name="T26" fmla="*/ 0 w 106"/>
              <a:gd name="T27" fmla="*/ 1905 h 10"/>
              <a:gd name="T28" fmla="*/ 38100 w 106"/>
              <a:gd name="T29" fmla="*/ 1905 h 10"/>
              <a:gd name="T30" fmla="*/ 38100 w 106"/>
              <a:gd name="T31" fmla="*/ 2381 h 10"/>
              <a:gd name="T32" fmla="*/ 0 w 106"/>
              <a:gd name="T33" fmla="*/ 2381 h 10"/>
              <a:gd name="T34" fmla="*/ 0 w 106"/>
              <a:gd name="T35" fmla="*/ 2381 h 10"/>
              <a:gd name="T36" fmla="*/ 38100 w 106"/>
              <a:gd name="T37" fmla="*/ 2381 h 10"/>
              <a:gd name="T38" fmla="*/ 38100 w 106"/>
              <a:gd name="T39" fmla="*/ 2857 h 10"/>
              <a:gd name="T40" fmla="*/ 0 w 106"/>
              <a:gd name="T41" fmla="*/ 2857 h 10"/>
              <a:gd name="T42" fmla="*/ 0 w 106"/>
              <a:gd name="T43" fmla="*/ 2857 h 10"/>
              <a:gd name="T44" fmla="*/ 38100 w 106"/>
              <a:gd name="T45" fmla="*/ 2857 h 10"/>
              <a:gd name="T46" fmla="*/ 38100 w 106"/>
              <a:gd name="T47" fmla="*/ 3810 h 10"/>
              <a:gd name="T48" fmla="*/ 0 w 106"/>
              <a:gd name="T49" fmla="*/ 3810 h 10"/>
              <a:gd name="T50" fmla="*/ 0 w 106"/>
              <a:gd name="T51" fmla="*/ 4286 h 10"/>
              <a:gd name="T52" fmla="*/ 38100 w 106"/>
              <a:gd name="T53" fmla="*/ 4286 h 10"/>
              <a:gd name="T54" fmla="*/ 38100 w 106"/>
              <a:gd name="T55" fmla="*/ 4286 h 10"/>
              <a:gd name="T56" fmla="*/ 0 w 106"/>
              <a:gd name="T57" fmla="*/ 4286 h 10"/>
              <a:gd name="T58" fmla="*/ 0 w 106"/>
              <a:gd name="T59" fmla="*/ 4762 h 10"/>
              <a:gd name="T60" fmla="*/ 38100 w 106"/>
              <a:gd name="T61" fmla="*/ 4762 h 10"/>
              <a:gd name="T62" fmla="*/ 38100 w 106"/>
              <a:gd name="T63" fmla="*/ 4762 h 10"/>
              <a:gd name="T64" fmla="*/ 0 w 106"/>
              <a:gd name="T65" fmla="*/ 4762 h 10"/>
              <a:gd name="T66" fmla="*/ 38100 w 106"/>
              <a:gd name="T67" fmla="*/ 2381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6" h="10">
                <a:moveTo>
                  <a:pt x="0" y="5"/>
                </a:moveTo>
                <a:lnTo>
                  <a:pt x="0" y="0"/>
                </a:lnTo>
                <a:lnTo>
                  <a:pt x="106" y="0"/>
                </a:lnTo>
                <a:lnTo>
                  <a:pt x="0" y="0"/>
                </a:lnTo>
                <a:lnTo>
                  <a:pt x="0" y="1"/>
                </a:lnTo>
                <a:lnTo>
                  <a:pt x="106" y="1"/>
                </a:lnTo>
                <a:lnTo>
                  <a:pt x="0" y="1"/>
                </a:lnTo>
                <a:lnTo>
                  <a:pt x="0" y="2"/>
                </a:lnTo>
                <a:lnTo>
                  <a:pt x="106" y="2"/>
                </a:lnTo>
                <a:lnTo>
                  <a:pt x="106" y="4"/>
                </a:lnTo>
                <a:lnTo>
                  <a:pt x="0" y="4"/>
                </a:lnTo>
                <a:lnTo>
                  <a:pt x="106" y="4"/>
                </a:lnTo>
                <a:lnTo>
                  <a:pt x="106" y="5"/>
                </a:lnTo>
                <a:lnTo>
                  <a:pt x="0" y="5"/>
                </a:lnTo>
                <a:lnTo>
                  <a:pt x="106" y="5"/>
                </a:lnTo>
                <a:lnTo>
                  <a:pt x="106" y="6"/>
                </a:lnTo>
                <a:lnTo>
                  <a:pt x="0" y="6"/>
                </a:lnTo>
                <a:lnTo>
                  <a:pt x="106" y="6"/>
                </a:lnTo>
                <a:lnTo>
                  <a:pt x="106" y="8"/>
                </a:lnTo>
                <a:lnTo>
                  <a:pt x="0" y="8"/>
                </a:lnTo>
                <a:lnTo>
                  <a:pt x="0" y="9"/>
                </a:lnTo>
                <a:lnTo>
                  <a:pt x="106" y="9"/>
                </a:lnTo>
                <a:lnTo>
                  <a:pt x="0" y="9"/>
                </a:lnTo>
                <a:lnTo>
                  <a:pt x="0" y="10"/>
                </a:lnTo>
                <a:lnTo>
                  <a:pt x="106" y="10"/>
                </a:lnTo>
                <a:lnTo>
                  <a:pt x="0" y="10"/>
                </a:lnTo>
                <a:lnTo>
                  <a:pt x="10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1" name="Freeform 269"/>
          <p:cNvSpPr>
            <a:spLocks/>
          </p:cNvSpPr>
          <p:nvPr/>
        </p:nvSpPr>
        <p:spPr bwMode="auto">
          <a:xfrm>
            <a:off x="3321050" y="5140325"/>
            <a:ext cx="3175" cy="4763"/>
          </a:xfrm>
          <a:custGeom>
            <a:avLst/>
            <a:gdLst>
              <a:gd name="T0" fmla="*/ 1323 w 12"/>
              <a:gd name="T1" fmla="*/ 4763 h 9"/>
              <a:gd name="T2" fmla="*/ 0 w 12"/>
              <a:gd name="T3" fmla="*/ 4763 h 9"/>
              <a:gd name="T4" fmla="*/ 0 w 12"/>
              <a:gd name="T5" fmla="*/ 0 h 9"/>
              <a:gd name="T6" fmla="*/ 265 w 12"/>
              <a:gd name="T7" fmla="*/ 0 h 9"/>
              <a:gd name="T8" fmla="*/ 265 w 12"/>
              <a:gd name="T9" fmla="*/ 4763 h 9"/>
              <a:gd name="T10" fmla="*/ 265 w 12"/>
              <a:gd name="T11" fmla="*/ 4763 h 9"/>
              <a:gd name="T12" fmla="*/ 265 w 12"/>
              <a:gd name="T13" fmla="*/ 0 h 9"/>
              <a:gd name="T14" fmla="*/ 794 w 12"/>
              <a:gd name="T15" fmla="*/ 0 h 9"/>
              <a:gd name="T16" fmla="*/ 794 w 12"/>
              <a:gd name="T17" fmla="*/ 4763 h 9"/>
              <a:gd name="T18" fmla="*/ 794 w 12"/>
              <a:gd name="T19" fmla="*/ 4763 h 9"/>
              <a:gd name="T20" fmla="*/ 794 w 12"/>
              <a:gd name="T21" fmla="*/ 0 h 9"/>
              <a:gd name="T22" fmla="*/ 1058 w 12"/>
              <a:gd name="T23" fmla="*/ 0 h 9"/>
              <a:gd name="T24" fmla="*/ 1058 w 12"/>
              <a:gd name="T25" fmla="*/ 4763 h 9"/>
              <a:gd name="T26" fmla="*/ 1058 w 12"/>
              <a:gd name="T27" fmla="*/ 4763 h 9"/>
              <a:gd name="T28" fmla="*/ 1058 w 12"/>
              <a:gd name="T29" fmla="*/ 0 h 9"/>
              <a:gd name="T30" fmla="*/ 1323 w 12"/>
              <a:gd name="T31" fmla="*/ 0 h 9"/>
              <a:gd name="T32" fmla="*/ 1323 w 12"/>
              <a:gd name="T33" fmla="*/ 4763 h 9"/>
              <a:gd name="T34" fmla="*/ 1852 w 12"/>
              <a:gd name="T35" fmla="*/ 4763 h 9"/>
              <a:gd name="T36" fmla="*/ 1852 w 12"/>
              <a:gd name="T37" fmla="*/ 0 h 9"/>
              <a:gd name="T38" fmla="*/ 1852 w 12"/>
              <a:gd name="T39" fmla="*/ 0 h 9"/>
              <a:gd name="T40" fmla="*/ 1852 w 12"/>
              <a:gd name="T41" fmla="*/ 4763 h 9"/>
              <a:gd name="T42" fmla="*/ 2117 w 12"/>
              <a:gd name="T43" fmla="*/ 4763 h 9"/>
              <a:gd name="T44" fmla="*/ 2117 w 12"/>
              <a:gd name="T45" fmla="*/ 0 h 9"/>
              <a:gd name="T46" fmla="*/ 2117 w 12"/>
              <a:gd name="T47" fmla="*/ 0 h 9"/>
              <a:gd name="T48" fmla="*/ 2117 w 12"/>
              <a:gd name="T49" fmla="*/ 4763 h 9"/>
              <a:gd name="T50" fmla="*/ 2381 w 12"/>
              <a:gd name="T51" fmla="*/ 4763 h 9"/>
              <a:gd name="T52" fmla="*/ 2381 w 12"/>
              <a:gd name="T53" fmla="*/ 0 h 9"/>
              <a:gd name="T54" fmla="*/ 2646 w 12"/>
              <a:gd name="T55" fmla="*/ 0 h 9"/>
              <a:gd name="T56" fmla="*/ 2646 w 12"/>
              <a:gd name="T57" fmla="*/ 4763 h 9"/>
              <a:gd name="T58" fmla="*/ 2646 w 12"/>
              <a:gd name="T59" fmla="*/ 4763 h 9"/>
              <a:gd name="T60" fmla="*/ 2646 w 12"/>
              <a:gd name="T61" fmla="*/ 0 h 9"/>
              <a:gd name="T62" fmla="*/ 3175 w 12"/>
              <a:gd name="T63" fmla="*/ 0 h 9"/>
              <a:gd name="T64" fmla="*/ 3175 w 12"/>
              <a:gd name="T65" fmla="*/ 4763 h 9"/>
              <a:gd name="T66" fmla="*/ 1323 w 12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9">
                <a:moveTo>
                  <a:pt x="5" y="9"/>
                </a:moveTo>
                <a:lnTo>
                  <a:pt x="0" y="9"/>
                </a:lnTo>
                <a:lnTo>
                  <a:pt x="0" y="0"/>
                </a:lnTo>
                <a:lnTo>
                  <a:pt x="1" y="0"/>
                </a:lnTo>
                <a:lnTo>
                  <a:pt x="1" y="9"/>
                </a:lnTo>
                <a:lnTo>
                  <a:pt x="1" y="0"/>
                </a:lnTo>
                <a:lnTo>
                  <a:pt x="3" y="0"/>
                </a:lnTo>
                <a:lnTo>
                  <a:pt x="3" y="9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lnTo>
                  <a:pt x="4" y="0"/>
                </a:lnTo>
                <a:lnTo>
                  <a:pt x="5" y="0"/>
                </a:lnTo>
                <a:lnTo>
                  <a:pt x="5" y="9"/>
                </a:lnTo>
                <a:lnTo>
                  <a:pt x="7" y="9"/>
                </a:lnTo>
                <a:lnTo>
                  <a:pt x="7" y="0"/>
                </a:lnTo>
                <a:lnTo>
                  <a:pt x="7" y="9"/>
                </a:lnTo>
                <a:lnTo>
                  <a:pt x="8" y="9"/>
                </a:lnTo>
                <a:lnTo>
                  <a:pt x="8" y="0"/>
                </a:lnTo>
                <a:lnTo>
                  <a:pt x="8" y="9"/>
                </a:lnTo>
                <a:lnTo>
                  <a:pt x="9" y="9"/>
                </a:lnTo>
                <a:lnTo>
                  <a:pt x="9" y="0"/>
                </a:lnTo>
                <a:lnTo>
                  <a:pt x="10" y="0"/>
                </a:lnTo>
                <a:lnTo>
                  <a:pt x="10" y="9"/>
                </a:lnTo>
                <a:lnTo>
                  <a:pt x="10" y="0"/>
                </a:lnTo>
                <a:lnTo>
                  <a:pt x="12" y="0"/>
                </a:lnTo>
                <a:lnTo>
                  <a:pt x="12" y="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2" name="Freeform 270"/>
          <p:cNvSpPr>
            <a:spLocks/>
          </p:cNvSpPr>
          <p:nvPr/>
        </p:nvSpPr>
        <p:spPr bwMode="auto">
          <a:xfrm>
            <a:off x="3359150" y="5135563"/>
            <a:ext cx="44450" cy="3175"/>
          </a:xfrm>
          <a:custGeom>
            <a:avLst/>
            <a:gdLst>
              <a:gd name="T0" fmla="*/ 0 w 121"/>
              <a:gd name="T1" fmla="*/ 1588 h 10"/>
              <a:gd name="T2" fmla="*/ 0 w 121"/>
              <a:gd name="T3" fmla="*/ 0 h 10"/>
              <a:gd name="T4" fmla="*/ 44450 w 121"/>
              <a:gd name="T5" fmla="*/ 0 h 10"/>
              <a:gd name="T6" fmla="*/ 44450 w 121"/>
              <a:gd name="T7" fmla="*/ 0 h 10"/>
              <a:gd name="T8" fmla="*/ 0 w 121"/>
              <a:gd name="T9" fmla="*/ 0 h 10"/>
              <a:gd name="T10" fmla="*/ 0 w 121"/>
              <a:gd name="T11" fmla="*/ 318 h 10"/>
              <a:gd name="T12" fmla="*/ 44450 w 121"/>
              <a:gd name="T13" fmla="*/ 318 h 10"/>
              <a:gd name="T14" fmla="*/ 44450 w 121"/>
              <a:gd name="T15" fmla="*/ 318 h 10"/>
              <a:gd name="T16" fmla="*/ 0 w 121"/>
              <a:gd name="T17" fmla="*/ 318 h 10"/>
              <a:gd name="T18" fmla="*/ 0 w 121"/>
              <a:gd name="T19" fmla="*/ 953 h 10"/>
              <a:gd name="T20" fmla="*/ 44450 w 121"/>
              <a:gd name="T21" fmla="*/ 953 h 10"/>
              <a:gd name="T22" fmla="*/ 44450 w 121"/>
              <a:gd name="T23" fmla="*/ 1270 h 10"/>
              <a:gd name="T24" fmla="*/ 0 w 121"/>
              <a:gd name="T25" fmla="*/ 1270 h 10"/>
              <a:gd name="T26" fmla="*/ 0 w 121"/>
              <a:gd name="T27" fmla="*/ 1270 h 10"/>
              <a:gd name="T28" fmla="*/ 44450 w 121"/>
              <a:gd name="T29" fmla="*/ 1270 h 10"/>
              <a:gd name="T30" fmla="*/ 44450 w 121"/>
              <a:gd name="T31" fmla="*/ 1588 h 10"/>
              <a:gd name="T32" fmla="*/ 0 w 121"/>
              <a:gd name="T33" fmla="*/ 1588 h 10"/>
              <a:gd name="T34" fmla="*/ 0 w 121"/>
              <a:gd name="T35" fmla="*/ 1588 h 10"/>
              <a:gd name="T36" fmla="*/ 44450 w 121"/>
              <a:gd name="T37" fmla="*/ 1588 h 10"/>
              <a:gd name="T38" fmla="*/ 44450 w 121"/>
              <a:gd name="T39" fmla="*/ 2223 h 10"/>
              <a:gd name="T40" fmla="*/ 0 w 121"/>
              <a:gd name="T41" fmla="*/ 2223 h 10"/>
              <a:gd name="T42" fmla="*/ 0 w 121"/>
              <a:gd name="T43" fmla="*/ 2540 h 10"/>
              <a:gd name="T44" fmla="*/ 44450 w 121"/>
              <a:gd name="T45" fmla="*/ 2540 h 10"/>
              <a:gd name="T46" fmla="*/ 44450 w 121"/>
              <a:gd name="T47" fmla="*/ 2540 h 10"/>
              <a:gd name="T48" fmla="*/ 0 w 121"/>
              <a:gd name="T49" fmla="*/ 2540 h 10"/>
              <a:gd name="T50" fmla="*/ 0 w 121"/>
              <a:gd name="T51" fmla="*/ 2858 h 10"/>
              <a:gd name="T52" fmla="*/ 44450 w 121"/>
              <a:gd name="T53" fmla="*/ 2858 h 10"/>
              <a:gd name="T54" fmla="*/ 44450 w 121"/>
              <a:gd name="T55" fmla="*/ 2858 h 10"/>
              <a:gd name="T56" fmla="*/ 0 w 121"/>
              <a:gd name="T57" fmla="*/ 2858 h 10"/>
              <a:gd name="T58" fmla="*/ 0 w 121"/>
              <a:gd name="T59" fmla="*/ 3175 h 10"/>
              <a:gd name="T60" fmla="*/ 44450 w 121"/>
              <a:gd name="T61" fmla="*/ 3175 h 10"/>
              <a:gd name="T62" fmla="*/ 44450 w 121"/>
              <a:gd name="T63" fmla="*/ 3175 h 10"/>
              <a:gd name="T64" fmla="*/ 0 w 121"/>
              <a:gd name="T65" fmla="*/ 3175 h 10"/>
              <a:gd name="T66" fmla="*/ 44450 w 121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0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0" y="0"/>
                </a:lnTo>
                <a:lnTo>
                  <a:pt x="0" y="1"/>
                </a:lnTo>
                <a:lnTo>
                  <a:pt x="121" y="1"/>
                </a:lnTo>
                <a:lnTo>
                  <a:pt x="0" y="1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121" y="4"/>
                </a:lnTo>
                <a:lnTo>
                  <a:pt x="121" y="5"/>
                </a:lnTo>
                <a:lnTo>
                  <a:pt x="0" y="5"/>
                </a:lnTo>
                <a:lnTo>
                  <a:pt x="121" y="5"/>
                </a:lnTo>
                <a:lnTo>
                  <a:pt x="121" y="7"/>
                </a:lnTo>
                <a:lnTo>
                  <a:pt x="0" y="7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0" y="9"/>
                </a:lnTo>
                <a:lnTo>
                  <a:pt x="0" y="10"/>
                </a:lnTo>
                <a:lnTo>
                  <a:pt x="121" y="10"/>
                </a:lnTo>
                <a:lnTo>
                  <a:pt x="0" y="10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3" name="Freeform 271"/>
          <p:cNvSpPr>
            <a:spLocks/>
          </p:cNvSpPr>
          <p:nvPr/>
        </p:nvSpPr>
        <p:spPr bwMode="auto">
          <a:xfrm>
            <a:off x="3446463" y="5135563"/>
            <a:ext cx="23812" cy="3175"/>
          </a:xfrm>
          <a:custGeom>
            <a:avLst/>
            <a:gdLst>
              <a:gd name="T0" fmla="*/ 0 w 66"/>
              <a:gd name="T1" fmla="*/ 1588 h 10"/>
              <a:gd name="T2" fmla="*/ 0 w 66"/>
              <a:gd name="T3" fmla="*/ 0 h 10"/>
              <a:gd name="T4" fmla="*/ 23812 w 66"/>
              <a:gd name="T5" fmla="*/ 0 h 10"/>
              <a:gd name="T6" fmla="*/ 23812 w 66"/>
              <a:gd name="T7" fmla="*/ 0 h 10"/>
              <a:gd name="T8" fmla="*/ 0 w 66"/>
              <a:gd name="T9" fmla="*/ 0 h 10"/>
              <a:gd name="T10" fmla="*/ 0 w 66"/>
              <a:gd name="T11" fmla="*/ 318 h 10"/>
              <a:gd name="T12" fmla="*/ 23812 w 66"/>
              <a:gd name="T13" fmla="*/ 318 h 10"/>
              <a:gd name="T14" fmla="*/ 23812 w 66"/>
              <a:gd name="T15" fmla="*/ 318 h 10"/>
              <a:gd name="T16" fmla="*/ 0 w 66"/>
              <a:gd name="T17" fmla="*/ 318 h 10"/>
              <a:gd name="T18" fmla="*/ 0 w 66"/>
              <a:gd name="T19" fmla="*/ 953 h 10"/>
              <a:gd name="T20" fmla="*/ 23812 w 66"/>
              <a:gd name="T21" fmla="*/ 953 h 10"/>
              <a:gd name="T22" fmla="*/ 23812 w 66"/>
              <a:gd name="T23" fmla="*/ 1270 h 10"/>
              <a:gd name="T24" fmla="*/ 0 w 66"/>
              <a:gd name="T25" fmla="*/ 1270 h 10"/>
              <a:gd name="T26" fmla="*/ 0 w 66"/>
              <a:gd name="T27" fmla="*/ 1270 h 10"/>
              <a:gd name="T28" fmla="*/ 23812 w 66"/>
              <a:gd name="T29" fmla="*/ 1270 h 10"/>
              <a:gd name="T30" fmla="*/ 23812 w 66"/>
              <a:gd name="T31" fmla="*/ 1588 h 10"/>
              <a:gd name="T32" fmla="*/ 0 w 66"/>
              <a:gd name="T33" fmla="*/ 1588 h 10"/>
              <a:gd name="T34" fmla="*/ 0 w 66"/>
              <a:gd name="T35" fmla="*/ 1588 h 10"/>
              <a:gd name="T36" fmla="*/ 23812 w 66"/>
              <a:gd name="T37" fmla="*/ 1588 h 10"/>
              <a:gd name="T38" fmla="*/ 23812 w 66"/>
              <a:gd name="T39" fmla="*/ 2223 h 10"/>
              <a:gd name="T40" fmla="*/ 0 w 66"/>
              <a:gd name="T41" fmla="*/ 2223 h 10"/>
              <a:gd name="T42" fmla="*/ 0 w 66"/>
              <a:gd name="T43" fmla="*/ 2540 h 10"/>
              <a:gd name="T44" fmla="*/ 23812 w 66"/>
              <a:gd name="T45" fmla="*/ 2540 h 10"/>
              <a:gd name="T46" fmla="*/ 23812 w 66"/>
              <a:gd name="T47" fmla="*/ 2540 h 10"/>
              <a:gd name="T48" fmla="*/ 0 w 66"/>
              <a:gd name="T49" fmla="*/ 2540 h 10"/>
              <a:gd name="T50" fmla="*/ 0 w 66"/>
              <a:gd name="T51" fmla="*/ 2858 h 10"/>
              <a:gd name="T52" fmla="*/ 23812 w 66"/>
              <a:gd name="T53" fmla="*/ 2858 h 10"/>
              <a:gd name="T54" fmla="*/ 23812 w 66"/>
              <a:gd name="T55" fmla="*/ 2858 h 10"/>
              <a:gd name="T56" fmla="*/ 0 w 66"/>
              <a:gd name="T57" fmla="*/ 2858 h 10"/>
              <a:gd name="T58" fmla="*/ 0 w 66"/>
              <a:gd name="T59" fmla="*/ 3175 h 10"/>
              <a:gd name="T60" fmla="*/ 23812 w 66"/>
              <a:gd name="T61" fmla="*/ 3175 h 10"/>
              <a:gd name="T62" fmla="*/ 23812 w 66"/>
              <a:gd name="T63" fmla="*/ 3175 h 10"/>
              <a:gd name="T64" fmla="*/ 0 w 66"/>
              <a:gd name="T65" fmla="*/ 3175 h 10"/>
              <a:gd name="T66" fmla="*/ 23812 w 6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6" h="10">
                <a:moveTo>
                  <a:pt x="0" y="5"/>
                </a:moveTo>
                <a:lnTo>
                  <a:pt x="0" y="0"/>
                </a:lnTo>
                <a:lnTo>
                  <a:pt x="66" y="0"/>
                </a:lnTo>
                <a:lnTo>
                  <a:pt x="0" y="0"/>
                </a:lnTo>
                <a:lnTo>
                  <a:pt x="0" y="1"/>
                </a:lnTo>
                <a:lnTo>
                  <a:pt x="66" y="1"/>
                </a:lnTo>
                <a:lnTo>
                  <a:pt x="0" y="1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7"/>
                </a:lnTo>
                <a:lnTo>
                  <a:pt x="0" y="7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0" y="9"/>
                </a:lnTo>
                <a:lnTo>
                  <a:pt x="66" y="9"/>
                </a:lnTo>
                <a:lnTo>
                  <a:pt x="0" y="9"/>
                </a:lnTo>
                <a:lnTo>
                  <a:pt x="0" y="10"/>
                </a:lnTo>
                <a:lnTo>
                  <a:pt x="66" y="10"/>
                </a:lnTo>
                <a:lnTo>
                  <a:pt x="0" y="10"/>
                </a:lnTo>
                <a:lnTo>
                  <a:pt x="6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4" name="Freeform 272"/>
          <p:cNvSpPr>
            <a:spLocks/>
          </p:cNvSpPr>
          <p:nvPr/>
        </p:nvSpPr>
        <p:spPr bwMode="auto">
          <a:xfrm>
            <a:off x="3467100" y="5130800"/>
            <a:ext cx="4763" cy="6350"/>
          </a:xfrm>
          <a:custGeom>
            <a:avLst/>
            <a:gdLst>
              <a:gd name="T0" fmla="*/ 2598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6350 h 18"/>
              <a:gd name="T10" fmla="*/ 433 w 11"/>
              <a:gd name="T11" fmla="*/ 6350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866 w 11"/>
              <a:gd name="T19" fmla="*/ 6350 h 18"/>
              <a:gd name="T20" fmla="*/ 866 w 11"/>
              <a:gd name="T21" fmla="*/ 0 h 18"/>
              <a:gd name="T22" fmla="*/ 1732 w 11"/>
              <a:gd name="T23" fmla="*/ 0 h 18"/>
              <a:gd name="T24" fmla="*/ 1732 w 11"/>
              <a:gd name="T25" fmla="*/ 6350 h 18"/>
              <a:gd name="T26" fmla="*/ 1732 w 11"/>
              <a:gd name="T27" fmla="*/ 6350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598 w 11"/>
              <a:gd name="T35" fmla="*/ 6350 h 18"/>
              <a:gd name="T36" fmla="*/ 2598 w 11"/>
              <a:gd name="T37" fmla="*/ 0 h 18"/>
              <a:gd name="T38" fmla="*/ 2598 w 11"/>
              <a:gd name="T39" fmla="*/ 0 h 18"/>
              <a:gd name="T40" fmla="*/ 2598 w 11"/>
              <a:gd name="T41" fmla="*/ 6350 h 18"/>
              <a:gd name="T42" fmla="*/ 3031 w 11"/>
              <a:gd name="T43" fmla="*/ 6350 h 18"/>
              <a:gd name="T44" fmla="*/ 3031 w 11"/>
              <a:gd name="T45" fmla="*/ 0 h 18"/>
              <a:gd name="T46" fmla="*/ 3031 w 11"/>
              <a:gd name="T47" fmla="*/ 0 h 18"/>
              <a:gd name="T48" fmla="*/ 3031 w 11"/>
              <a:gd name="T49" fmla="*/ 6350 h 18"/>
              <a:gd name="T50" fmla="*/ 3897 w 11"/>
              <a:gd name="T51" fmla="*/ 6350 h 18"/>
              <a:gd name="T52" fmla="*/ 3897 w 11"/>
              <a:gd name="T53" fmla="*/ 0 h 18"/>
              <a:gd name="T54" fmla="*/ 4330 w 11"/>
              <a:gd name="T55" fmla="*/ 0 h 18"/>
              <a:gd name="T56" fmla="*/ 4330 w 11"/>
              <a:gd name="T57" fmla="*/ 6350 h 18"/>
              <a:gd name="T58" fmla="*/ 4330 w 11"/>
              <a:gd name="T59" fmla="*/ 6350 h 18"/>
              <a:gd name="T60" fmla="*/ 4330 w 11"/>
              <a:gd name="T61" fmla="*/ 0 h 18"/>
              <a:gd name="T62" fmla="*/ 4763 w 11"/>
              <a:gd name="T63" fmla="*/ 0 h 18"/>
              <a:gd name="T64" fmla="*/ 4763 w 11"/>
              <a:gd name="T65" fmla="*/ 6350 h 18"/>
              <a:gd name="T66" fmla="*/ 2598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6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4" y="0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6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5" name="Freeform 273"/>
          <p:cNvSpPr>
            <a:spLocks/>
          </p:cNvSpPr>
          <p:nvPr/>
        </p:nvSpPr>
        <p:spPr bwMode="auto">
          <a:xfrm>
            <a:off x="3470275" y="5127625"/>
            <a:ext cx="7938" cy="4763"/>
          </a:xfrm>
          <a:custGeom>
            <a:avLst/>
            <a:gdLst>
              <a:gd name="T0" fmla="*/ 0 w 26"/>
              <a:gd name="T1" fmla="*/ 2382 h 12"/>
              <a:gd name="T2" fmla="*/ 0 w 26"/>
              <a:gd name="T3" fmla="*/ 0 h 12"/>
              <a:gd name="T4" fmla="*/ 7938 w 26"/>
              <a:gd name="T5" fmla="*/ 0 h 12"/>
              <a:gd name="T6" fmla="*/ 7938 w 26"/>
              <a:gd name="T7" fmla="*/ 397 h 12"/>
              <a:gd name="T8" fmla="*/ 0 w 26"/>
              <a:gd name="T9" fmla="*/ 397 h 12"/>
              <a:gd name="T10" fmla="*/ 0 w 26"/>
              <a:gd name="T11" fmla="*/ 397 h 12"/>
              <a:gd name="T12" fmla="*/ 7938 w 26"/>
              <a:gd name="T13" fmla="*/ 397 h 12"/>
              <a:gd name="T14" fmla="*/ 7938 w 26"/>
              <a:gd name="T15" fmla="*/ 1191 h 12"/>
              <a:gd name="T16" fmla="*/ 0 w 26"/>
              <a:gd name="T17" fmla="*/ 1191 h 12"/>
              <a:gd name="T18" fmla="*/ 0 w 26"/>
              <a:gd name="T19" fmla="*/ 1191 h 12"/>
              <a:gd name="T20" fmla="*/ 7938 w 26"/>
              <a:gd name="T21" fmla="*/ 1191 h 12"/>
              <a:gd name="T22" fmla="*/ 7938 w 26"/>
              <a:gd name="T23" fmla="*/ 1588 h 12"/>
              <a:gd name="T24" fmla="*/ 0 w 26"/>
              <a:gd name="T25" fmla="*/ 1588 h 12"/>
              <a:gd name="T26" fmla="*/ 0 w 26"/>
              <a:gd name="T27" fmla="*/ 1985 h 12"/>
              <a:gd name="T28" fmla="*/ 7938 w 26"/>
              <a:gd name="T29" fmla="*/ 1985 h 12"/>
              <a:gd name="T30" fmla="*/ 7938 w 26"/>
              <a:gd name="T31" fmla="*/ 1985 h 12"/>
              <a:gd name="T32" fmla="*/ 0 w 26"/>
              <a:gd name="T33" fmla="*/ 1985 h 12"/>
              <a:gd name="T34" fmla="*/ 0 w 26"/>
              <a:gd name="T35" fmla="*/ 2382 h 12"/>
              <a:gd name="T36" fmla="*/ 7938 w 26"/>
              <a:gd name="T37" fmla="*/ 2382 h 12"/>
              <a:gd name="T38" fmla="*/ 7938 w 26"/>
              <a:gd name="T39" fmla="*/ 2382 h 12"/>
              <a:gd name="T40" fmla="*/ 0 w 26"/>
              <a:gd name="T41" fmla="*/ 2382 h 12"/>
              <a:gd name="T42" fmla="*/ 0 w 26"/>
              <a:gd name="T43" fmla="*/ 3175 h 12"/>
              <a:gd name="T44" fmla="*/ 7938 w 26"/>
              <a:gd name="T45" fmla="*/ 3175 h 12"/>
              <a:gd name="T46" fmla="*/ 7938 w 26"/>
              <a:gd name="T47" fmla="*/ 3572 h 12"/>
              <a:gd name="T48" fmla="*/ 0 w 26"/>
              <a:gd name="T49" fmla="*/ 3572 h 12"/>
              <a:gd name="T50" fmla="*/ 0 w 26"/>
              <a:gd name="T51" fmla="*/ 3572 h 12"/>
              <a:gd name="T52" fmla="*/ 7938 w 26"/>
              <a:gd name="T53" fmla="*/ 3572 h 12"/>
              <a:gd name="T54" fmla="*/ 7938 w 26"/>
              <a:gd name="T55" fmla="*/ 3969 h 12"/>
              <a:gd name="T56" fmla="*/ 0 w 26"/>
              <a:gd name="T57" fmla="*/ 3969 h 12"/>
              <a:gd name="T58" fmla="*/ 0 w 26"/>
              <a:gd name="T59" fmla="*/ 3969 h 12"/>
              <a:gd name="T60" fmla="*/ 7938 w 26"/>
              <a:gd name="T61" fmla="*/ 3969 h 12"/>
              <a:gd name="T62" fmla="*/ 7938 w 26"/>
              <a:gd name="T63" fmla="*/ 4763 h 12"/>
              <a:gd name="T64" fmla="*/ 0 w 26"/>
              <a:gd name="T65" fmla="*/ 4763 h 12"/>
              <a:gd name="T66" fmla="*/ 7938 w 26"/>
              <a:gd name="T67" fmla="*/ 238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2">
                <a:moveTo>
                  <a:pt x="0" y="6"/>
                </a:moveTo>
                <a:lnTo>
                  <a:pt x="0" y="0"/>
                </a:lnTo>
                <a:lnTo>
                  <a:pt x="26" y="0"/>
                </a:lnTo>
                <a:lnTo>
                  <a:pt x="26" y="1"/>
                </a:lnTo>
                <a:lnTo>
                  <a:pt x="0" y="1"/>
                </a:lnTo>
                <a:lnTo>
                  <a:pt x="26" y="1"/>
                </a:lnTo>
                <a:lnTo>
                  <a:pt x="26" y="3"/>
                </a:lnTo>
                <a:lnTo>
                  <a:pt x="0" y="3"/>
                </a:lnTo>
                <a:lnTo>
                  <a:pt x="26" y="3"/>
                </a:lnTo>
                <a:lnTo>
                  <a:pt x="26" y="4"/>
                </a:lnTo>
                <a:lnTo>
                  <a:pt x="0" y="4"/>
                </a:lnTo>
                <a:lnTo>
                  <a:pt x="0" y="5"/>
                </a:lnTo>
                <a:lnTo>
                  <a:pt x="26" y="5"/>
                </a:lnTo>
                <a:lnTo>
                  <a:pt x="0" y="5"/>
                </a:lnTo>
                <a:lnTo>
                  <a:pt x="0" y="6"/>
                </a:lnTo>
                <a:lnTo>
                  <a:pt x="26" y="6"/>
                </a:lnTo>
                <a:lnTo>
                  <a:pt x="0" y="6"/>
                </a:lnTo>
                <a:lnTo>
                  <a:pt x="0" y="8"/>
                </a:lnTo>
                <a:lnTo>
                  <a:pt x="26" y="8"/>
                </a:lnTo>
                <a:lnTo>
                  <a:pt x="26" y="9"/>
                </a:lnTo>
                <a:lnTo>
                  <a:pt x="0" y="9"/>
                </a:lnTo>
                <a:lnTo>
                  <a:pt x="26" y="9"/>
                </a:lnTo>
                <a:lnTo>
                  <a:pt x="26" y="10"/>
                </a:lnTo>
                <a:lnTo>
                  <a:pt x="0" y="10"/>
                </a:lnTo>
                <a:lnTo>
                  <a:pt x="26" y="10"/>
                </a:lnTo>
                <a:lnTo>
                  <a:pt x="26" y="12"/>
                </a:lnTo>
                <a:lnTo>
                  <a:pt x="0" y="12"/>
                </a:lnTo>
                <a:lnTo>
                  <a:pt x="26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" name="Freeform 274"/>
          <p:cNvSpPr>
            <a:spLocks/>
          </p:cNvSpPr>
          <p:nvPr/>
        </p:nvSpPr>
        <p:spPr bwMode="auto">
          <a:xfrm>
            <a:off x="3521075" y="5127625"/>
            <a:ext cx="41275" cy="4763"/>
          </a:xfrm>
          <a:custGeom>
            <a:avLst/>
            <a:gdLst>
              <a:gd name="T0" fmla="*/ 0 w 122"/>
              <a:gd name="T1" fmla="*/ 2382 h 12"/>
              <a:gd name="T2" fmla="*/ 0 w 122"/>
              <a:gd name="T3" fmla="*/ 0 h 12"/>
              <a:gd name="T4" fmla="*/ 41275 w 122"/>
              <a:gd name="T5" fmla="*/ 0 h 12"/>
              <a:gd name="T6" fmla="*/ 41275 w 122"/>
              <a:gd name="T7" fmla="*/ 397 h 12"/>
              <a:gd name="T8" fmla="*/ 0 w 122"/>
              <a:gd name="T9" fmla="*/ 397 h 12"/>
              <a:gd name="T10" fmla="*/ 0 w 122"/>
              <a:gd name="T11" fmla="*/ 397 h 12"/>
              <a:gd name="T12" fmla="*/ 41275 w 122"/>
              <a:gd name="T13" fmla="*/ 397 h 12"/>
              <a:gd name="T14" fmla="*/ 41275 w 122"/>
              <a:gd name="T15" fmla="*/ 1191 h 12"/>
              <a:gd name="T16" fmla="*/ 0 w 122"/>
              <a:gd name="T17" fmla="*/ 1191 h 12"/>
              <a:gd name="T18" fmla="*/ 0 w 122"/>
              <a:gd name="T19" fmla="*/ 1191 h 12"/>
              <a:gd name="T20" fmla="*/ 41275 w 122"/>
              <a:gd name="T21" fmla="*/ 1191 h 12"/>
              <a:gd name="T22" fmla="*/ 41275 w 122"/>
              <a:gd name="T23" fmla="*/ 1588 h 12"/>
              <a:gd name="T24" fmla="*/ 0 w 122"/>
              <a:gd name="T25" fmla="*/ 1588 h 12"/>
              <a:gd name="T26" fmla="*/ 0 w 122"/>
              <a:gd name="T27" fmla="*/ 1985 h 12"/>
              <a:gd name="T28" fmla="*/ 41275 w 122"/>
              <a:gd name="T29" fmla="*/ 1985 h 12"/>
              <a:gd name="T30" fmla="*/ 41275 w 122"/>
              <a:gd name="T31" fmla="*/ 1985 h 12"/>
              <a:gd name="T32" fmla="*/ 0 w 122"/>
              <a:gd name="T33" fmla="*/ 1985 h 12"/>
              <a:gd name="T34" fmla="*/ 0 w 122"/>
              <a:gd name="T35" fmla="*/ 2382 h 12"/>
              <a:gd name="T36" fmla="*/ 41275 w 122"/>
              <a:gd name="T37" fmla="*/ 2382 h 12"/>
              <a:gd name="T38" fmla="*/ 41275 w 122"/>
              <a:gd name="T39" fmla="*/ 2382 h 12"/>
              <a:gd name="T40" fmla="*/ 0 w 122"/>
              <a:gd name="T41" fmla="*/ 2382 h 12"/>
              <a:gd name="T42" fmla="*/ 0 w 122"/>
              <a:gd name="T43" fmla="*/ 3175 h 12"/>
              <a:gd name="T44" fmla="*/ 41275 w 122"/>
              <a:gd name="T45" fmla="*/ 3175 h 12"/>
              <a:gd name="T46" fmla="*/ 41275 w 122"/>
              <a:gd name="T47" fmla="*/ 3572 h 12"/>
              <a:gd name="T48" fmla="*/ 0 w 122"/>
              <a:gd name="T49" fmla="*/ 3572 h 12"/>
              <a:gd name="T50" fmla="*/ 0 w 122"/>
              <a:gd name="T51" fmla="*/ 3572 h 12"/>
              <a:gd name="T52" fmla="*/ 41275 w 122"/>
              <a:gd name="T53" fmla="*/ 3572 h 12"/>
              <a:gd name="T54" fmla="*/ 41275 w 122"/>
              <a:gd name="T55" fmla="*/ 3969 h 12"/>
              <a:gd name="T56" fmla="*/ 0 w 122"/>
              <a:gd name="T57" fmla="*/ 3969 h 12"/>
              <a:gd name="T58" fmla="*/ 0 w 122"/>
              <a:gd name="T59" fmla="*/ 3969 h 12"/>
              <a:gd name="T60" fmla="*/ 41275 w 122"/>
              <a:gd name="T61" fmla="*/ 3969 h 12"/>
              <a:gd name="T62" fmla="*/ 41275 w 122"/>
              <a:gd name="T63" fmla="*/ 4763 h 12"/>
              <a:gd name="T64" fmla="*/ 0 w 122"/>
              <a:gd name="T65" fmla="*/ 4763 h 12"/>
              <a:gd name="T66" fmla="*/ 41275 w 122"/>
              <a:gd name="T67" fmla="*/ 238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2"/>
                </a:lnTo>
                <a:lnTo>
                  <a:pt x="0" y="12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7" name="Freeform 275"/>
          <p:cNvSpPr>
            <a:spLocks/>
          </p:cNvSpPr>
          <p:nvPr/>
        </p:nvSpPr>
        <p:spPr bwMode="auto">
          <a:xfrm>
            <a:off x="3606800" y="5127625"/>
            <a:ext cx="44450" cy="4763"/>
          </a:xfrm>
          <a:custGeom>
            <a:avLst/>
            <a:gdLst>
              <a:gd name="T0" fmla="*/ 0 w 122"/>
              <a:gd name="T1" fmla="*/ 2382 h 12"/>
              <a:gd name="T2" fmla="*/ 0 w 122"/>
              <a:gd name="T3" fmla="*/ 0 h 12"/>
              <a:gd name="T4" fmla="*/ 44450 w 122"/>
              <a:gd name="T5" fmla="*/ 0 h 12"/>
              <a:gd name="T6" fmla="*/ 44450 w 122"/>
              <a:gd name="T7" fmla="*/ 397 h 12"/>
              <a:gd name="T8" fmla="*/ 0 w 122"/>
              <a:gd name="T9" fmla="*/ 397 h 12"/>
              <a:gd name="T10" fmla="*/ 0 w 122"/>
              <a:gd name="T11" fmla="*/ 397 h 12"/>
              <a:gd name="T12" fmla="*/ 44450 w 122"/>
              <a:gd name="T13" fmla="*/ 397 h 12"/>
              <a:gd name="T14" fmla="*/ 44450 w 122"/>
              <a:gd name="T15" fmla="*/ 1191 h 12"/>
              <a:gd name="T16" fmla="*/ 0 w 122"/>
              <a:gd name="T17" fmla="*/ 1191 h 12"/>
              <a:gd name="T18" fmla="*/ 0 w 122"/>
              <a:gd name="T19" fmla="*/ 1191 h 12"/>
              <a:gd name="T20" fmla="*/ 44450 w 122"/>
              <a:gd name="T21" fmla="*/ 1191 h 12"/>
              <a:gd name="T22" fmla="*/ 44450 w 122"/>
              <a:gd name="T23" fmla="*/ 1588 h 12"/>
              <a:gd name="T24" fmla="*/ 0 w 122"/>
              <a:gd name="T25" fmla="*/ 1588 h 12"/>
              <a:gd name="T26" fmla="*/ 0 w 122"/>
              <a:gd name="T27" fmla="*/ 1985 h 12"/>
              <a:gd name="T28" fmla="*/ 44450 w 122"/>
              <a:gd name="T29" fmla="*/ 1985 h 12"/>
              <a:gd name="T30" fmla="*/ 44450 w 122"/>
              <a:gd name="T31" fmla="*/ 1985 h 12"/>
              <a:gd name="T32" fmla="*/ 0 w 122"/>
              <a:gd name="T33" fmla="*/ 1985 h 12"/>
              <a:gd name="T34" fmla="*/ 0 w 122"/>
              <a:gd name="T35" fmla="*/ 2382 h 12"/>
              <a:gd name="T36" fmla="*/ 44450 w 122"/>
              <a:gd name="T37" fmla="*/ 2382 h 12"/>
              <a:gd name="T38" fmla="*/ 44450 w 122"/>
              <a:gd name="T39" fmla="*/ 2382 h 12"/>
              <a:gd name="T40" fmla="*/ 0 w 122"/>
              <a:gd name="T41" fmla="*/ 2382 h 12"/>
              <a:gd name="T42" fmla="*/ 0 w 122"/>
              <a:gd name="T43" fmla="*/ 3175 h 12"/>
              <a:gd name="T44" fmla="*/ 44450 w 122"/>
              <a:gd name="T45" fmla="*/ 3175 h 12"/>
              <a:gd name="T46" fmla="*/ 44450 w 122"/>
              <a:gd name="T47" fmla="*/ 3572 h 12"/>
              <a:gd name="T48" fmla="*/ 0 w 122"/>
              <a:gd name="T49" fmla="*/ 3572 h 12"/>
              <a:gd name="T50" fmla="*/ 0 w 122"/>
              <a:gd name="T51" fmla="*/ 3572 h 12"/>
              <a:gd name="T52" fmla="*/ 44450 w 122"/>
              <a:gd name="T53" fmla="*/ 3572 h 12"/>
              <a:gd name="T54" fmla="*/ 44450 w 122"/>
              <a:gd name="T55" fmla="*/ 3969 h 12"/>
              <a:gd name="T56" fmla="*/ 0 w 122"/>
              <a:gd name="T57" fmla="*/ 3969 h 12"/>
              <a:gd name="T58" fmla="*/ 0 w 122"/>
              <a:gd name="T59" fmla="*/ 3969 h 12"/>
              <a:gd name="T60" fmla="*/ 44450 w 122"/>
              <a:gd name="T61" fmla="*/ 3969 h 12"/>
              <a:gd name="T62" fmla="*/ 44450 w 122"/>
              <a:gd name="T63" fmla="*/ 4763 h 12"/>
              <a:gd name="T64" fmla="*/ 0 w 122"/>
              <a:gd name="T65" fmla="*/ 4763 h 12"/>
              <a:gd name="T66" fmla="*/ 44450 w 122"/>
              <a:gd name="T67" fmla="*/ 238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8"/>
                </a:lnTo>
                <a:lnTo>
                  <a:pt x="122" y="8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2"/>
                </a:lnTo>
                <a:lnTo>
                  <a:pt x="0" y="12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8" name="Freeform 276"/>
          <p:cNvSpPr>
            <a:spLocks/>
          </p:cNvSpPr>
          <p:nvPr/>
        </p:nvSpPr>
        <p:spPr bwMode="auto">
          <a:xfrm>
            <a:off x="3671888" y="5116513"/>
            <a:ext cx="4762" cy="1587"/>
          </a:xfrm>
          <a:custGeom>
            <a:avLst/>
            <a:gdLst>
              <a:gd name="T0" fmla="*/ 2597 w 11"/>
              <a:gd name="T1" fmla="*/ 1587 h 4"/>
              <a:gd name="T2" fmla="*/ 0 w 11"/>
              <a:gd name="T3" fmla="*/ 1587 h 4"/>
              <a:gd name="T4" fmla="*/ 0 w 11"/>
              <a:gd name="T5" fmla="*/ 0 h 4"/>
              <a:gd name="T6" fmla="*/ 0 w 11"/>
              <a:gd name="T7" fmla="*/ 0 h 4"/>
              <a:gd name="T8" fmla="*/ 0 w 11"/>
              <a:gd name="T9" fmla="*/ 1587 h 4"/>
              <a:gd name="T10" fmla="*/ 433 w 11"/>
              <a:gd name="T11" fmla="*/ 1587 h 4"/>
              <a:gd name="T12" fmla="*/ 433 w 11"/>
              <a:gd name="T13" fmla="*/ 0 h 4"/>
              <a:gd name="T14" fmla="*/ 866 w 11"/>
              <a:gd name="T15" fmla="*/ 0 h 4"/>
              <a:gd name="T16" fmla="*/ 866 w 11"/>
              <a:gd name="T17" fmla="*/ 1587 h 4"/>
              <a:gd name="T18" fmla="*/ 866 w 11"/>
              <a:gd name="T19" fmla="*/ 1587 h 4"/>
              <a:gd name="T20" fmla="*/ 866 w 11"/>
              <a:gd name="T21" fmla="*/ 0 h 4"/>
              <a:gd name="T22" fmla="*/ 1732 w 11"/>
              <a:gd name="T23" fmla="*/ 0 h 4"/>
              <a:gd name="T24" fmla="*/ 1732 w 11"/>
              <a:gd name="T25" fmla="*/ 1587 h 4"/>
              <a:gd name="T26" fmla="*/ 1732 w 11"/>
              <a:gd name="T27" fmla="*/ 1587 h 4"/>
              <a:gd name="T28" fmla="*/ 1732 w 11"/>
              <a:gd name="T29" fmla="*/ 0 h 4"/>
              <a:gd name="T30" fmla="*/ 2165 w 11"/>
              <a:gd name="T31" fmla="*/ 0 h 4"/>
              <a:gd name="T32" fmla="*/ 2165 w 11"/>
              <a:gd name="T33" fmla="*/ 1587 h 4"/>
              <a:gd name="T34" fmla="*/ 2597 w 11"/>
              <a:gd name="T35" fmla="*/ 1587 h 4"/>
              <a:gd name="T36" fmla="*/ 2597 w 11"/>
              <a:gd name="T37" fmla="*/ 0 h 4"/>
              <a:gd name="T38" fmla="*/ 2597 w 11"/>
              <a:gd name="T39" fmla="*/ 0 h 4"/>
              <a:gd name="T40" fmla="*/ 2597 w 11"/>
              <a:gd name="T41" fmla="*/ 1587 h 4"/>
              <a:gd name="T42" fmla="*/ 3030 w 11"/>
              <a:gd name="T43" fmla="*/ 1587 h 4"/>
              <a:gd name="T44" fmla="*/ 3030 w 11"/>
              <a:gd name="T45" fmla="*/ 0 h 4"/>
              <a:gd name="T46" fmla="*/ 3030 w 11"/>
              <a:gd name="T47" fmla="*/ 0 h 4"/>
              <a:gd name="T48" fmla="*/ 3030 w 11"/>
              <a:gd name="T49" fmla="*/ 1587 h 4"/>
              <a:gd name="T50" fmla="*/ 3896 w 11"/>
              <a:gd name="T51" fmla="*/ 1587 h 4"/>
              <a:gd name="T52" fmla="*/ 3896 w 11"/>
              <a:gd name="T53" fmla="*/ 0 h 4"/>
              <a:gd name="T54" fmla="*/ 3896 w 11"/>
              <a:gd name="T55" fmla="*/ 0 h 4"/>
              <a:gd name="T56" fmla="*/ 3896 w 11"/>
              <a:gd name="T57" fmla="*/ 1587 h 4"/>
              <a:gd name="T58" fmla="*/ 4329 w 11"/>
              <a:gd name="T59" fmla="*/ 1587 h 4"/>
              <a:gd name="T60" fmla="*/ 4329 w 11"/>
              <a:gd name="T61" fmla="*/ 0 h 4"/>
              <a:gd name="T62" fmla="*/ 4762 w 11"/>
              <a:gd name="T63" fmla="*/ 0 h 4"/>
              <a:gd name="T64" fmla="*/ 4762 w 11"/>
              <a:gd name="T65" fmla="*/ 1587 h 4"/>
              <a:gd name="T66" fmla="*/ 2597 w 11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4">
                <a:moveTo>
                  <a:pt x="6" y="4"/>
                </a:moveTo>
                <a:lnTo>
                  <a:pt x="0" y="4"/>
                </a:lnTo>
                <a:lnTo>
                  <a:pt x="0" y="0"/>
                </a:lnTo>
                <a:lnTo>
                  <a:pt x="0" y="4"/>
                </a:lnTo>
                <a:lnTo>
                  <a:pt x="1" y="4"/>
                </a:lnTo>
                <a:lnTo>
                  <a:pt x="1" y="0"/>
                </a:lnTo>
                <a:lnTo>
                  <a:pt x="2" y="0"/>
                </a:lnTo>
                <a:lnTo>
                  <a:pt x="2" y="4"/>
                </a:lnTo>
                <a:lnTo>
                  <a:pt x="2" y="0"/>
                </a:lnTo>
                <a:lnTo>
                  <a:pt x="4" y="0"/>
                </a:lnTo>
                <a:lnTo>
                  <a:pt x="4" y="4"/>
                </a:lnTo>
                <a:lnTo>
                  <a:pt x="4" y="0"/>
                </a:lnTo>
                <a:lnTo>
                  <a:pt x="5" y="0"/>
                </a:lnTo>
                <a:lnTo>
                  <a:pt x="5" y="4"/>
                </a:lnTo>
                <a:lnTo>
                  <a:pt x="6" y="4"/>
                </a:lnTo>
                <a:lnTo>
                  <a:pt x="6" y="0"/>
                </a:lnTo>
                <a:lnTo>
                  <a:pt x="6" y="4"/>
                </a:lnTo>
                <a:lnTo>
                  <a:pt x="7" y="4"/>
                </a:lnTo>
                <a:lnTo>
                  <a:pt x="7" y="0"/>
                </a:lnTo>
                <a:lnTo>
                  <a:pt x="7" y="4"/>
                </a:lnTo>
                <a:lnTo>
                  <a:pt x="9" y="4"/>
                </a:lnTo>
                <a:lnTo>
                  <a:pt x="9" y="0"/>
                </a:lnTo>
                <a:lnTo>
                  <a:pt x="9" y="4"/>
                </a:lnTo>
                <a:lnTo>
                  <a:pt x="10" y="4"/>
                </a:lnTo>
                <a:lnTo>
                  <a:pt x="10" y="0"/>
                </a:lnTo>
                <a:lnTo>
                  <a:pt x="11" y="0"/>
                </a:lnTo>
                <a:lnTo>
                  <a:pt x="11" y="4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9" name="Freeform 277"/>
          <p:cNvSpPr>
            <a:spLocks/>
          </p:cNvSpPr>
          <p:nvPr/>
        </p:nvSpPr>
        <p:spPr bwMode="auto">
          <a:xfrm>
            <a:off x="3675063" y="5113338"/>
            <a:ext cx="39687" cy="4762"/>
          </a:xfrm>
          <a:custGeom>
            <a:avLst/>
            <a:gdLst>
              <a:gd name="T0" fmla="*/ 0 w 114"/>
              <a:gd name="T1" fmla="*/ 2597 h 11"/>
              <a:gd name="T2" fmla="*/ 0 w 114"/>
              <a:gd name="T3" fmla="*/ 0 h 11"/>
              <a:gd name="T4" fmla="*/ 39687 w 114"/>
              <a:gd name="T5" fmla="*/ 0 h 11"/>
              <a:gd name="T6" fmla="*/ 39687 w 114"/>
              <a:gd name="T7" fmla="*/ 433 h 11"/>
              <a:gd name="T8" fmla="*/ 0 w 114"/>
              <a:gd name="T9" fmla="*/ 433 h 11"/>
              <a:gd name="T10" fmla="*/ 0 w 114"/>
              <a:gd name="T11" fmla="*/ 433 h 11"/>
              <a:gd name="T12" fmla="*/ 39687 w 114"/>
              <a:gd name="T13" fmla="*/ 433 h 11"/>
              <a:gd name="T14" fmla="*/ 39687 w 114"/>
              <a:gd name="T15" fmla="*/ 866 h 11"/>
              <a:gd name="T16" fmla="*/ 0 w 114"/>
              <a:gd name="T17" fmla="*/ 866 h 11"/>
              <a:gd name="T18" fmla="*/ 0 w 114"/>
              <a:gd name="T19" fmla="*/ 1299 h 11"/>
              <a:gd name="T20" fmla="*/ 39687 w 114"/>
              <a:gd name="T21" fmla="*/ 1299 h 11"/>
              <a:gd name="T22" fmla="*/ 39687 w 114"/>
              <a:gd name="T23" fmla="*/ 1299 h 11"/>
              <a:gd name="T24" fmla="*/ 0 w 114"/>
              <a:gd name="T25" fmla="*/ 1299 h 11"/>
              <a:gd name="T26" fmla="*/ 0 w 114"/>
              <a:gd name="T27" fmla="*/ 2165 h 11"/>
              <a:gd name="T28" fmla="*/ 39687 w 114"/>
              <a:gd name="T29" fmla="*/ 2165 h 11"/>
              <a:gd name="T30" fmla="*/ 39687 w 114"/>
              <a:gd name="T31" fmla="*/ 2165 h 11"/>
              <a:gd name="T32" fmla="*/ 0 w 114"/>
              <a:gd name="T33" fmla="*/ 2165 h 11"/>
              <a:gd name="T34" fmla="*/ 0 w 114"/>
              <a:gd name="T35" fmla="*/ 2597 h 11"/>
              <a:gd name="T36" fmla="*/ 39687 w 114"/>
              <a:gd name="T37" fmla="*/ 2597 h 11"/>
              <a:gd name="T38" fmla="*/ 39687 w 114"/>
              <a:gd name="T39" fmla="*/ 2597 h 11"/>
              <a:gd name="T40" fmla="*/ 0 w 114"/>
              <a:gd name="T41" fmla="*/ 2597 h 11"/>
              <a:gd name="T42" fmla="*/ 0 w 114"/>
              <a:gd name="T43" fmla="*/ 3030 h 11"/>
              <a:gd name="T44" fmla="*/ 39687 w 114"/>
              <a:gd name="T45" fmla="*/ 3030 h 11"/>
              <a:gd name="T46" fmla="*/ 39687 w 114"/>
              <a:gd name="T47" fmla="*/ 3896 h 11"/>
              <a:gd name="T48" fmla="*/ 0 w 114"/>
              <a:gd name="T49" fmla="*/ 3896 h 11"/>
              <a:gd name="T50" fmla="*/ 0 w 114"/>
              <a:gd name="T51" fmla="*/ 3896 h 11"/>
              <a:gd name="T52" fmla="*/ 39687 w 114"/>
              <a:gd name="T53" fmla="*/ 3896 h 11"/>
              <a:gd name="T54" fmla="*/ 39687 w 114"/>
              <a:gd name="T55" fmla="*/ 4329 h 11"/>
              <a:gd name="T56" fmla="*/ 0 w 114"/>
              <a:gd name="T57" fmla="*/ 4329 h 11"/>
              <a:gd name="T58" fmla="*/ 0 w 114"/>
              <a:gd name="T59" fmla="*/ 4329 h 11"/>
              <a:gd name="T60" fmla="*/ 39687 w 114"/>
              <a:gd name="T61" fmla="*/ 4329 h 11"/>
              <a:gd name="T62" fmla="*/ 39687 w 114"/>
              <a:gd name="T63" fmla="*/ 4762 h 11"/>
              <a:gd name="T64" fmla="*/ 0 w 114"/>
              <a:gd name="T65" fmla="*/ 4762 h 11"/>
              <a:gd name="T66" fmla="*/ 39687 w 114"/>
              <a:gd name="T67" fmla="*/ 2597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4" h="11">
                <a:moveTo>
                  <a:pt x="0" y="6"/>
                </a:moveTo>
                <a:lnTo>
                  <a:pt x="0" y="0"/>
                </a:lnTo>
                <a:lnTo>
                  <a:pt x="114" y="0"/>
                </a:lnTo>
                <a:lnTo>
                  <a:pt x="114" y="1"/>
                </a:lnTo>
                <a:lnTo>
                  <a:pt x="0" y="1"/>
                </a:lnTo>
                <a:lnTo>
                  <a:pt x="114" y="1"/>
                </a:lnTo>
                <a:lnTo>
                  <a:pt x="114" y="2"/>
                </a:lnTo>
                <a:lnTo>
                  <a:pt x="0" y="2"/>
                </a:lnTo>
                <a:lnTo>
                  <a:pt x="0" y="3"/>
                </a:lnTo>
                <a:lnTo>
                  <a:pt x="114" y="3"/>
                </a:lnTo>
                <a:lnTo>
                  <a:pt x="0" y="3"/>
                </a:lnTo>
                <a:lnTo>
                  <a:pt x="0" y="5"/>
                </a:lnTo>
                <a:lnTo>
                  <a:pt x="114" y="5"/>
                </a:lnTo>
                <a:lnTo>
                  <a:pt x="0" y="5"/>
                </a:lnTo>
                <a:lnTo>
                  <a:pt x="0" y="6"/>
                </a:lnTo>
                <a:lnTo>
                  <a:pt x="114" y="6"/>
                </a:lnTo>
                <a:lnTo>
                  <a:pt x="0" y="6"/>
                </a:lnTo>
                <a:lnTo>
                  <a:pt x="0" y="7"/>
                </a:lnTo>
                <a:lnTo>
                  <a:pt x="114" y="7"/>
                </a:lnTo>
                <a:lnTo>
                  <a:pt x="114" y="9"/>
                </a:lnTo>
                <a:lnTo>
                  <a:pt x="0" y="9"/>
                </a:lnTo>
                <a:lnTo>
                  <a:pt x="114" y="9"/>
                </a:lnTo>
                <a:lnTo>
                  <a:pt x="114" y="10"/>
                </a:lnTo>
                <a:lnTo>
                  <a:pt x="0" y="10"/>
                </a:lnTo>
                <a:lnTo>
                  <a:pt x="114" y="10"/>
                </a:lnTo>
                <a:lnTo>
                  <a:pt x="114" y="11"/>
                </a:lnTo>
                <a:lnTo>
                  <a:pt x="0" y="11"/>
                </a:lnTo>
                <a:lnTo>
                  <a:pt x="114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0" name="Freeform 278"/>
          <p:cNvSpPr>
            <a:spLocks/>
          </p:cNvSpPr>
          <p:nvPr/>
        </p:nvSpPr>
        <p:spPr bwMode="auto">
          <a:xfrm>
            <a:off x="3746500" y="5106988"/>
            <a:ext cx="23813" cy="4762"/>
          </a:xfrm>
          <a:custGeom>
            <a:avLst/>
            <a:gdLst>
              <a:gd name="T0" fmla="*/ 0 w 69"/>
              <a:gd name="T1" fmla="*/ 2165 h 11"/>
              <a:gd name="T2" fmla="*/ 0 w 69"/>
              <a:gd name="T3" fmla="*/ 0 h 11"/>
              <a:gd name="T4" fmla="*/ 23813 w 69"/>
              <a:gd name="T5" fmla="*/ 0 h 11"/>
              <a:gd name="T6" fmla="*/ 23813 w 69"/>
              <a:gd name="T7" fmla="*/ 433 h 11"/>
              <a:gd name="T8" fmla="*/ 0 w 69"/>
              <a:gd name="T9" fmla="*/ 433 h 11"/>
              <a:gd name="T10" fmla="*/ 0 w 69"/>
              <a:gd name="T11" fmla="*/ 433 h 11"/>
              <a:gd name="T12" fmla="*/ 23813 w 69"/>
              <a:gd name="T13" fmla="*/ 433 h 11"/>
              <a:gd name="T14" fmla="*/ 23813 w 69"/>
              <a:gd name="T15" fmla="*/ 866 h 11"/>
              <a:gd name="T16" fmla="*/ 0 w 69"/>
              <a:gd name="T17" fmla="*/ 866 h 11"/>
              <a:gd name="T18" fmla="*/ 0 w 69"/>
              <a:gd name="T19" fmla="*/ 1732 h 11"/>
              <a:gd name="T20" fmla="*/ 23813 w 69"/>
              <a:gd name="T21" fmla="*/ 1732 h 11"/>
              <a:gd name="T22" fmla="*/ 23813 w 69"/>
              <a:gd name="T23" fmla="*/ 1732 h 11"/>
              <a:gd name="T24" fmla="*/ 0 w 69"/>
              <a:gd name="T25" fmla="*/ 1732 h 11"/>
              <a:gd name="T26" fmla="*/ 0 w 69"/>
              <a:gd name="T27" fmla="*/ 2165 h 11"/>
              <a:gd name="T28" fmla="*/ 23813 w 69"/>
              <a:gd name="T29" fmla="*/ 2165 h 11"/>
              <a:gd name="T30" fmla="*/ 23813 w 69"/>
              <a:gd name="T31" fmla="*/ 2165 h 11"/>
              <a:gd name="T32" fmla="*/ 0 w 69"/>
              <a:gd name="T33" fmla="*/ 2165 h 11"/>
              <a:gd name="T34" fmla="*/ 0 w 69"/>
              <a:gd name="T35" fmla="*/ 2597 h 11"/>
              <a:gd name="T36" fmla="*/ 23813 w 69"/>
              <a:gd name="T37" fmla="*/ 2597 h 11"/>
              <a:gd name="T38" fmla="*/ 23813 w 69"/>
              <a:gd name="T39" fmla="*/ 2597 h 11"/>
              <a:gd name="T40" fmla="*/ 0 w 69"/>
              <a:gd name="T41" fmla="*/ 2597 h 11"/>
              <a:gd name="T42" fmla="*/ 0 w 69"/>
              <a:gd name="T43" fmla="*/ 3030 h 11"/>
              <a:gd name="T44" fmla="*/ 23813 w 69"/>
              <a:gd name="T45" fmla="*/ 3030 h 11"/>
              <a:gd name="T46" fmla="*/ 23813 w 69"/>
              <a:gd name="T47" fmla="*/ 3896 h 11"/>
              <a:gd name="T48" fmla="*/ 0 w 69"/>
              <a:gd name="T49" fmla="*/ 3896 h 11"/>
              <a:gd name="T50" fmla="*/ 0 w 69"/>
              <a:gd name="T51" fmla="*/ 3896 h 11"/>
              <a:gd name="T52" fmla="*/ 23813 w 69"/>
              <a:gd name="T53" fmla="*/ 3896 h 11"/>
              <a:gd name="T54" fmla="*/ 23813 w 69"/>
              <a:gd name="T55" fmla="*/ 4329 h 11"/>
              <a:gd name="T56" fmla="*/ 0 w 69"/>
              <a:gd name="T57" fmla="*/ 4329 h 11"/>
              <a:gd name="T58" fmla="*/ 0 w 69"/>
              <a:gd name="T59" fmla="*/ 4329 h 11"/>
              <a:gd name="T60" fmla="*/ 23813 w 69"/>
              <a:gd name="T61" fmla="*/ 4329 h 11"/>
              <a:gd name="T62" fmla="*/ 23813 w 69"/>
              <a:gd name="T63" fmla="*/ 4762 h 11"/>
              <a:gd name="T64" fmla="*/ 0 w 69"/>
              <a:gd name="T65" fmla="*/ 4762 h 11"/>
              <a:gd name="T66" fmla="*/ 23813 w 69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9" h="11">
                <a:moveTo>
                  <a:pt x="0" y="5"/>
                </a:moveTo>
                <a:lnTo>
                  <a:pt x="0" y="0"/>
                </a:lnTo>
                <a:lnTo>
                  <a:pt x="69" y="0"/>
                </a:lnTo>
                <a:lnTo>
                  <a:pt x="69" y="1"/>
                </a:lnTo>
                <a:lnTo>
                  <a:pt x="0" y="1"/>
                </a:lnTo>
                <a:lnTo>
                  <a:pt x="69" y="1"/>
                </a:lnTo>
                <a:lnTo>
                  <a:pt x="69" y="2"/>
                </a:lnTo>
                <a:lnTo>
                  <a:pt x="0" y="2"/>
                </a:lnTo>
                <a:lnTo>
                  <a:pt x="0" y="4"/>
                </a:lnTo>
                <a:lnTo>
                  <a:pt x="69" y="4"/>
                </a:lnTo>
                <a:lnTo>
                  <a:pt x="0" y="4"/>
                </a:lnTo>
                <a:lnTo>
                  <a:pt x="0" y="5"/>
                </a:lnTo>
                <a:lnTo>
                  <a:pt x="69" y="5"/>
                </a:lnTo>
                <a:lnTo>
                  <a:pt x="0" y="5"/>
                </a:lnTo>
                <a:lnTo>
                  <a:pt x="0" y="6"/>
                </a:lnTo>
                <a:lnTo>
                  <a:pt x="69" y="6"/>
                </a:lnTo>
                <a:lnTo>
                  <a:pt x="0" y="6"/>
                </a:lnTo>
                <a:lnTo>
                  <a:pt x="0" y="7"/>
                </a:lnTo>
                <a:lnTo>
                  <a:pt x="69" y="7"/>
                </a:lnTo>
                <a:lnTo>
                  <a:pt x="69" y="9"/>
                </a:lnTo>
                <a:lnTo>
                  <a:pt x="0" y="9"/>
                </a:lnTo>
                <a:lnTo>
                  <a:pt x="69" y="9"/>
                </a:lnTo>
                <a:lnTo>
                  <a:pt x="69" y="10"/>
                </a:lnTo>
                <a:lnTo>
                  <a:pt x="0" y="10"/>
                </a:lnTo>
                <a:lnTo>
                  <a:pt x="69" y="10"/>
                </a:lnTo>
                <a:lnTo>
                  <a:pt x="69" y="11"/>
                </a:lnTo>
                <a:lnTo>
                  <a:pt x="0" y="11"/>
                </a:lnTo>
                <a:lnTo>
                  <a:pt x="69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1" name="Freeform 279"/>
          <p:cNvSpPr>
            <a:spLocks/>
          </p:cNvSpPr>
          <p:nvPr/>
        </p:nvSpPr>
        <p:spPr bwMode="auto">
          <a:xfrm>
            <a:off x="3768725" y="5102225"/>
            <a:ext cx="4763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0 w 11"/>
              <a:gd name="T7" fmla="*/ 0 h 18"/>
              <a:gd name="T8" fmla="*/ 0 w 11"/>
              <a:gd name="T9" fmla="*/ 6350 h 18"/>
              <a:gd name="T10" fmla="*/ 866 w 11"/>
              <a:gd name="T11" fmla="*/ 6350 h 18"/>
              <a:gd name="T12" fmla="*/ 866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1299 w 11"/>
              <a:gd name="T19" fmla="*/ 6350 h 18"/>
              <a:gd name="T20" fmla="*/ 1299 w 11"/>
              <a:gd name="T21" fmla="*/ 0 h 18"/>
              <a:gd name="T22" fmla="*/ 1299 w 11"/>
              <a:gd name="T23" fmla="*/ 0 h 18"/>
              <a:gd name="T24" fmla="*/ 1299 w 11"/>
              <a:gd name="T25" fmla="*/ 6350 h 18"/>
              <a:gd name="T26" fmla="*/ 1732 w 11"/>
              <a:gd name="T27" fmla="*/ 6350 h 18"/>
              <a:gd name="T28" fmla="*/ 1732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165 w 11"/>
              <a:gd name="T35" fmla="*/ 6350 h 18"/>
              <a:gd name="T36" fmla="*/ 2165 w 11"/>
              <a:gd name="T37" fmla="*/ 0 h 18"/>
              <a:gd name="T38" fmla="*/ 3031 w 11"/>
              <a:gd name="T39" fmla="*/ 0 h 18"/>
              <a:gd name="T40" fmla="*/ 3031 w 11"/>
              <a:gd name="T41" fmla="*/ 6350 h 18"/>
              <a:gd name="T42" fmla="*/ 3031 w 11"/>
              <a:gd name="T43" fmla="*/ 6350 h 18"/>
              <a:gd name="T44" fmla="*/ 3031 w 11"/>
              <a:gd name="T45" fmla="*/ 0 h 18"/>
              <a:gd name="T46" fmla="*/ 3464 w 11"/>
              <a:gd name="T47" fmla="*/ 0 h 18"/>
              <a:gd name="T48" fmla="*/ 3464 w 11"/>
              <a:gd name="T49" fmla="*/ 6350 h 18"/>
              <a:gd name="T50" fmla="*/ 3897 w 11"/>
              <a:gd name="T51" fmla="*/ 6350 h 18"/>
              <a:gd name="T52" fmla="*/ 3897 w 11"/>
              <a:gd name="T53" fmla="*/ 0 h 18"/>
              <a:gd name="T54" fmla="*/ 3897 w 11"/>
              <a:gd name="T55" fmla="*/ 0 h 18"/>
              <a:gd name="T56" fmla="*/ 3897 w 11"/>
              <a:gd name="T57" fmla="*/ 6350 h 18"/>
              <a:gd name="T58" fmla="*/ 4763 w 11"/>
              <a:gd name="T59" fmla="*/ 6350 h 18"/>
              <a:gd name="T60" fmla="*/ 4763 w 11"/>
              <a:gd name="T61" fmla="*/ 0 h 18"/>
              <a:gd name="T62" fmla="*/ 4763 w 11"/>
              <a:gd name="T63" fmla="*/ 0 h 18"/>
              <a:gd name="T64" fmla="*/ 4763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4" y="18"/>
                </a:lnTo>
                <a:lnTo>
                  <a:pt x="4" y="0"/>
                </a:lnTo>
                <a:lnTo>
                  <a:pt x="5" y="0"/>
                </a:lnTo>
                <a:lnTo>
                  <a:pt x="5" y="18"/>
                </a:lnTo>
                <a:lnTo>
                  <a:pt x="5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8" y="0"/>
                </a:lnTo>
                <a:lnTo>
                  <a:pt x="8" y="18"/>
                </a:lnTo>
                <a:lnTo>
                  <a:pt x="9" y="18"/>
                </a:lnTo>
                <a:lnTo>
                  <a:pt x="9" y="0"/>
                </a:lnTo>
                <a:lnTo>
                  <a:pt x="9" y="18"/>
                </a:lnTo>
                <a:lnTo>
                  <a:pt x="11" y="18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2" name="Freeform 280"/>
          <p:cNvSpPr>
            <a:spLocks/>
          </p:cNvSpPr>
          <p:nvPr/>
        </p:nvSpPr>
        <p:spPr bwMode="auto">
          <a:xfrm>
            <a:off x="3770313" y="5099050"/>
            <a:ext cx="7937" cy="4763"/>
          </a:xfrm>
          <a:custGeom>
            <a:avLst/>
            <a:gdLst>
              <a:gd name="T0" fmla="*/ 0 w 22"/>
              <a:gd name="T1" fmla="*/ 1985 h 12"/>
              <a:gd name="T2" fmla="*/ 0 w 22"/>
              <a:gd name="T3" fmla="*/ 0 h 12"/>
              <a:gd name="T4" fmla="*/ 7937 w 22"/>
              <a:gd name="T5" fmla="*/ 0 h 12"/>
              <a:gd name="T6" fmla="*/ 7937 w 22"/>
              <a:gd name="T7" fmla="*/ 397 h 12"/>
              <a:gd name="T8" fmla="*/ 0 w 22"/>
              <a:gd name="T9" fmla="*/ 397 h 12"/>
              <a:gd name="T10" fmla="*/ 0 w 22"/>
              <a:gd name="T11" fmla="*/ 397 h 12"/>
              <a:gd name="T12" fmla="*/ 7937 w 22"/>
              <a:gd name="T13" fmla="*/ 397 h 12"/>
              <a:gd name="T14" fmla="*/ 7937 w 22"/>
              <a:gd name="T15" fmla="*/ 1191 h 12"/>
              <a:gd name="T16" fmla="*/ 0 w 22"/>
              <a:gd name="T17" fmla="*/ 1191 h 12"/>
              <a:gd name="T18" fmla="*/ 0 w 22"/>
              <a:gd name="T19" fmla="*/ 1588 h 12"/>
              <a:gd name="T20" fmla="*/ 7937 w 22"/>
              <a:gd name="T21" fmla="*/ 1588 h 12"/>
              <a:gd name="T22" fmla="*/ 7937 w 22"/>
              <a:gd name="T23" fmla="*/ 1588 h 12"/>
              <a:gd name="T24" fmla="*/ 0 w 22"/>
              <a:gd name="T25" fmla="*/ 1588 h 12"/>
              <a:gd name="T26" fmla="*/ 0 w 22"/>
              <a:gd name="T27" fmla="*/ 1985 h 12"/>
              <a:gd name="T28" fmla="*/ 7937 w 22"/>
              <a:gd name="T29" fmla="*/ 1985 h 12"/>
              <a:gd name="T30" fmla="*/ 7937 w 22"/>
              <a:gd name="T31" fmla="*/ 1985 h 12"/>
              <a:gd name="T32" fmla="*/ 0 w 22"/>
              <a:gd name="T33" fmla="*/ 1985 h 12"/>
              <a:gd name="T34" fmla="*/ 0 w 22"/>
              <a:gd name="T35" fmla="*/ 2382 h 12"/>
              <a:gd name="T36" fmla="*/ 7937 w 22"/>
              <a:gd name="T37" fmla="*/ 2382 h 12"/>
              <a:gd name="T38" fmla="*/ 7937 w 22"/>
              <a:gd name="T39" fmla="*/ 3175 h 12"/>
              <a:gd name="T40" fmla="*/ 0 w 22"/>
              <a:gd name="T41" fmla="*/ 3175 h 12"/>
              <a:gd name="T42" fmla="*/ 0 w 22"/>
              <a:gd name="T43" fmla="*/ 3175 h 12"/>
              <a:gd name="T44" fmla="*/ 7937 w 22"/>
              <a:gd name="T45" fmla="*/ 3175 h 12"/>
              <a:gd name="T46" fmla="*/ 7937 w 22"/>
              <a:gd name="T47" fmla="*/ 3572 h 12"/>
              <a:gd name="T48" fmla="*/ 0 w 22"/>
              <a:gd name="T49" fmla="*/ 3572 h 12"/>
              <a:gd name="T50" fmla="*/ 0 w 22"/>
              <a:gd name="T51" fmla="*/ 3572 h 12"/>
              <a:gd name="T52" fmla="*/ 7937 w 22"/>
              <a:gd name="T53" fmla="*/ 3572 h 12"/>
              <a:gd name="T54" fmla="*/ 7937 w 22"/>
              <a:gd name="T55" fmla="*/ 3969 h 12"/>
              <a:gd name="T56" fmla="*/ 0 w 22"/>
              <a:gd name="T57" fmla="*/ 3969 h 12"/>
              <a:gd name="T58" fmla="*/ 0 w 22"/>
              <a:gd name="T59" fmla="*/ 3969 h 12"/>
              <a:gd name="T60" fmla="*/ 7937 w 22"/>
              <a:gd name="T61" fmla="*/ 3969 h 12"/>
              <a:gd name="T62" fmla="*/ 7937 w 22"/>
              <a:gd name="T63" fmla="*/ 4763 h 12"/>
              <a:gd name="T64" fmla="*/ 0 w 22"/>
              <a:gd name="T65" fmla="*/ 4763 h 12"/>
              <a:gd name="T66" fmla="*/ 7937 w 22"/>
              <a:gd name="T67" fmla="*/ 1985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" h="12">
                <a:moveTo>
                  <a:pt x="0" y="5"/>
                </a:moveTo>
                <a:lnTo>
                  <a:pt x="0" y="0"/>
                </a:ln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22" y="1"/>
                </a:lnTo>
                <a:lnTo>
                  <a:pt x="22" y="3"/>
                </a:lnTo>
                <a:lnTo>
                  <a:pt x="0" y="3"/>
                </a:lnTo>
                <a:lnTo>
                  <a:pt x="0" y="4"/>
                </a:lnTo>
                <a:lnTo>
                  <a:pt x="22" y="4"/>
                </a:lnTo>
                <a:lnTo>
                  <a:pt x="0" y="4"/>
                </a:lnTo>
                <a:lnTo>
                  <a:pt x="0" y="5"/>
                </a:lnTo>
                <a:lnTo>
                  <a:pt x="22" y="5"/>
                </a:lnTo>
                <a:lnTo>
                  <a:pt x="0" y="5"/>
                </a:lnTo>
                <a:lnTo>
                  <a:pt x="0" y="6"/>
                </a:lnTo>
                <a:lnTo>
                  <a:pt x="22" y="6"/>
                </a:lnTo>
                <a:lnTo>
                  <a:pt x="22" y="8"/>
                </a:lnTo>
                <a:lnTo>
                  <a:pt x="0" y="8"/>
                </a:lnTo>
                <a:lnTo>
                  <a:pt x="22" y="8"/>
                </a:lnTo>
                <a:lnTo>
                  <a:pt x="22" y="9"/>
                </a:lnTo>
                <a:lnTo>
                  <a:pt x="0" y="9"/>
                </a:lnTo>
                <a:lnTo>
                  <a:pt x="22" y="9"/>
                </a:lnTo>
                <a:lnTo>
                  <a:pt x="22" y="10"/>
                </a:lnTo>
                <a:lnTo>
                  <a:pt x="0" y="10"/>
                </a:lnTo>
                <a:lnTo>
                  <a:pt x="22" y="10"/>
                </a:lnTo>
                <a:lnTo>
                  <a:pt x="22" y="12"/>
                </a:lnTo>
                <a:lnTo>
                  <a:pt x="0" y="12"/>
                </a:lnTo>
                <a:lnTo>
                  <a:pt x="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3" name="Freeform 281"/>
          <p:cNvSpPr>
            <a:spLocks/>
          </p:cNvSpPr>
          <p:nvPr/>
        </p:nvSpPr>
        <p:spPr bwMode="auto">
          <a:xfrm>
            <a:off x="3806825" y="5080000"/>
            <a:ext cx="4763" cy="14288"/>
          </a:xfrm>
          <a:custGeom>
            <a:avLst/>
            <a:gdLst>
              <a:gd name="T0" fmla="*/ 2778 w 12"/>
              <a:gd name="T1" fmla="*/ 14288 h 35"/>
              <a:gd name="T2" fmla="*/ 0 w 12"/>
              <a:gd name="T3" fmla="*/ 14288 h 35"/>
              <a:gd name="T4" fmla="*/ 0 w 12"/>
              <a:gd name="T5" fmla="*/ 0 h 35"/>
              <a:gd name="T6" fmla="*/ 794 w 12"/>
              <a:gd name="T7" fmla="*/ 0 h 35"/>
              <a:gd name="T8" fmla="*/ 794 w 12"/>
              <a:gd name="T9" fmla="*/ 14288 h 35"/>
              <a:gd name="T10" fmla="*/ 794 w 12"/>
              <a:gd name="T11" fmla="*/ 14288 h 35"/>
              <a:gd name="T12" fmla="*/ 794 w 12"/>
              <a:gd name="T13" fmla="*/ 0 h 35"/>
              <a:gd name="T14" fmla="*/ 1191 w 12"/>
              <a:gd name="T15" fmla="*/ 0 h 35"/>
              <a:gd name="T16" fmla="*/ 1191 w 12"/>
              <a:gd name="T17" fmla="*/ 14288 h 35"/>
              <a:gd name="T18" fmla="*/ 1588 w 12"/>
              <a:gd name="T19" fmla="*/ 14288 h 35"/>
              <a:gd name="T20" fmla="*/ 1588 w 12"/>
              <a:gd name="T21" fmla="*/ 0 h 35"/>
              <a:gd name="T22" fmla="*/ 1588 w 12"/>
              <a:gd name="T23" fmla="*/ 0 h 35"/>
              <a:gd name="T24" fmla="*/ 1588 w 12"/>
              <a:gd name="T25" fmla="*/ 14288 h 35"/>
              <a:gd name="T26" fmla="*/ 2382 w 12"/>
              <a:gd name="T27" fmla="*/ 14288 h 35"/>
              <a:gd name="T28" fmla="*/ 2382 w 12"/>
              <a:gd name="T29" fmla="*/ 0 h 35"/>
              <a:gd name="T30" fmla="*/ 2382 w 12"/>
              <a:gd name="T31" fmla="*/ 0 h 35"/>
              <a:gd name="T32" fmla="*/ 2382 w 12"/>
              <a:gd name="T33" fmla="*/ 14288 h 35"/>
              <a:gd name="T34" fmla="*/ 2778 w 12"/>
              <a:gd name="T35" fmla="*/ 14288 h 35"/>
              <a:gd name="T36" fmla="*/ 2778 w 12"/>
              <a:gd name="T37" fmla="*/ 0 h 35"/>
              <a:gd name="T38" fmla="*/ 3175 w 12"/>
              <a:gd name="T39" fmla="*/ 0 h 35"/>
              <a:gd name="T40" fmla="*/ 3175 w 12"/>
              <a:gd name="T41" fmla="*/ 14288 h 35"/>
              <a:gd name="T42" fmla="*/ 3175 w 12"/>
              <a:gd name="T43" fmla="*/ 14288 h 35"/>
              <a:gd name="T44" fmla="*/ 3175 w 12"/>
              <a:gd name="T45" fmla="*/ 0 h 35"/>
              <a:gd name="T46" fmla="*/ 3572 w 12"/>
              <a:gd name="T47" fmla="*/ 0 h 35"/>
              <a:gd name="T48" fmla="*/ 3572 w 12"/>
              <a:gd name="T49" fmla="*/ 14288 h 35"/>
              <a:gd name="T50" fmla="*/ 3572 w 12"/>
              <a:gd name="T51" fmla="*/ 14288 h 35"/>
              <a:gd name="T52" fmla="*/ 3572 w 12"/>
              <a:gd name="T53" fmla="*/ 0 h 35"/>
              <a:gd name="T54" fmla="*/ 4366 w 12"/>
              <a:gd name="T55" fmla="*/ 0 h 35"/>
              <a:gd name="T56" fmla="*/ 4366 w 12"/>
              <a:gd name="T57" fmla="*/ 14288 h 35"/>
              <a:gd name="T58" fmla="*/ 4366 w 12"/>
              <a:gd name="T59" fmla="*/ 14288 h 35"/>
              <a:gd name="T60" fmla="*/ 4366 w 12"/>
              <a:gd name="T61" fmla="*/ 0 h 35"/>
              <a:gd name="T62" fmla="*/ 4763 w 12"/>
              <a:gd name="T63" fmla="*/ 0 h 35"/>
              <a:gd name="T64" fmla="*/ 4763 w 12"/>
              <a:gd name="T65" fmla="*/ 14288 h 35"/>
              <a:gd name="T66" fmla="*/ 2778 w 12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35">
                <a:moveTo>
                  <a:pt x="7" y="35"/>
                </a:moveTo>
                <a:lnTo>
                  <a:pt x="0" y="35"/>
                </a:lnTo>
                <a:lnTo>
                  <a:pt x="0" y="0"/>
                </a:lnTo>
                <a:lnTo>
                  <a:pt x="2" y="0"/>
                </a:lnTo>
                <a:lnTo>
                  <a:pt x="2" y="35"/>
                </a:lnTo>
                <a:lnTo>
                  <a:pt x="2" y="0"/>
                </a:lnTo>
                <a:lnTo>
                  <a:pt x="3" y="0"/>
                </a:lnTo>
                <a:lnTo>
                  <a:pt x="3" y="35"/>
                </a:lnTo>
                <a:lnTo>
                  <a:pt x="4" y="35"/>
                </a:lnTo>
                <a:lnTo>
                  <a:pt x="4" y="0"/>
                </a:lnTo>
                <a:lnTo>
                  <a:pt x="4" y="35"/>
                </a:lnTo>
                <a:lnTo>
                  <a:pt x="6" y="35"/>
                </a:lnTo>
                <a:lnTo>
                  <a:pt x="6" y="0"/>
                </a:lnTo>
                <a:lnTo>
                  <a:pt x="6" y="35"/>
                </a:lnTo>
                <a:lnTo>
                  <a:pt x="7" y="35"/>
                </a:lnTo>
                <a:lnTo>
                  <a:pt x="7" y="0"/>
                </a:lnTo>
                <a:lnTo>
                  <a:pt x="8" y="0"/>
                </a:lnTo>
                <a:lnTo>
                  <a:pt x="8" y="35"/>
                </a:lnTo>
                <a:lnTo>
                  <a:pt x="8" y="0"/>
                </a:lnTo>
                <a:lnTo>
                  <a:pt x="9" y="0"/>
                </a:lnTo>
                <a:lnTo>
                  <a:pt x="9" y="35"/>
                </a:lnTo>
                <a:lnTo>
                  <a:pt x="9" y="0"/>
                </a:lnTo>
                <a:lnTo>
                  <a:pt x="11" y="0"/>
                </a:lnTo>
                <a:lnTo>
                  <a:pt x="11" y="35"/>
                </a:lnTo>
                <a:lnTo>
                  <a:pt x="11" y="0"/>
                </a:lnTo>
                <a:lnTo>
                  <a:pt x="12" y="0"/>
                </a:lnTo>
                <a:lnTo>
                  <a:pt x="12" y="3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4" name="Freeform 282"/>
          <p:cNvSpPr>
            <a:spLocks/>
          </p:cNvSpPr>
          <p:nvPr/>
        </p:nvSpPr>
        <p:spPr bwMode="auto">
          <a:xfrm>
            <a:off x="3810000" y="5078413"/>
            <a:ext cx="19050" cy="4762"/>
          </a:xfrm>
          <a:custGeom>
            <a:avLst/>
            <a:gdLst>
              <a:gd name="T0" fmla="*/ 0 w 56"/>
              <a:gd name="T1" fmla="*/ 2165 h 11"/>
              <a:gd name="T2" fmla="*/ 0 w 56"/>
              <a:gd name="T3" fmla="*/ 0 h 11"/>
              <a:gd name="T4" fmla="*/ 19050 w 56"/>
              <a:gd name="T5" fmla="*/ 0 h 11"/>
              <a:gd name="T6" fmla="*/ 19050 w 56"/>
              <a:gd name="T7" fmla="*/ 0 h 11"/>
              <a:gd name="T8" fmla="*/ 0 w 56"/>
              <a:gd name="T9" fmla="*/ 0 h 11"/>
              <a:gd name="T10" fmla="*/ 0 w 56"/>
              <a:gd name="T11" fmla="*/ 433 h 11"/>
              <a:gd name="T12" fmla="*/ 19050 w 56"/>
              <a:gd name="T13" fmla="*/ 433 h 11"/>
              <a:gd name="T14" fmla="*/ 19050 w 56"/>
              <a:gd name="T15" fmla="*/ 866 h 11"/>
              <a:gd name="T16" fmla="*/ 0 w 56"/>
              <a:gd name="T17" fmla="*/ 866 h 11"/>
              <a:gd name="T18" fmla="*/ 0 w 56"/>
              <a:gd name="T19" fmla="*/ 866 h 11"/>
              <a:gd name="T20" fmla="*/ 19050 w 56"/>
              <a:gd name="T21" fmla="*/ 866 h 11"/>
              <a:gd name="T22" fmla="*/ 19050 w 56"/>
              <a:gd name="T23" fmla="*/ 1732 h 11"/>
              <a:gd name="T24" fmla="*/ 0 w 56"/>
              <a:gd name="T25" fmla="*/ 1732 h 11"/>
              <a:gd name="T26" fmla="*/ 0 w 56"/>
              <a:gd name="T27" fmla="*/ 1732 h 11"/>
              <a:gd name="T28" fmla="*/ 19050 w 56"/>
              <a:gd name="T29" fmla="*/ 1732 h 11"/>
              <a:gd name="T30" fmla="*/ 19050 w 56"/>
              <a:gd name="T31" fmla="*/ 2165 h 11"/>
              <a:gd name="T32" fmla="*/ 0 w 56"/>
              <a:gd name="T33" fmla="*/ 2165 h 11"/>
              <a:gd name="T34" fmla="*/ 0 w 56"/>
              <a:gd name="T35" fmla="*/ 2165 h 11"/>
              <a:gd name="T36" fmla="*/ 19050 w 56"/>
              <a:gd name="T37" fmla="*/ 2165 h 11"/>
              <a:gd name="T38" fmla="*/ 19050 w 56"/>
              <a:gd name="T39" fmla="*/ 2597 h 11"/>
              <a:gd name="T40" fmla="*/ 0 w 56"/>
              <a:gd name="T41" fmla="*/ 2597 h 11"/>
              <a:gd name="T42" fmla="*/ 0 w 56"/>
              <a:gd name="T43" fmla="*/ 3030 h 11"/>
              <a:gd name="T44" fmla="*/ 19050 w 56"/>
              <a:gd name="T45" fmla="*/ 3030 h 11"/>
              <a:gd name="T46" fmla="*/ 19050 w 56"/>
              <a:gd name="T47" fmla="*/ 3030 h 11"/>
              <a:gd name="T48" fmla="*/ 0 w 56"/>
              <a:gd name="T49" fmla="*/ 3030 h 11"/>
              <a:gd name="T50" fmla="*/ 0 w 56"/>
              <a:gd name="T51" fmla="*/ 3896 h 11"/>
              <a:gd name="T52" fmla="*/ 19050 w 56"/>
              <a:gd name="T53" fmla="*/ 3896 h 11"/>
              <a:gd name="T54" fmla="*/ 19050 w 56"/>
              <a:gd name="T55" fmla="*/ 3896 h 11"/>
              <a:gd name="T56" fmla="*/ 0 w 56"/>
              <a:gd name="T57" fmla="*/ 3896 h 11"/>
              <a:gd name="T58" fmla="*/ 0 w 56"/>
              <a:gd name="T59" fmla="*/ 4329 h 11"/>
              <a:gd name="T60" fmla="*/ 19050 w 56"/>
              <a:gd name="T61" fmla="*/ 4329 h 11"/>
              <a:gd name="T62" fmla="*/ 19050 w 56"/>
              <a:gd name="T63" fmla="*/ 4762 h 11"/>
              <a:gd name="T64" fmla="*/ 0 w 56"/>
              <a:gd name="T65" fmla="*/ 4762 h 11"/>
              <a:gd name="T66" fmla="*/ 19050 w 56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6" h="11">
                <a:moveTo>
                  <a:pt x="0" y="5"/>
                </a:moveTo>
                <a:lnTo>
                  <a:pt x="0" y="0"/>
                </a:lnTo>
                <a:lnTo>
                  <a:pt x="56" y="0"/>
                </a:lnTo>
                <a:lnTo>
                  <a:pt x="0" y="0"/>
                </a:lnTo>
                <a:lnTo>
                  <a:pt x="0" y="1"/>
                </a:lnTo>
                <a:lnTo>
                  <a:pt x="56" y="1"/>
                </a:lnTo>
                <a:lnTo>
                  <a:pt x="56" y="2"/>
                </a:lnTo>
                <a:lnTo>
                  <a:pt x="0" y="2"/>
                </a:lnTo>
                <a:lnTo>
                  <a:pt x="56" y="2"/>
                </a:lnTo>
                <a:lnTo>
                  <a:pt x="56" y="4"/>
                </a:lnTo>
                <a:lnTo>
                  <a:pt x="0" y="4"/>
                </a:lnTo>
                <a:lnTo>
                  <a:pt x="56" y="4"/>
                </a:lnTo>
                <a:lnTo>
                  <a:pt x="56" y="5"/>
                </a:lnTo>
                <a:lnTo>
                  <a:pt x="0" y="5"/>
                </a:lnTo>
                <a:lnTo>
                  <a:pt x="56" y="5"/>
                </a:lnTo>
                <a:lnTo>
                  <a:pt x="56" y="6"/>
                </a:lnTo>
                <a:lnTo>
                  <a:pt x="0" y="6"/>
                </a:lnTo>
                <a:lnTo>
                  <a:pt x="0" y="7"/>
                </a:lnTo>
                <a:lnTo>
                  <a:pt x="56" y="7"/>
                </a:lnTo>
                <a:lnTo>
                  <a:pt x="0" y="7"/>
                </a:lnTo>
                <a:lnTo>
                  <a:pt x="0" y="9"/>
                </a:lnTo>
                <a:lnTo>
                  <a:pt x="56" y="9"/>
                </a:lnTo>
                <a:lnTo>
                  <a:pt x="0" y="9"/>
                </a:lnTo>
                <a:lnTo>
                  <a:pt x="0" y="10"/>
                </a:lnTo>
                <a:lnTo>
                  <a:pt x="56" y="10"/>
                </a:lnTo>
                <a:lnTo>
                  <a:pt x="56" y="11"/>
                </a:lnTo>
                <a:lnTo>
                  <a:pt x="0" y="11"/>
                </a:lnTo>
                <a:lnTo>
                  <a:pt x="5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5" name="Freeform 283"/>
          <p:cNvSpPr>
            <a:spLocks/>
          </p:cNvSpPr>
          <p:nvPr/>
        </p:nvSpPr>
        <p:spPr bwMode="auto">
          <a:xfrm>
            <a:off x="3827463" y="5078413"/>
            <a:ext cx="3175" cy="1587"/>
          </a:xfrm>
          <a:custGeom>
            <a:avLst/>
            <a:gdLst>
              <a:gd name="T0" fmla="*/ 1852 w 12"/>
              <a:gd name="T1" fmla="*/ 1587 h 4"/>
              <a:gd name="T2" fmla="*/ 0 w 12"/>
              <a:gd name="T3" fmla="*/ 1587 h 4"/>
              <a:gd name="T4" fmla="*/ 0 w 12"/>
              <a:gd name="T5" fmla="*/ 0 h 4"/>
              <a:gd name="T6" fmla="*/ 529 w 12"/>
              <a:gd name="T7" fmla="*/ 0 h 4"/>
              <a:gd name="T8" fmla="*/ 529 w 12"/>
              <a:gd name="T9" fmla="*/ 1587 h 4"/>
              <a:gd name="T10" fmla="*/ 529 w 12"/>
              <a:gd name="T11" fmla="*/ 1587 h 4"/>
              <a:gd name="T12" fmla="*/ 529 w 12"/>
              <a:gd name="T13" fmla="*/ 0 h 4"/>
              <a:gd name="T14" fmla="*/ 794 w 12"/>
              <a:gd name="T15" fmla="*/ 0 h 4"/>
              <a:gd name="T16" fmla="*/ 794 w 12"/>
              <a:gd name="T17" fmla="*/ 1587 h 4"/>
              <a:gd name="T18" fmla="*/ 794 w 12"/>
              <a:gd name="T19" fmla="*/ 1587 h 4"/>
              <a:gd name="T20" fmla="*/ 794 w 12"/>
              <a:gd name="T21" fmla="*/ 0 h 4"/>
              <a:gd name="T22" fmla="*/ 1058 w 12"/>
              <a:gd name="T23" fmla="*/ 0 h 4"/>
              <a:gd name="T24" fmla="*/ 1058 w 12"/>
              <a:gd name="T25" fmla="*/ 1587 h 4"/>
              <a:gd name="T26" fmla="*/ 1058 w 12"/>
              <a:gd name="T27" fmla="*/ 1587 h 4"/>
              <a:gd name="T28" fmla="*/ 1058 w 12"/>
              <a:gd name="T29" fmla="*/ 0 h 4"/>
              <a:gd name="T30" fmla="*/ 1323 w 12"/>
              <a:gd name="T31" fmla="*/ 0 h 4"/>
              <a:gd name="T32" fmla="*/ 1323 w 12"/>
              <a:gd name="T33" fmla="*/ 1587 h 4"/>
              <a:gd name="T34" fmla="*/ 1852 w 12"/>
              <a:gd name="T35" fmla="*/ 1587 h 4"/>
              <a:gd name="T36" fmla="*/ 1852 w 12"/>
              <a:gd name="T37" fmla="*/ 0 h 4"/>
              <a:gd name="T38" fmla="*/ 1852 w 12"/>
              <a:gd name="T39" fmla="*/ 0 h 4"/>
              <a:gd name="T40" fmla="*/ 1852 w 12"/>
              <a:gd name="T41" fmla="*/ 1587 h 4"/>
              <a:gd name="T42" fmla="*/ 2117 w 12"/>
              <a:gd name="T43" fmla="*/ 1587 h 4"/>
              <a:gd name="T44" fmla="*/ 2117 w 12"/>
              <a:gd name="T45" fmla="*/ 0 h 4"/>
              <a:gd name="T46" fmla="*/ 2117 w 12"/>
              <a:gd name="T47" fmla="*/ 0 h 4"/>
              <a:gd name="T48" fmla="*/ 2117 w 12"/>
              <a:gd name="T49" fmla="*/ 1587 h 4"/>
              <a:gd name="T50" fmla="*/ 2381 w 12"/>
              <a:gd name="T51" fmla="*/ 1587 h 4"/>
              <a:gd name="T52" fmla="*/ 2381 w 12"/>
              <a:gd name="T53" fmla="*/ 0 h 4"/>
              <a:gd name="T54" fmla="*/ 2646 w 12"/>
              <a:gd name="T55" fmla="*/ 0 h 4"/>
              <a:gd name="T56" fmla="*/ 2646 w 12"/>
              <a:gd name="T57" fmla="*/ 1587 h 4"/>
              <a:gd name="T58" fmla="*/ 2646 w 12"/>
              <a:gd name="T59" fmla="*/ 1587 h 4"/>
              <a:gd name="T60" fmla="*/ 2646 w 12"/>
              <a:gd name="T61" fmla="*/ 0 h 4"/>
              <a:gd name="T62" fmla="*/ 3175 w 12"/>
              <a:gd name="T63" fmla="*/ 0 h 4"/>
              <a:gd name="T64" fmla="*/ 3175 w 12"/>
              <a:gd name="T65" fmla="*/ 1587 h 4"/>
              <a:gd name="T66" fmla="*/ 1852 w 12"/>
              <a:gd name="T67" fmla="*/ 0 h 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4">
                <a:moveTo>
                  <a:pt x="7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4"/>
                </a:lnTo>
                <a:lnTo>
                  <a:pt x="2" y="0"/>
                </a:lnTo>
                <a:lnTo>
                  <a:pt x="3" y="0"/>
                </a:lnTo>
                <a:lnTo>
                  <a:pt x="3" y="4"/>
                </a:lnTo>
                <a:lnTo>
                  <a:pt x="3" y="0"/>
                </a:lnTo>
                <a:lnTo>
                  <a:pt x="4" y="0"/>
                </a:lnTo>
                <a:lnTo>
                  <a:pt x="4" y="4"/>
                </a:lnTo>
                <a:lnTo>
                  <a:pt x="4" y="0"/>
                </a:lnTo>
                <a:lnTo>
                  <a:pt x="5" y="0"/>
                </a:lnTo>
                <a:lnTo>
                  <a:pt x="5" y="4"/>
                </a:lnTo>
                <a:lnTo>
                  <a:pt x="7" y="4"/>
                </a:lnTo>
                <a:lnTo>
                  <a:pt x="7" y="0"/>
                </a:lnTo>
                <a:lnTo>
                  <a:pt x="7" y="4"/>
                </a:lnTo>
                <a:lnTo>
                  <a:pt x="8" y="4"/>
                </a:lnTo>
                <a:lnTo>
                  <a:pt x="8" y="0"/>
                </a:lnTo>
                <a:lnTo>
                  <a:pt x="8" y="4"/>
                </a:lnTo>
                <a:lnTo>
                  <a:pt x="9" y="4"/>
                </a:lnTo>
                <a:lnTo>
                  <a:pt x="9" y="0"/>
                </a:lnTo>
                <a:lnTo>
                  <a:pt x="10" y="0"/>
                </a:lnTo>
                <a:lnTo>
                  <a:pt x="10" y="4"/>
                </a:lnTo>
                <a:lnTo>
                  <a:pt x="10" y="0"/>
                </a:lnTo>
                <a:lnTo>
                  <a:pt x="12" y="0"/>
                </a:lnTo>
                <a:lnTo>
                  <a:pt x="12" y="4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" name="Freeform 284"/>
          <p:cNvSpPr>
            <a:spLocks/>
          </p:cNvSpPr>
          <p:nvPr/>
        </p:nvSpPr>
        <p:spPr bwMode="auto">
          <a:xfrm>
            <a:off x="3846513" y="5059363"/>
            <a:ext cx="4762" cy="4762"/>
          </a:xfrm>
          <a:custGeom>
            <a:avLst/>
            <a:gdLst>
              <a:gd name="T0" fmla="*/ 2381 w 10"/>
              <a:gd name="T1" fmla="*/ 4762 h 11"/>
              <a:gd name="T2" fmla="*/ 0 w 10"/>
              <a:gd name="T3" fmla="*/ 4762 h 11"/>
              <a:gd name="T4" fmla="*/ 0 w 10"/>
              <a:gd name="T5" fmla="*/ 0 h 11"/>
              <a:gd name="T6" fmla="*/ 0 w 10"/>
              <a:gd name="T7" fmla="*/ 0 h 11"/>
              <a:gd name="T8" fmla="*/ 0 w 10"/>
              <a:gd name="T9" fmla="*/ 4762 h 11"/>
              <a:gd name="T10" fmla="*/ 476 w 10"/>
              <a:gd name="T11" fmla="*/ 4762 h 11"/>
              <a:gd name="T12" fmla="*/ 476 w 10"/>
              <a:gd name="T13" fmla="*/ 0 h 11"/>
              <a:gd name="T14" fmla="*/ 476 w 10"/>
              <a:gd name="T15" fmla="*/ 0 h 11"/>
              <a:gd name="T16" fmla="*/ 476 w 10"/>
              <a:gd name="T17" fmla="*/ 4762 h 11"/>
              <a:gd name="T18" fmla="*/ 1429 w 10"/>
              <a:gd name="T19" fmla="*/ 4762 h 11"/>
              <a:gd name="T20" fmla="*/ 1429 w 10"/>
              <a:gd name="T21" fmla="*/ 0 h 11"/>
              <a:gd name="T22" fmla="*/ 1905 w 10"/>
              <a:gd name="T23" fmla="*/ 0 h 11"/>
              <a:gd name="T24" fmla="*/ 1905 w 10"/>
              <a:gd name="T25" fmla="*/ 4762 h 11"/>
              <a:gd name="T26" fmla="*/ 1905 w 10"/>
              <a:gd name="T27" fmla="*/ 4762 h 11"/>
              <a:gd name="T28" fmla="*/ 1905 w 10"/>
              <a:gd name="T29" fmla="*/ 0 h 11"/>
              <a:gd name="T30" fmla="*/ 2381 w 10"/>
              <a:gd name="T31" fmla="*/ 0 h 11"/>
              <a:gd name="T32" fmla="*/ 2381 w 10"/>
              <a:gd name="T33" fmla="*/ 4762 h 11"/>
              <a:gd name="T34" fmla="*/ 2381 w 10"/>
              <a:gd name="T35" fmla="*/ 4762 h 11"/>
              <a:gd name="T36" fmla="*/ 2381 w 10"/>
              <a:gd name="T37" fmla="*/ 0 h 11"/>
              <a:gd name="T38" fmla="*/ 2857 w 10"/>
              <a:gd name="T39" fmla="*/ 0 h 11"/>
              <a:gd name="T40" fmla="*/ 2857 w 10"/>
              <a:gd name="T41" fmla="*/ 4762 h 11"/>
              <a:gd name="T42" fmla="*/ 2857 w 10"/>
              <a:gd name="T43" fmla="*/ 4762 h 11"/>
              <a:gd name="T44" fmla="*/ 2857 w 10"/>
              <a:gd name="T45" fmla="*/ 0 h 11"/>
              <a:gd name="T46" fmla="*/ 3810 w 10"/>
              <a:gd name="T47" fmla="*/ 0 h 11"/>
              <a:gd name="T48" fmla="*/ 3810 w 10"/>
              <a:gd name="T49" fmla="*/ 4762 h 11"/>
              <a:gd name="T50" fmla="*/ 4286 w 10"/>
              <a:gd name="T51" fmla="*/ 4762 h 11"/>
              <a:gd name="T52" fmla="*/ 4286 w 10"/>
              <a:gd name="T53" fmla="*/ 0 h 11"/>
              <a:gd name="T54" fmla="*/ 4286 w 10"/>
              <a:gd name="T55" fmla="*/ 0 h 11"/>
              <a:gd name="T56" fmla="*/ 4286 w 10"/>
              <a:gd name="T57" fmla="*/ 4762 h 11"/>
              <a:gd name="T58" fmla="*/ 4762 w 10"/>
              <a:gd name="T59" fmla="*/ 4762 h 11"/>
              <a:gd name="T60" fmla="*/ 4762 w 10"/>
              <a:gd name="T61" fmla="*/ 0 h 11"/>
              <a:gd name="T62" fmla="*/ 4762 w 10"/>
              <a:gd name="T63" fmla="*/ 0 h 11"/>
              <a:gd name="T64" fmla="*/ 4762 w 10"/>
              <a:gd name="T65" fmla="*/ 4762 h 11"/>
              <a:gd name="T66" fmla="*/ 2381 w 10"/>
              <a:gd name="T67" fmla="*/ 0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" h="11">
                <a:moveTo>
                  <a:pt x="5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lnTo>
                  <a:pt x="1" y="11"/>
                </a:lnTo>
                <a:lnTo>
                  <a:pt x="1" y="0"/>
                </a:lnTo>
                <a:lnTo>
                  <a:pt x="1" y="11"/>
                </a:lnTo>
                <a:lnTo>
                  <a:pt x="3" y="11"/>
                </a:lnTo>
                <a:lnTo>
                  <a:pt x="3" y="0"/>
                </a:lnTo>
                <a:lnTo>
                  <a:pt x="4" y="0"/>
                </a:lnTo>
                <a:lnTo>
                  <a:pt x="4" y="11"/>
                </a:lnTo>
                <a:lnTo>
                  <a:pt x="4" y="0"/>
                </a:lnTo>
                <a:lnTo>
                  <a:pt x="5" y="0"/>
                </a:lnTo>
                <a:lnTo>
                  <a:pt x="5" y="11"/>
                </a:lnTo>
                <a:lnTo>
                  <a:pt x="5" y="0"/>
                </a:lnTo>
                <a:lnTo>
                  <a:pt x="6" y="0"/>
                </a:lnTo>
                <a:lnTo>
                  <a:pt x="6" y="11"/>
                </a:lnTo>
                <a:lnTo>
                  <a:pt x="6" y="0"/>
                </a:lnTo>
                <a:lnTo>
                  <a:pt x="8" y="0"/>
                </a:lnTo>
                <a:lnTo>
                  <a:pt x="8" y="11"/>
                </a:lnTo>
                <a:lnTo>
                  <a:pt x="9" y="11"/>
                </a:lnTo>
                <a:lnTo>
                  <a:pt x="9" y="0"/>
                </a:lnTo>
                <a:lnTo>
                  <a:pt x="9" y="11"/>
                </a:lnTo>
                <a:lnTo>
                  <a:pt x="10" y="11"/>
                </a:lnTo>
                <a:lnTo>
                  <a:pt x="10" y="0"/>
                </a:lnTo>
                <a:lnTo>
                  <a:pt x="10" y="11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7" name="Freeform 285"/>
          <p:cNvSpPr>
            <a:spLocks/>
          </p:cNvSpPr>
          <p:nvPr/>
        </p:nvSpPr>
        <p:spPr bwMode="auto">
          <a:xfrm>
            <a:off x="3849688" y="5057775"/>
            <a:ext cx="28575" cy="3175"/>
          </a:xfrm>
          <a:custGeom>
            <a:avLst/>
            <a:gdLst>
              <a:gd name="T0" fmla="*/ 0 w 83"/>
              <a:gd name="T1" fmla="*/ 1443 h 11"/>
              <a:gd name="T2" fmla="*/ 0 w 83"/>
              <a:gd name="T3" fmla="*/ 0 h 11"/>
              <a:gd name="T4" fmla="*/ 28575 w 83"/>
              <a:gd name="T5" fmla="*/ 0 h 11"/>
              <a:gd name="T6" fmla="*/ 28575 w 83"/>
              <a:gd name="T7" fmla="*/ 0 h 11"/>
              <a:gd name="T8" fmla="*/ 0 w 83"/>
              <a:gd name="T9" fmla="*/ 0 h 11"/>
              <a:gd name="T10" fmla="*/ 0 w 83"/>
              <a:gd name="T11" fmla="*/ 289 h 11"/>
              <a:gd name="T12" fmla="*/ 28575 w 83"/>
              <a:gd name="T13" fmla="*/ 289 h 11"/>
              <a:gd name="T14" fmla="*/ 28575 w 83"/>
              <a:gd name="T15" fmla="*/ 577 h 11"/>
              <a:gd name="T16" fmla="*/ 0 w 83"/>
              <a:gd name="T17" fmla="*/ 577 h 11"/>
              <a:gd name="T18" fmla="*/ 0 w 83"/>
              <a:gd name="T19" fmla="*/ 577 h 11"/>
              <a:gd name="T20" fmla="*/ 28575 w 83"/>
              <a:gd name="T21" fmla="*/ 577 h 11"/>
              <a:gd name="T22" fmla="*/ 28575 w 83"/>
              <a:gd name="T23" fmla="*/ 866 h 11"/>
              <a:gd name="T24" fmla="*/ 0 w 83"/>
              <a:gd name="T25" fmla="*/ 866 h 11"/>
              <a:gd name="T26" fmla="*/ 0 w 83"/>
              <a:gd name="T27" fmla="*/ 866 h 11"/>
              <a:gd name="T28" fmla="*/ 28575 w 83"/>
              <a:gd name="T29" fmla="*/ 866 h 11"/>
              <a:gd name="T30" fmla="*/ 28575 w 83"/>
              <a:gd name="T31" fmla="*/ 1443 h 11"/>
              <a:gd name="T32" fmla="*/ 0 w 83"/>
              <a:gd name="T33" fmla="*/ 1443 h 11"/>
              <a:gd name="T34" fmla="*/ 0 w 83"/>
              <a:gd name="T35" fmla="*/ 1732 h 11"/>
              <a:gd name="T36" fmla="*/ 28575 w 83"/>
              <a:gd name="T37" fmla="*/ 1732 h 11"/>
              <a:gd name="T38" fmla="*/ 28575 w 83"/>
              <a:gd name="T39" fmla="*/ 1732 h 11"/>
              <a:gd name="T40" fmla="*/ 0 w 83"/>
              <a:gd name="T41" fmla="*/ 1732 h 11"/>
              <a:gd name="T42" fmla="*/ 0 w 83"/>
              <a:gd name="T43" fmla="*/ 2020 h 11"/>
              <a:gd name="T44" fmla="*/ 28575 w 83"/>
              <a:gd name="T45" fmla="*/ 2020 h 11"/>
              <a:gd name="T46" fmla="*/ 28575 w 83"/>
              <a:gd name="T47" fmla="*/ 2020 h 11"/>
              <a:gd name="T48" fmla="*/ 0 w 83"/>
              <a:gd name="T49" fmla="*/ 2020 h 11"/>
              <a:gd name="T50" fmla="*/ 0 w 83"/>
              <a:gd name="T51" fmla="*/ 2309 h 11"/>
              <a:gd name="T52" fmla="*/ 28575 w 83"/>
              <a:gd name="T53" fmla="*/ 2309 h 11"/>
              <a:gd name="T54" fmla="*/ 28575 w 83"/>
              <a:gd name="T55" fmla="*/ 2309 h 11"/>
              <a:gd name="T56" fmla="*/ 0 w 83"/>
              <a:gd name="T57" fmla="*/ 2309 h 11"/>
              <a:gd name="T58" fmla="*/ 0 w 83"/>
              <a:gd name="T59" fmla="*/ 2886 h 11"/>
              <a:gd name="T60" fmla="*/ 28575 w 83"/>
              <a:gd name="T61" fmla="*/ 2886 h 11"/>
              <a:gd name="T62" fmla="*/ 28575 w 83"/>
              <a:gd name="T63" fmla="*/ 3175 h 11"/>
              <a:gd name="T64" fmla="*/ 0 w 83"/>
              <a:gd name="T65" fmla="*/ 3175 h 11"/>
              <a:gd name="T66" fmla="*/ 28575 w 83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3" h="11">
                <a:moveTo>
                  <a:pt x="0" y="5"/>
                </a:moveTo>
                <a:lnTo>
                  <a:pt x="0" y="0"/>
                </a:lnTo>
                <a:lnTo>
                  <a:pt x="83" y="0"/>
                </a:lnTo>
                <a:lnTo>
                  <a:pt x="0" y="0"/>
                </a:lnTo>
                <a:lnTo>
                  <a:pt x="0" y="1"/>
                </a:lnTo>
                <a:lnTo>
                  <a:pt x="83" y="1"/>
                </a:lnTo>
                <a:lnTo>
                  <a:pt x="83" y="2"/>
                </a:lnTo>
                <a:lnTo>
                  <a:pt x="0" y="2"/>
                </a:lnTo>
                <a:lnTo>
                  <a:pt x="83" y="2"/>
                </a:lnTo>
                <a:lnTo>
                  <a:pt x="83" y="3"/>
                </a:lnTo>
                <a:lnTo>
                  <a:pt x="0" y="3"/>
                </a:lnTo>
                <a:lnTo>
                  <a:pt x="83" y="3"/>
                </a:lnTo>
                <a:lnTo>
                  <a:pt x="83" y="5"/>
                </a:lnTo>
                <a:lnTo>
                  <a:pt x="0" y="5"/>
                </a:lnTo>
                <a:lnTo>
                  <a:pt x="0" y="6"/>
                </a:lnTo>
                <a:lnTo>
                  <a:pt x="83" y="6"/>
                </a:lnTo>
                <a:lnTo>
                  <a:pt x="0" y="6"/>
                </a:lnTo>
                <a:lnTo>
                  <a:pt x="0" y="7"/>
                </a:lnTo>
                <a:lnTo>
                  <a:pt x="83" y="7"/>
                </a:lnTo>
                <a:lnTo>
                  <a:pt x="0" y="7"/>
                </a:lnTo>
                <a:lnTo>
                  <a:pt x="0" y="8"/>
                </a:lnTo>
                <a:lnTo>
                  <a:pt x="83" y="8"/>
                </a:lnTo>
                <a:lnTo>
                  <a:pt x="0" y="8"/>
                </a:lnTo>
                <a:lnTo>
                  <a:pt x="0" y="10"/>
                </a:lnTo>
                <a:lnTo>
                  <a:pt x="83" y="10"/>
                </a:lnTo>
                <a:lnTo>
                  <a:pt x="83" y="11"/>
                </a:lnTo>
                <a:lnTo>
                  <a:pt x="0" y="11"/>
                </a:lnTo>
                <a:lnTo>
                  <a:pt x="8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" name="Freeform 286"/>
          <p:cNvSpPr>
            <a:spLocks/>
          </p:cNvSpPr>
          <p:nvPr/>
        </p:nvSpPr>
        <p:spPr bwMode="auto">
          <a:xfrm>
            <a:off x="3876675" y="5054600"/>
            <a:ext cx="3175" cy="4763"/>
          </a:xfrm>
          <a:custGeom>
            <a:avLst/>
            <a:gdLst>
              <a:gd name="T0" fmla="*/ 1443 w 11"/>
              <a:gd name="T1" fmla="*/ 4763 h 12"/>
              <a:gd name="T2" fmla="*/ 0 w 11"/>
              <a:gd name="T3" fmla="*/ 4763 h 12"/>
              <a:gd name="T4" fmla="*/ 0 w 11"/>
              <a:gd name="T5" fmla="*/ 0 h 12"/>
              <a:gd name="T6" fmla="*/ 0 w 11"/>
              <a:gd name="T7" fmla="*/ 0 h 12"/>
              <a:gd name="T8" fmla="*/ 0 w 11"/>
              <a:gd name="T9" fmla="*/ 4763 h 12"/>
              <a:gd name="T10" fmla="*/ 289 w 11"/>
              <a:gd name="T11" fmla="*/ 4763 h 12"/>
              <a:gd name="T12" fmla="*/ 289 w 11"/>
              <a:gd name="T13" fmla="*/ 0 h 12"/>
              <a:gd name="T14" fmla="*/ 577 w 11"/>
              <a:gd name="T15" fmla="*/ 0 h 12"/>
              <a:gd name="T16" fmla="*/ 577 w 11"/>
              <a:gd name="T17" fmla="*/ 4763 h 12"/>
              <a:gd name="T18" fmla="*/ 577 w 11"/>
              <a:gd name="T19" fmla="*/ 4763 h 12"/>
              <a:gd name="T20" fmla="*/ 577 w 11"/>
              <a:gd name="T21" fmla="*/ 0 h 12"/>
              <a:gd name="T22" fmla="*/ 866 w 11"/>
              <a:gd name="T23" fmla="*/ 0 h 12"/>
              <a:gd name="T24" fmla="*/ 866 w 11"/>
              <a:gd name="T25" fmla="*/ 4763 h 12"/>
              <a:gd name="T26" fmla="*/ 866 w 11"/>
              <a:gd name="T27" fmla="*/ 4763 h 12"/>
              <a:gd name="T28" fmla="*/ 866 w 11"/>
              <a:gd name="T29" fmla="*/ 0 h 12"/>
              <a:gd name="T30" fmla="*/ 1443 w 11"/>
              <a:gd name="T31" fmla="*/ 0 h 12"/>
              <a:gd name="T32" fmla="*/ 1443 w 11"/>
              <a:gd name="T33" fmla="*/ 4763 h 12"/>
              <a:gd name="T34" fmla="*/ 1443 w 11"/>
              <a:gd name="T35" fmla="*/ 4763 h 12"/>
              <a:gd name="T36" fmla="*/ 1443 w 11"/>
              <a:gd name="T37" fmla="*/ 0 h 12"/>
              <a:gd name="T38" fmla="*/ 1732 w 11"/>
              <a:gd name="T39" fmla="*/ 0 h 12"/>
              <a:gd name="T40" fmla="*/ 1732 w 11"/>
              <a:gd name="T41" fmla="*/ 4763 h 12"/>
              <a:gd name="T42" fmla="*/ 2020 w 11"/>
              <a:gd name="T43" fmla="*/ 4763 h 12"/>
              <a:gd name="T44" fmla="*/ 2020 w 11"/>
              <a:gd name="T45" fmla="*/ 0 h 12"/>
              <a:gd name="T46" fmla="*/ 2020 w 11"/>
              <a:gd name="T47" fmla="*/ 0 h 12"/>
              <a:gd name="T48" fmla="*/ 2020 w 11"/>
              <a:gd name="T49" fmla="*/ 4763 h 12"/>
              <a:gd name="T50" fmla="*/ 2309 w 11"/>
              <a:gd name="T51" fmla="*/ 4763 h 12"/>
              <a:gd name="T52" fmla="*/ 2309 w 11"/>
              <a:gd name="T53" fmla="*/ 0 h 12"/>
              <a:gd name="T54" fmla="*/ 2309 w 11"/>
              <a:gd name="T55" fmla="*/ 0 h 12"/>
              <a:gd name="T56" fmla="*/ 2309 w 11"/>
              <a:gd name="T57" fmla="*/ 4763 h 12"/>
              <a:gd name="T58" fmla="*/ 2886 w 11"/>
              <a:gd name="T59" fmla="*/ 4763 h 12"/>
              <a:gd name="T60" fmla="*/ 2886 w 11"/>
              <a:gd name="T61" fmla="*/ 0 h 12"/>
              <a:gd name="T62" fmla="*/ 3175 w 11"/>
              <a:gd name="T63" fmla="*/ 0 h 12"/>
              <a:gd name="T64" fmla="*/ 3175 w 11"/>
              <a:gd name="T65" fmla="*/ 4763 h 12"/>
              <a:gd name="T66" fmla="*/ 1443 w 11"/>
              <a:gd name="T67" fmla="*/ 0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2">
                <a:moveTo>
                  <a:pt x="5" y="12"/>
                </a:move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lnTo>
                  <a:pt x="1" y="12"/>
                </a:lnTo>
                <a:lnTo>
                  <a:pt x="1" y="0"/>
                </a:lnTo>
                <a:lnTo>
                  <a:pt x="2" y="0"/>
                </a:lnTo>
                <a:lnTo>
                  <a:pt x="2" y="12"/>
                </a:lnTo>
                <a:lnTo>
                  <a:pt x="2" y="0"/>
                </a:lnTo>
                <a:lnTo>
                  <a:pt x="3" y="0"/>
                </a:lnTo>
                <a:lnTo>
                  <a:pt x="3" y="12"/>
                </a:lnTo>
                <a:lnTo>
                  <a:pt x="3" y="0"/>
                </a:lnTo>
                <a:lnTo>
                  <a:pt x="5" y="0"/>
                </a:lnTo>
                <a:lnTo>
                  <a:pt x="5" y="12"/>
                </a:lnTo>
                <a:lnTo>
                  <a:pt x="5" y="0"/>
                </a:lnTo>
                <a:lnTo>
                  <a:pt x="6" y="0"/>
                </a:lnTo>
                <a:lnTo>
                  <a:pt x="6" y="12"/>
                </a:lnTo>
                <a:lnTo>
                  <a:pt x="7" y="12"/>
                </a:lnTo>
                <a:lnTo>
                  <a:pt x="7" y="0"/>
                </a:lnTo>
                <a:lnTo>
                  <a:pt x="7" y="12"/>
                </a:lnTo>
                <a:lnTo>
                  <a:pt x="8" y="12"/>
                </a:lnTo>
                <a:lnTo>
                  <a:pt x="8" y="0"/>
                </a:lnTo>
                <a:lnTo>
                  <a:pt x="8" y="12"/>
                </a:lnTo>
                <a:lnTo>
                  <a:pt x="10" y="12"/>
                </a:lnTo>
                <a:lnTo>
                  <a:pt x="10" y="0"/>
                </a:lnTo>
                <a:lnTo>
                  <a:pt x="11" y="0"/>
                </a:lnTo>
                <a:lnTo>
                  <a:pt x="11" y="12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9" name="Freeform 287"/>
          <p:cNvSpPr>
            <a:spLocks/>
          </p:cNvSpPr>
          <p:nvPr/>
        </p:nvSpPr>
        <p:spPr bwMode="auto">
          <a:xfrm>
            <a:off x="3886200" y="5030788"/>
            <a:ext cx="3175" cy="1587"/>
          </a:xfrm>
          <a:custGeom>
            <a:avLst/>
            <a:gdLst>
              <a:gd name="T0" fmla="*/ 1852 w 12"/>
              <a:gd name="T1" fmla="*/ 1587 h 5"/>
              <a:gd name="T2" fmla="*/ 0 w 12"/>
              <a:gd name="T3" fmla="*/ 1587 h 5"/>
              <a:gd name="T4" fmla="*/ 0 w 12"/>
              <a:gd name="T5" fmla="*/ 0 h 5"/>
              <a:gd name="T6" fmla="*/ 529 w 12"/>
              <a:gd name="T7" fmla="*/ 0 h 5"/>
              <a:gd name="T8" fmla="*/ 529 w 12"/>
              <a:gd name="T9" fmla="*/ 1587 h 5"/>
              <a:gd name="T10" fmla="*/ 794 w 12"/>
              <a:gd name="T11" fmla="*/ 1587 h 5"/>
              <a:gd name="T12" fmla="*/ 794 w 12"/>
              <a:gd name="T13" fmla="*/ 0 h 5"/>
              <a:gd name="T14" fmla="*/ 794 w 12"/>
              <a:gd name="T15" fmla="*/ 0 h 5"/>
              <a:gd name="T16" fmla="*/ 794 w 12"/>
              <a:gd name="T17" fmla="*/ 1587 h 5"/>
              <a:gd name="T18" fmla="*/ 1058 w 12"/>
              <a:gd name="T19" fmla="*/ 1587 h 5"/>
              <a:gd name="T20" fmla="*/ 1058 w 12"/>
              <a:gd name="T21" fmla="*/ 0 h 5"/>
              <a:gd name="T22" fmla="*/ 1058 w 12"/>
              <a:gd name="T23" fmla="*/ 0 h 5"/>
              <a:gd name="T24" fmla="*/ 1058 w 12"/>
              <a:gd name="T25" fmla="*/ 1587 h 5"/>
              <a:gd name="T26" fmla="*/ 1323 w 12"/>
              <a:gd name="T27" fmla="*/ 1587 h 5"/>
              <a:gd name="T28" fmla="*/ 1323 w 12"/>
              <a:gd name="T29" fmla="*/ 0 h 5"/>
              <a:gd name="T30" fmla="*/ 1323 w 12"/>
              <a:gd name="T31" fmla="*/ 0 h 5"/>
              <a:gd name="T32" fmla="*/ 1323 w 12"/>
              <a:gd name="T33" fmla="*/ 1587 h 5"/>
              <a:gd name="T34" fmla="*/ 1852 w 12"/>
              <a:gd name="T35" fmla="*/ 1587 h 5"/>
              <a:gd name="T36" fmla="*/ 1852 w 12"/>
              <a:gd name="T37" fmla="*/ 0 h 5"/>
              <a:gd name="T38" fmla="*/ 2117 w 12"/>
              <a:gd name="T39" fmla="*/ 0 h 5"/>
              <a:gd name="T40" fmla="*/ 2117 w 12"/>
              <a:gd name="T41" fmla="*/ 1587 h 5"/>
              <a:gd name="T42" fmla="*/ 2117 w 12"/>
              <a:gd name="T43" fmla="*/ 1587 h 5"/>
              <a:gd name="T44" fmla="*/ 2117 w 12"/>
              <a:gd name="T45" fmla="*/ 0 h 5"/>
              <a:gd name="T46" fmla="*/ 2381 w 12"/>
              <a:gd name="T47" fmla="*/ 0 h 5"/>
              <a:gd name="T48" fmla="*/ 2381 w 12"/>
              <a:gd name="T49" fmla="*/ 1587 h 5"/>
              <a:gd name="T50" fmla="*/ 2381 w 12"/>
              <a:gd name="T51" fmla="*/ 1587 h 5"/>
              <a:gd name="T52" fmla="*/ 2381 w 12"/>
              <a:gd name="T53" fmla="*/ 0 h 5"/>
              <a:gd name="T54" fmla="*/ 2646 w 12"/>
              <a:gd name="T55" fmla="*/ 0 h 5"/>
              <a:gd name="T56" fmla="*/ 2646 w 12"/>
              <a:gd name="T57" fmla="*/ 1587 h 5"/>
              <a:gd name="T58" fmla="*/ 2646 w 12"/>
              <a:gd name="T59" fmla="*/ 1587 h 5"/>
              <a:gd name="T60" fmla="*/ 2646 w 12"/>
              <a:gd name="T61" fmla="*/ 0 h 5"/>
              <a:gd name="T62" fmla="*/ 3175 w 12"/>
              <a:gd name="T63" fmla="*/ 0 h 5"/>
              <a:gd name="T64" fmla="*/ 3175 w 12"/>
              <a:gd name="T65" fmla="*/ 1587 h 5"/>
              <a:gd name="T66" fmla="*/ 1852 w 12"/>
              <a:gd name="T67" fmla="*/ 0 h 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5">
                <a:moveTo>
                  <a:pt x="7" y="5"/>
                </a:moveTo>
                <a:lnTo>
                  <a:pt x="0" y="5"/>
                </a:lnTo>
                <a:lnTo>
                  <a:pt x="0" y="0"/>
                </a:lnTo>
                <a:lnTo>
                  <a:pt x="2" y="0"/>
                </a:lnTo>
                <a:lnTo>
                  <a:pt x="2" y="5"/>
                </a:lnTo>
                <a:lnTo>
                  <a:pt x="3" y="5"/>
                </a:lnTo>
                <a:lnTo>
                  <a:pt x="3" y="0"/>
                </a:lnTo>
                <a:lnTo>
                  <a:pt x="3" y="5"/>
                </a:lnTo>
                <a:lnTo>
                  <a:pt x="4" y="5"/>
                </a:ln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7" y="5"/>
                </a:lnTo>
                <a:lnTo>
                  <a:pt x="7" y="0"/>
                </a:lnTo>
                <a:lnTo>
                  <a:pt x="8" y="0"/>
                </a:lnTo>
                <a:lnTo>
                  <a:pt x="8" y="5"/>
                </a:lnTo>
                <a:lnTo>
                  <a:pt x="8" y="0"/>
                </a:lnTo>
                <a:lnTo>
                  <a:pt x="9" y="0"/>
                </a:lnTo>
                <a:lnTo>
                  <a:pt x="9" y="5"/>
                </a:lnTo>
                <a:lnTo>
                  <a:pt x="9" y="0"/>
                </a:lnTo>
                <a:lnTo>
                  <a:pt x="10" y="0"/>
                </a:lnTo>
                <a:lnTo>
                  <a:pt x="10" y="5"/>
                </a:lnTo>
                <a:lnTo>
                  <a:pt x="10" y="0"/>
                </a:lnTo>
                <a:lnTo>
                  <a:pt x="12" y="0"/>
                </a:lnTo>
                <a:lnTo>
                  <a:pt x="12" y="5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0" name="Freeform 288"/>
          <p:cNvSpPr>
            <a:spLocks/>
          </p:cNvSpPr>
          <p:nvPr/>
        </p:nvSpPr>
        <p:spPr bwMode="auto">
          <a:xfrm>
            <a:off x="3887788" y="5029200"/>
            <a:ext cx="9525" cy="3175"/>
          </a:xfrm>
          <a:custGeom>
            <a:avLst/>
            <a:gdLst>
              <a:gd name="T0" fmla="*/ 0 w 28"/>
              <a:gd name="T1" fmla="*/ 1852 h 12"/>
              <a:gd name="T2" fmla="*/ 0 w 28"/>
              <a:gd name="T3" fmla="*/ 0 h 12"/>
              <a:gd name="T4" fmla="*/ 9525 w 28"/>
              <a:gd name="T5" fmla="*/ 0 h 12"/>
              <a:gd name="T6" fmla="*/ 9525 w 28"/>
              <a:gd name="T7" fmla="*/ 529 h 12"/>
              <a:gd name="T8" fmla="*/ 0 w 28"/>
              <a:gd name="T9" fmla="*/ 529 h 12"/>
              <a:gd name="T10" fmla="*/ 0 w 28"/>
              <a:gd name="T11" fmla="*/ 794 h 12"/>
              <a:gd name="T12" fmla="*/ 9525 w 28"/>
              <a:gd name="T13" fmla="*/ 794 h 12"/>
              <a:gd name="T14" fmla="*/ 9525 w 28"/>
              <a:gd name="T15" fmla="*/ 794 h 12"/>
              <a:gd name="T16" fmla="*/ 0 w 28"/>
              <a:gd name="T17" fmla="*/ 794 h 12"/>
              <a:gd name="T18" fmla="*/ 0 w 28"/>
              <a:gd name="T19" fmla="*/ 1058 h 12"/>
              <a:gd name="T20" fmla="*/ 9525 w 28"/>
              <a:gd name="T21" fmla="*/ 1058 h 12"/>
              <a:gd name="T22" fmla="*/ 9525 w 28"/>
              <a:gd name="T23" fmla="*/ 1058 h 12"/>
              <a:gd name="T24" fmla="*/ 0 w 28"/>
              <a:gd name="T25" fmla="*/ 1058 h 12"/>
              <a:gd name="T26" fmla="*/ 0 w 28"/>
              <a:gd name="T27" fmla="*/ 1323 h 12"/>
              <a:gd name="T28" fmla="*/ 9525 w 28"/>
              <a:gd name="T29" fmla="*/ 1323 h 12"/>
              <a:gd name="T30" fmla="*/ 9525 w 28"/>
              <a:gd name="T31" fmla="*/ 1323 h 12"/>
              <a:gd name="T32" fmla="*/ 0 w 28"/>
              <a:gd name="T33" fmla="*/ 1323 h 12"/>
              <a:gd name="T34" fmla="*/ 0 w 28"/>
              <a:gd name="T35" fmla="*/ 1852 h 12"/>
              <a:gd name="T36" fmla="*/ 9525 w 28"/>
              <a:gd name="T37" fmla="*/ 1852 h 12"/>
              <a:gd name="T38" fmla="*/ 9525 w 28"/>
              <a:gd name="T39" fmla="*/ 2117 h 12"/>
              <a:gd name="T40" fmla="*/ 0 w 28"/>
              <a:gd name="T41" fmla="*/ 2117 h 12"/>
              <a:gd name="T42" fmla="*/ 0 w 28"/>
              <a:gd name="T43" fmla="*/ 2117 h 12"/>
              <a:gd name="T44" fmla="*/ 9525 w 28"/>
              <a:gd name="T45" fmla="*/ 2117 h 12"/>
              <a:gd name="T46" fmla="*/ 9525 w 28"/>
              <a:gd name="T47" fmla="*/ 2381 h 12"/>
              <a:gd name="T48" fmla="*/ 0 w 28"/>
              <a:gd name="T49" fmla="*/ 2381 h 12"/>
              <a:gd name="T50" fmla="*/ 0 w 28"/>
              <a:gd name="T51" fmla="*/ 2381 h 12"/>
              <a:gd name="T52" fmla="*/ 9525 w 28"/>
              <a:gd name="T53" fmla="*/ 2381 h 12"/>
              <a:gd name="T54" fmla="*/ 9525 w 28"/>
              <a:gd name="T55" fmla="*/ 2646 h 12"/>
              <a:gd name="T56" fmla="*/ 0 w 28"/>
              <a:gd name="T57" fmla="*/ 2646 h 12"/>
              <a:gd name="T58" fmla="*/ 0 w 28"/>
              <a:gd name="T59" fmla="*/ 3175 h 12"/>
              <a:gd name="T60" fmla="*/ 9525 w 28"/>
              <a:gd name="T61" fmla="*/ 3175 h 12"/>
              <a:gd name="T62" fmla="*/ 9525 w 28"/>
              <a:gd name="T63" fmla="*/ 3175 h 12"/>
              <a:gd name="T64" fmla="*/ 0 w 28"/>
              <a:gd name="T65" fmla="*/ 3175 h 12"/>
              <a:gd name="T66" fmla="*/ 9525 w 28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2">
                <a:moveTo>
                  <a:pt x="0" y="7"/>
                </a:moveTo>
                <a:lnTo>
                  <a:pt x="0" y="0"/>
                </a:lnTo>
                <a:lnTo>
                  <a:pt x="28" y="0"/>
                </a:lnTo>
                <a:lnTo>
                  <a:pt x="28" y="2"/>
                </a:lnTo>
                <a:lnTo>
                  <a:pt x="0" y="2"/>
                </a:lnTo>
                <a:lnTo>
                  <a:pt x="0" y="3"/>
                </a:lnTo>
                <a:lnTo>
                  <a:pt x="28" y="3"/>
                </a:lnTo>
                <a:lnTo>
                  <a:pt x="0" y="3"/>
                </a:lnTo>
                <a:lnTo>
                  <a:pt x="0" y="4"/>
                </a:lnTo>
                <a:lnTo>
                  <a:pt x="28" y="4"/>
                </a:lnTo>
                <a:lnTo>
                  <a:pt x="0" y="4"/>
                </a:lnTo>
                <a:lnTo>
                  <a:pt x="0" y="5"/>
                </a:lnTo>
                <a:lnTo>
                  <a:pt x="28" y="5"/>
                </a:lnTo>
                <a:lnTo>
                  <a:pt x="0" y="5"/>
                </a:lnTo>
                <a:lnTo>
                  <a:pt x="0" y="7"/>
                </a:lnTo>
                <a:lnTo>
                  <a:pt x="28" y="7"/>
                </a:lnTo>
                <a:lnTo>
                  <a:pt x="28" y="8"/>
                </a:lnTo>
                <a:lnTo>
                  <a:pt x="0" y="8"/>
                </a:lnTo>
                <a:lnTo>
                  <a:pt x="28" y="8"/>
                </a:lnTo>
                <a:lnTo>
                  <a:pt x="28" y="9"/>
                </a:lnTo>
                <a:lnTo>
                  <a:pt x="0" y="9"/>
                </a:lnTo>
                <a:lnTo>
                  <a:pt x="28" y="9"/>
                </a:lnTo>
                <a:lnTo>
                  <a:pt x="28" y="10"/>
                </a:lnTo>
                <a:lnTo>
                  <a:pt x="0" y="10"/>
                </a:lnTo>
                <a:lnTo>
                  <a:pt x="0" y="12"/>
                </a:lnTo>
                <a:lnTo>
                  <a:pt x="28" y="12"/>
                </a:lnTo>
                <a:lnTo>
                  <a:pt x="0" y="12"/>
                </a:lnTo>
                <a:lnTo>
                  <a:pt x="28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1" name="Freeform 289"/>
          <p:cNvSpPr>
            <a:spLocks/>
          </p:cNvSpPr>
          <p:nvPr/>
        </p:nvSpPr>
        <p:spPr bwMode="auto">
          <a:xfrm>
            <a:off x="3895725" y="5024438"/>
            <a:ext cx="3175" cy="6350"/>
          </a:xfrm>
          <a:custGeom>
            <a:avLst/>
            <a:gdLst>
              <a:gd name="T0" fmla="*/ 1852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265 w 12"/>
              <a:gd name="T7" fmla="*/ 0 h 18"/>
              <a:gd name="T8" fmla="*/ 265 w 12"/>
              <a:gd name="T9" fmla="*/ 6350 h 18"/>
              <a:gd name="T10" fmla="*/ 794 w 12"/>
              <a:gd name="T11" fmla="*/ 6350 h 18"/>
              <a:gd name="T12" fmla="*/ 794 w 12"/>
              <a:gd name="T13" fmla="*/ 0 h 18"/>
              <a:gd name="T14" fmla="*/ 794 w 12"/>
              <a:gd name="T15" fmla="*/ 0 h 18"/>
              <a:gd name="T16" fmla="*/ 794 w 12"/>
              <a:gd name="T17" fmla="*/ 6350 h 18"/>
              <a:gd name="T18" fmla="*/ 1058 w 12"/>
              <a:gd name="T19" fmla="*/ 6350 h 18"/>
              <a:gd name="T20" fmla="*/ 1058 w 12"/>
              <a:gd name="T21" fmla="*/ 0 h 18"/>
              <a:gd name="T22" fmla="*/ 1058 w 12"/>
              <a:gd name="T23" fmla="*/ 0 h 18"/>
              <a:gd name="T24" fmla="*/ 1058 w 12"/>
              <a:gd name="T25" fmla="*/ 6350 h 18"/>
              <a:gd name="T26" fmla="*/ 1323 w 12"/>
              <a:gd name="T27" fmla="*/ 6350 h 18"/>
              <a:gd name="T28" fmla="*/ 1323 w 12"/>
              <a:gd name="T29" fmla="*/ 0 h 18"/>
              <a:gd name="T30" fmla="*/ 1852 w 12"/>
              <a:gd name="T31" fmla="*/ 0 h 18"/>
              <a:gd name="T32" fmla="*/ 1852 w 12"/>
              <a:gd name="T33" fmla="*/ 6350 h 18"/>
              <a:gd name="T34" fmla="*/ 1852 w 12"/>
              <a:gd name="T35" fmla="*/ 6350 h 18"/>
              <a:gd name="T36" fmla="*/ 1852 w 12"/>
              <a:gd name="T37" fmla="*/ 0 h 18"/>
              <a:gd name="T38" fmla="*/ 2117 w 12"/>
              <a:gd name="T39" fmla="*/ 0 h 18"/>
              <a:gd name="T40" fmla="*/ 2117 w 12"/>
              <a:gd name="T41" fmla="*/ 6350 h 18"/>
              <a:gd name="T42" fmla="*/ 2117 w 12"/>
              <a:gd name="T43" fmla="*/ 6350 h 18"/>
              <a:gd name="T44" fmla="*/ 2117 w 12"/>
              <a:gd name="T45" fmla="*/ 0 h 18"/>
              <a:gd name="T46" fmla="*/ 2381 w 12"/>
              <a:gd name="T47" fmla="*/ 0 h 18"/>
              <a:gd name="T48" fmla="*/ 2381 w 12"/>
              <a:gd name="T49" fmla="*/ 6350 h 18"/>
              <a:gd name="T50" fmla="*/ 2381 w 12"/>
              <a:gd name="T51" fmla="*/ 6350 h 18"/>
              <a:gd name="T52" fmla="*/ 2381 w 12"/>
              <a:gd name="T53" fmla="*/ 0 h 18"/>
              <a:gd name="T54" fmla="*/ 2646 w 12"/>
              <a:gd name="T55" fmla="*/ 0 h 18"/>
              <a:gd name="T56" fmla="*/ 2646 w 12"/>
              <a:gd name="T57" fmla="*/ 6350 h 18"/>
              <a:gd name="T58" fmla="*/ 3175 w 12"/>
              <a:gd name="T59" fmla="*/ 6350 h 18"/>
              <a:gd name="T60" fmla="*/ 3175 w 12"/>
              <a:gd name="T61" fmla="*/ 0 h 18"/>
              <a:gd name="T62" fmla="*/ 3175 w 12"/>
              <a:gd name="T63" fmla="*/ 0 h 18"/>
              <a:gd name="T64" fmla="*/ 3175 w 12"/>
              <a:gd name="T65" fmla="*/ 6350 h 18"/>
              <a:gd name="T66" fmla="*/ 1852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8" y="0"/>
                </a:lnTo>
                <a:lnTo>
                  <a:pt x="8" y="18"/>
                </a:lnTo>
                <a:lnTo>
                  <a:pt x="8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2" y="18"/>
                </a:lnTo>
                <a:lnTo>
                  <a:pt x="12" y="0"/>
                </a:lnTo>
                <a:lnTo>
                  <a:pt x="12" y="18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2" name="Freeform 290"/>
          <p:cNvSpPr>
            <a:spLocks/>
          </p:cNvSpPr>
          <p:nvPr/>
        </p:nvSpPr>
        <p:spPr bwMode="auto">
          <a:xfrm>
            <a:off x="3897313" y="5021263"/>
            <a:ext cx="20637" cy="4762"/>
          </a:xfrm>
          <a:custGeom>
            <a:avLst/>
            <a:gdLst>
              <a:gd name="T0" fmla="*/ 0 w 54"/>
              <a:gd name="T1" fmla="*/ 2778 h 12"/>
              <a:gd name="T2" fmla="*/ 0 w 54"/>
              <a:gd name="T3" fmla="*/ 0 h 12"/>
              <a:gd name="T4" fmla="*/ 20637 w 54"/>
              <a:gd name="T5" fmla="*/ 0 h 12"/>
              <a:gd name="T6" fmla="*/ 20637 w 54"/>
              <a:gd name="T7" fmla="*/ 794 h 12"/>
              <a:gd name="T8" fmla="*/ 0 w 54"/>
              <a:gd name="T9" fmla="*/ 794 h 12"/>
              <a:gd name="T10" fmla="*/ 0 w 54"/>
              <a:gd name="T11" fmla="*/ 1191 h 12"/>
              <a:gd name="T12" fmla="*/ 20637 w 54"/>
              <a:gd name="T13" fmla="*/ 1191 h 12"/>
              <a:gd name="T14" fmla="*/ 20637 w 54"/>
              <a:gd name="T15" fmla="*/ 1191 h 12"/>
              <a:gd name="T16" fmla="*/ 0 w 54"/>
              <a:gd name="T17" fmla="*/ 1191 h 12"/>
              <a:gd name="T18" fmla="*/ 0 w 54"/>
              <a:gd name="T19" fmla="*/ 1587 h 12"/>
              <a:gd name="T20" fmla="*/ 20637 w 54"/>
              <a:gd name="T21" fmla="*/ 1587 h 12"/>
              <a:gd name="T22" fmla="*/ 20637 w 54"/>
              <a:gd name="T23" fmla="*/ 1587 h 12"/>
              <a:gd name="T24" fmla="*/ 0 w 54"/>
              <a:gd name="T25" fmla="*/ 1587 h 12"/>
              <a:gd name="T26" fmla="*/ 0 w 54"/>
              <a:gd name="T27" fmla="*/ 2381 h 12"/>
              <a:gd name="T28" fmla="*/ 20637 w 54"/>
              <a:gd name="T29" fmla="*/ 2381 h 12"/>
              <a:gd name="T30" fmla="*/ 20637 w 54"/>
              <a:gd name="T31" fmla="*/ 2778 h 12"/>
              <a:gd name="T32" fmla="*/ 0 w 54"/>
              <a:gd name="T33" fmla="*/ 2778 h 12"/>
              <a:gd name="T34" fmla="*/ 0 w 54"/>
              <a:gd name="T35" fmla="*/ 2778 h 12"/>
              <a:gd name="T36" fmla="*/ 20637 w 54"/>
              <a:gd name="T37" fmla="*/ 2778 h 12"/>
              <a:gd name="T38" fmla="*/ 20637 w 54"/>
              <a:gd name="T39" fmla="*/ 3175 h 12"/>
              <a:gd name="T40" fmla="*/ 0 w 54"/>
              <a:gd name="T41" fmla="*/ 3175 h 12"/>
              <a:gd name="T42" fmla="*/ 0 w 54"/>
              <a:gd name="T43" fmla="*/ 3175 h 12"/>
              <a:gd name="T44" fmla="*/ 20637 w 54"/>
              <a:gd name="T45" fmla="*/ 3175 h 12"/>
              <a:gd name="T46" fmla="*/ 20637 w 54"/>
              <a:gd name="T47" fmla="*/ 3572 h 12"/>
              <a:gd name="T48" fmla="*/ 0 w 54"/>
              <a:gd name="T49" fmla="*/ 3572 h 12"/>
              <a:gd name="T50" fmla="*/ 0 w 54"/>
              <a:gd name="T51" fmla="*/ 3572 h 12"/>
              <a:gd name="T52" fmla="*/ 20637 w 54"/>
              <a:gd name="T53" fmla="*/ 3572 h 12"/>
              <a:gd name="T54" fmla="*/ 20637 w 54"/>
              <a:gd name="T55" fmla="*/ 4365 h 12"/>
              <a:gd name="T56" fmla="*/ 0 w 54"/>
              <a:gd name="T57" fmla="*/ 4365 h 12"/>
              <a:gd name="T58" fmla="*/ 0 w 54"/>
              <a:gd name="T59" fmla="*/ 4762 h 12"/>
              <a:gd name="T60" fmla="*/ 20637 w 54"/>
              <a:gd name="T61" fmla="*/ 4762 h 12"/>
              <a:gd name="T62" fmla="*/ 20637 w 54"/>
              <a:gd name="T63" fmla="*/ 4762 h 12"/>
              <a:gd name="T64" fmla="*/ 0 w 54"/>
              <a:gd name="T65" fmla="*/ 4762 h 12"/>
              <a:gd name="T66" fmla="*/ 20637 w 54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4" h="12">
                <a:moveTo>
                  <a:pt x="0" y="7"/>
                </a:moveTo>
                <a:lnTo>
                  <a:pt x="0" y="0"/>
                </a:lnTo>
                <a:lnTo>
                  <a:pt x="54" y="0"/>
                </a:lnTo>
                <a:lnTo>
                  <a:pt x="54" y="2"/>
                </a:lnTo>
                <a:lnTo>
                  <a:pt x="0" y="2"/>
                </a:lnTo>
                <a:lnTo>
                  <a:pt x="0" y="3"/>
                </a:lnTo>
                <a:lnTo>
                  <a:pt x="54" y="3"/>
                </a:lnTo>
                <a:lnTo>
                  <a:pt x="0" y="3"/>
                </a:lnTo>
                <a:lnTo>
                  <a:pt x="0" y="4"/>
                </a:lnTo>
                <a:lnTo>
                  <a:pt x="54" y="4"/>
                </a:lnTo>
                <a:lnTo>
                  <a:pt x="0" y="4"/>
                </a:lnTo>
                <a:lnTo>
                  <a:pt x="0" y="6"/>
                </a:lnTo>
                <a:lnTo>
                  <a:pt x="54" y="6"/>
                </a:lnTo>
                <a:lnTo>
                  <a:pt x="54" y="7"/>
                </a:lnTo>
                <a:lnTo>
                  <a:pt x="0" y="7"/>
                </a:lnTo>
                <a:lnTo>
                  <a:pt x="54" y="7"/>
                </a:lnTo>
                <a:lnTo>
                  <a:pt x="54" y="8"/>
                </a:lnTo>
                <a:lnTo>
                  <a:pt x="0" y="8"/>
                </a:lnTo>
                <a:lnTo>
                  <a:pt x="54" y="8"/>
                </a:lnTo>
                <a:lnTo>
                  <a:pt x="54" y="9"/>
                </a:lnTo>
                <a:lnTo>
                  <a:pt x="0" y="9"/>
                </a:lnTo>
                <a:lnTo>
                  <a:pt x="54" y="9"/>
                </a:lnTo>
                <a:lnTo>
                  <a:pt x="54" y="11"/>
                </a:lnTo>
                <a:lnTo>
                  <a:pt x="0" y="11"/>
                </a:lnTo>
                <a:lnTo>
                  <a:pt x="0" y="12"/>
                </a:lnTo>
                <a:lnTo>
                  <a:pt x="54" y="12"/>
                </a:lnTo>
                <a:lnTo>
                  <a:pt x="0" y="12"/>
                </a:lnTo>
                <a:lnTo>
                  <a:pt x="54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3" name="Freeform 291"/>
          <p:cNvSpPr>
            <a:spLocks/>
          </p:cNvSpPr>
          <p:nvPr/>
        </p:nvSpPr>
        <p:spPr bwMode="auto">
          <a:xfrm>
            <a:off x="3916363" y="5024438"/>
            <a:ext cx="1587" cy="1587"/>
          </a:xfrm>
          <a:custGeom>
            <a:avLst/>
            <a:gdLst>
              <a:gd name="T0" fmla="*/ 721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44 w 11"/>
              <a:gd name="T7" fmla="*/ 0 h 1587"/>
              <a:gd name="T8" fmla="*/ 144 w 11"/>
              <a:gd name="T9" fmla="*/ 0 h 1587"/>
              <a:gd name="T10" fmla="*/ 144 w 11"/>
              <a:gd name="T11" fmla="*/ 0 h 1587"/>
              <a:gd name="T12" fmla="*/ 144 w 11"/>
              <a:gd name="T13" fmla="*/ 0 h 1587"/>
              <a:gd name="T14" fmla="*/ 433 w 11"/>
              <a:gd name="T15" fmla="*/ 0 h 1587"/>
              <a:gd name="T16" fmla="*/ 433 w 11"/>
              <a:gd name="T17" fmla="*/ 0 h 1587"/>
              <a:gd name="T18" fmla="*/ 433 w 11"/>
              <a:gd name="T19" fmla="*/ 0 h 1587"/>
              <a:gd name="T20" fmla="*/ 433 w 11"/>
              <a:gd name="T21" fmla="*/ 0 h 1587"/>
              <a:gd name="T22" fmla="*/ 433 w 11"/>
              <a:gd name="T23" fmla="*/ 0 h 1587"/>
              <a:gd name="T24" fmla="*/ 433 w 11"/>
              <a:gd name="T25" fmla="*/ 0 h 1587"/>
              <a:gd name="T26" fmla="*/ 721 w 11"/>
              <a:gd name="T27" fmla="*/ 0 h 1587"/>
              <a:gd name="T28" fmla="*/ 721 w 11"/>
              <a:gd name="T29" fmla="*/ 0 h 1587"/>
              <a:gd name="T30" fmla="*/ 721 w 11"/>
              <a:gd name="T31" fmla="*/ 0 h 1587"/>
              <a:gd name="T32" fmla="*/ 721 w 11"/>
              <a:gd name="T33" fmla="*/ 0 h 1587"/>
              <a:gd name="T34" fmla="*/ 866 w 11"/>
              <a:gd name="T35" fmla="*/ 0 h 1587"/>
              <a:gd name="T36" fmla="*/ 866 w 11"/>
              <a:gd name="T37" fmla="*/ 0 h 1587"/>
              <a:gd name="T38" fmla="*/ 866 w 11"/>
              <a:gd name="T39" fmla="*/ 0 h 1587"/>
              <a:gd name="T40" fmla="*/ 866 w 11"/>
              <a:gd name="T41" fmla="*/ 0 h 1587"/>
              <a:gd name="T42" fmla="*/ 1154 w 11"/>
              <a:gd name="T43" fmla="*/ 0 h 1587"/>
              <a:gd name="T44" fmla="*/ 1154 w 11"/>
              <a:gd name="T45" fmla="*/ 0 h 1587"/>
              <a:gd name="T46" fmla="*/ 1298 w 11"/>
              <a:gd name="T47" fmla="*/ 0 h 1587"/>
              <a:gd name="T48" fmla="*/ 1298 w 11"/>
              <a:gd name="T49" fmla="*/ 0 h 1587"/>
              <a:gd name="T50" fmla="*/ 1298 w 11"/>
              <a:gd name="T51" fmla="*/ 0 h 1587"/>
              <a:gd name="T52" fmla="*/ 1298 w 11"/>
              <a:gd name="T53" fmla="*/ 0 h 1587"/>
              <a:gd name="T54" fmla="*/ 1443 w 11"/>
              <a:gd name="T55" fmla="*/ 0 h 1587"/>
              <a:gd name="T56" fmla="*/ 1443 w 11"/>
              <a:gd name="T57" fmla="*/ 0 h 1587"/>
              <a:gd name="T58" fmla="*/ 1443 w 11"/>
              <a:gd name="T59" fmla="*/ 0 h 1587"/>
              <a:gd name="T60" fmla="*/ 1443 w 11"/>
              <a:gd name="T61" fmla="*/ 0 h 1587"/>
              <a:gd name="T62" fmla="*/ 1587 w 11"/>
              <a:gd name="T63" fmla="*/ 0 h 1587"/>
              <a:gd name="T64" fmla="*/ 1587 w 11"/>
              <a:gd name="T65" fmla="*/ 0 h 1587"/>
              <a:gd name="T66" fmla="*/ 721 w 11"/>
              <a:gd name="T67" fmla="*/ 0 h 15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587">
                <a:moveTo>
                  <a:pt x="5" y="0"/>
                </a:move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4" name="Freeform 292"/>
          <p:cNvSpPr>
            <a:spLocks/>
          </p:cNvSpPr>
          <p:nvPr/>
        </p:nvSpPr>
        <p:spPr bwMode="auto">
          <a:xfrm>
            <a:off x="3938588" y="5006975"/>
            <a:ext cx="6350" cy="4763"/>
          </a:xfrm>
          <a:custGeom>
            <a:avLst/>
            <a:gdLst>
              <a:gd name="T0" fmla="*/ 0 w 21"/>
              <a:gd name="T1" fmla="*/ 2598 h 11"/>
              <a:gd name="T2" fmla="*/ 0 w 21"/>
              <a:gd name="T3" fmla="*/ 0 h 11"/>
              <a:gd name="T4" fmla="*/ 6350 w 21"/>
              <a:gd name="T5" fmla="*/ 0 h 11"/>
              <a:gd name="T6" fmla="*/ 6350 w 21"/>
              <a:gd name="T7" fmla="*/ 433 h 11"/>
              <a:gd name="T8" fmla="*/ 0 w 21"/>
              <a:gd name="T9" fmla="*/ 433 h 11"/>
              <a:gd name="T10" fmla="*/ 0 w 21"/>
              <a:gd name="T11" fmla="*/ 866 h 11"/>
              <a:gd name="T12" fmla="*/ 6350 w 21"/>
              <a:gd name="T13" fmla="*/ 866 h 11"/>
              <a:gd name="T14" fmla="*/ 6350 w 21"/>
              <a:gd name="T15" fmla="*/ 866 h 11"/>
              <a:gd name="T16" fmla="*/ 0 w 21"/>
              <a:gd name="T17" fmla="*/ 866 h 11"/>
              <a:gd name="T18" fmla="*/ 0 w 21"/>
              <a:gd name="T19" fmla="*/ 1732 h 11"/>
              <a:gd name="T20" fmla="*/ 6350 w 21"/>
              <a:gd name="T21" fmla="*/ 1732 h 11"/>
              <a:gd name="T22" fmla="*/ 6350 w 21"/>
              <a:gd name="T23" fmla="*/ 1732 h 11"/>
              <a:gd name="T24" fmla="*/ 0 w 21"/>
              <a:gd name="T25" fmla="*/ 1732 h 11"/>
              <a:gd name="T26" fmla="*/ 0 w 21"/>
              <a:gd name="T27" fmla="*/ 2165 h 11"/>
              <a:gd name="T28" fmla="*/ 6350 w 21"/>
              <a:gd name="T29" fmla="*/ 2165 h 11"/>
              <a:gd name="T30" fmla="*/ 6350 w 21"/>
              <a:gd name="T31" fmla="*/ 2598 h 11"/>
              <a:gd name="T32" fmla="*/ 0 w 21"/>
              <a:gd name="T33" fmla="*/ 2598 h 11"/>
              <a:gd name="T34" fmla="*/ 0 w 21"/>
              <a:gd name="T35" fmla="*/ 2598 h 11"/>
              <a:gd name="T36" fmla="*/ 6350 w 21"/>
              <a:gd name="T37" fmla="*/ 2598 h 11"/>
              <a:gd name="T38" fmla="*/ 6350 w 21"/>
              <a:gd name="T39" fmla="*/ 3464 h 11"/>
              <a:gd name="T40" fmla="*/ 0 w 21"/>
              <a:gd name="T41" fmla="*/ 3464 h 11"/>
              <a:gd name="T42" fmla="*/ 0 w 21"/>
              <a:gd name="T43" fmla="*/ 3464 h 11"/>
              <a:gd name="T44" fmla="*/ 6350 w 21"/>
              <a:gd name="T45" fmla="*/ 3464 h 11"/>
              <a:gd name="T46" fmla="*/ 6350 w 21"/>
              <a:gd name="T47" fmla="*/ 3897 h 11"/>
              <a:gd name="T48" fmla="*/ 0 w 21"/>
              <a:gd name="T49" fmla="*/ 3897 h 11"/>
              <a:gd name="T50" fmla="*/ 0 w 21"/>
              <a:gd name="T51" fmla="*/ 3897 h 11"/>
              <a:gd name="T52" fmla="*/ 6350 w 21"/>
              <a:gd name="T53" fmla="*/ 3897 h 11"/>
              <a:gd name="T54" fmla="*/ 6350 w 21"/>
              <a:gd name="T55" fmla="*/ 4330 h 11"/>
              <a:gd name="T56" fmla="*/ 0 w 21"/>
              <a:gd name="T57" fmla="*/ 4330 h 11"/>
              <a:gd name="T58" fmla="*/ 0 w 21"/>
              <a:gd name="T59" fmla="*/ 4763 h 11"/>
              <a:gd name="T60" fmla="*/ 6350 w 21"/>
              <a:gd name="T61" fmla="*/ 4763 h 11"/>
              <a:gd name="T62" fmla="*/ 6350 w 21"/>
              <a:gd name="T63" fmla="*/ 4763 h 11"/>
              <a:gd name="T64" fmla="*/ 0 w 21"/>
              <a:gd name="T65" fmla="*/ 4763 h 11"/>
              <a:gd name="T66" fmla="*/ 6350 w 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" h="11">
                <a:moveTo>
                  <a:pt x="0" y="6"/>
                </a:moveTo>
                <a:lnTo>
                  <a:pt x="0" y="0"/>
                </a:lnTo>
                <a:lnTo>
                  <a:pt x="21" y="0"/>
                </a:lnTo>
                <a:lnTo>
                  <a:pt x="21" y="1"/>
                </a:lnTo>
                <a:lnTo>
                  <a:pt x="0" y="1"/>
                </a:lnTo>
                <a:lnTo>
                  <a:pt x="0" y="2"/>
                </a:lnTo>
                <a:lnTo>
                  <a:pt x="21" y="2"/>
                </a:lnTo>
                <a:lnTo>
                  <a:pt x="0" y="2"/>
                </a:lnTo>
                <a:lnTo>
                  <a:pt x="0" y="4"/>
                </a:lnTo>
                <a:lnTo>
                  <a:pt x="21" y="4"/>
                </a:lnTo>
                <a:lnTo>
                  <a:pt x="0" y="4"/>
                </a:lnTo>
                <a:lnTo>
                  <a:pt x="0" y="5"/>
                </a:lnTo>
                <a:lnTo>
                  <a:pt x="21" y="5"/>
                </a:lnTo>
                <a:lnTo>
                  <a:pt x="21" y="6"/>
                </a:lnTo>
                <a:lnTo>
                  <a:pt x="0" y="6"/>
                </a:lnTo>
                <a:lnTo>
                  <a:pt x="21" y="6"/>
                </a:lnTo>
                <a:lnTo>
                  <a:pt x="21" y="8"/>
                </a:lnTo>
                <a:lnTo>
                  <a:pt x="0" y="8"/>
                </a:lnTo>
                <a:lnTo>
                  <a:pt x="21" y="8"/>
                </a:lnTo>
                <a:lnTo>
                  <a:pt x="21" y="9"/>
                </a:lnTo>
                <a:lnTo>
                  <a:pt x="0" y="9"/>
                </a:lnTo>
                <a:lnTo>
                  <a:pt x="21" y="9"/>
                </a:lnTo>
                <a:lnTo>
                  <a:pt x="21" y="10"/>
                </a:lnTo>
                <a:lnTo>
                  <a:pt x="0" y="10"/>
                </a:lnTo>
                <a:lnTo>
                  <a:pt x="0" y="11"/>
                </a:lnTo>
                <a:lnTo>
                  <a:pt x="21" y="11"/>
                </a:lnTo>
                <a:lnTo>
                  <a:pt x="0" y="11"/>
                </a:lnTo>
                <a:lnTo>
                  <a:pt x="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5" name="Freeform 293"/>
          <p:cNvSpPr>
            <a:spLocks/>
          </p:cNvSpPr>
          <p:nvPr/>
        </p:nvSpPr>
        <p:spPr bwMode="auto">
          <a:xfrm>
            <a:off x="3943350" y="5002213"/>
            <a:ext cx="4763" cy="7937"/>
          </a:xfrm>
          <a:custGeom>
            <a:avLst/>
            <a:gdLst>
              <a:gd name="T0" fmla="*/ 2382 w 12"/>
              <a:gd name="T1" fmla="*/ 7937 h 17"/>
              <a:gd name="T2" fmla="*/ 0 w 12"/>
              <a:gd name="T3" fmla="*/ 7937 h 17"/>
              <a:gd name="T4" fmla="*/ 0 w 12"/>
              <a:gd name="T5" fmla="*/ 0 h 17"/>
              <a:gd name="T6" fmla="*/ 794 w 12"/>
              <a:gd name="T7" fmla="*/ 0 h 17"/>
              <a:gd name="T8" fmla="*/ 794 w 12"/>
              <a:gd name="T9" fmla="*/ 7937 h 17"/>
              <a:gd name="T10" fmla="*/ 794 w 12"/>
              <a:gd name="T11" fmla="*/ 7937 h 17"/>
              <a:gd name="T12" fmla="*/ 794 w 12"/>
              <a:gd name="T13" fmla="*/ 0 h 17"/>
              <a:gd name="T14" fmla="*/ 1191 w 12"/>
              <a:gd name="T15" fmla="*/ 0 h 17"/>
              <a:gd name="T16" fmla="*/ 1191 w 12"/>
              <a:gd name="T17" fmla="*/ 7937 h 17"/>
              <a:gd name="T18" fmla="*/ 1588 w 12"/>
              <a:gd name="T19" fmla="*/ 7937 h 17"/>
              <a:gd name="T20" fmla="*/ 1588 w 12"/>
              <a:gd name="T21" fmla="*/ 0 h 17"/>
              <a:gd name="T22" fmla="*/ 1588 w 12"/>
              <a:gd name="T23" fmla="*/ 0 h 17"/>
              <a:gd name="T24" fmla="*/ 1588 w 12"/>
              <a:gd name="T25" fmla="*/ 7937 h 17"/>
              <a:gd name="T26" fmla="*/ 2382 w 12"/>
              <a:gd name="T27" fmla="*/ 7937 h 17"/>
              <a:gd name="T28" fmla="*/ 2382 w 12"/>
              <a:gd name="T29" fmla="*/ 0 h 17"/>
              <a:gd name="T30" fmla="*/ 2382 w 12"/>
              <a:gd name="T31" fmla="*/ 0 h 17"/>
              <a:gd name="T32" fmla="*/ 2382 w 12"/>
              <a:gd name="T33" fmla="*/ 7937 h 17"/>
              <a:gd name="T34" fmla="*/ 2778 w 12"/>
              <a:gd name="T35" fmla="*/ 7937 h 17"/>
              <a:gd name="T36" fmla="*/ 2778 w 12"/>
              <a:gd name="T37" fmla="*/ 0 h 17"/>
              <a:gd name="T38" fmla="*/ 3175 w 12"/>
              <a:gd name="T39" fmla="*/ 0 h 17"/>
              <a:gd name="T40" fmla="*/ 3175 w 12"/>
              <a:gd name="T41" fmla="*/ 7937 h 17"/>
              <a:gd name="T42" fmla="*/ 3175 w 12"/>
              <a:gd name="T43" fmla="*/ 7937 h 17"/>
              <a:gd name="T44" fmla="*/ 3175 w 12"/>
              <a:gd name="T45" fmla="*/ 0 h 17"/>
              <a:gd name="T46" fmla="*/ 3572 w 12"/>
              <a:gd name="T47" fmla="*/ 0 h 17"/>
              <a:gd name="T48" fmla="*/ 3572 w 12"/>
              <a:gd name="T49" fmla="*/ 7937 h 17"/>
              <a:gd name="T50" fmla="*/ 3572 w 12"/>
              <a:gd name="T51" fmla="*/ 7937 h 17"/>
              <a:gd name="T52" fmla="*/ 3572 w 12"/>
              <a:gd name="T53" fmla="*/ 0 h 17"/>
              <a:gd name="T54" fmla="*/ 4366 w 12"/>
              <a:gd name="T55" fmla="*/ 0 h 17"/>
              <a:gd name="T56" fmla="*/ 4366 w 12"/>
              <a:gd name="T57" fmla="*/ 7937 h 17"/>
              <a:gd name="T58" fmla="*/ 4366 w 12"/>
              <a:gd name="T59" fmla="*/ 7937 h 17"/>
              <a:gd name="T60" fmla="*/ 4366 w 12"/>
              <a:gd name="T61" fmla="*/ 0 h 17"/>
              <a:gd name="T62" fmla="*/ 4763 w 12"/>
              <a:gd name="T63" fmla="*/ 0 h 17"/>
              <a:gd name="T64" fmla="*/ 4763 w 12"/>
              <a:gd name="T65" fmla="*/ 7937 h 17"/>
              <a:gd name="T66" fmla="*/ 2382 w 12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7">
                <a:moveTo>
                  <a:pt x="6" y="17"/>
                </a:moveTo>
                <a:lnTo>
                  <a:pt x="0" y="17"/>
                </a:lnTo>
                <a:lnTo>
                  <a:pt x="0" y="0"/>
                </a:lnTo>
                <a:lnTo>
                  <a:pt x="2" y="0"/>
                </a:lnTo>
                <a:lnTo>
                  <a:pt x="2" y="17"/>
                </a:lnTo>
                <a:lnTo>
                  <a:pt x="2" y="0"/>
                </a:lnTo>
                <a:lnTo>
                  <a:pt x="3" y="0"/>
                </a:lnTo>
                <a:lnTo>
                  <a:pt x="3" y="17"/>
                </a:lnTo>
                <a:lnTo>
                  <a:pt x="4" y="17"/>
                </a:lnTo>
                <a:lnTo>
                  <a:pt x="4" y="0"/>
                </a:lnTo>
                <a:lnTo>
                  <a:pt x="4" y="17"/>
                </a:lnTo>
                <a:lnTo>
                  <a:pt x="6" y="17"/>
                </a:lnTo>
                <a:lnTo>
                  <a:pt x="6" y="0"/>
                </a:lnTo>
                <a:lnTo>
                  <a:pt x="6" y="17"/>
                </a:lnTo>
                <a:lnTo>
                  <a:pt x="7" y="17"/>
                </a:lnTo>
                <a:lnTo>
                  <a:pt x="7" y="0"/>
                </a:lnTo>
                <a:lnTo>
                  <a:pt x="8" y="0"/>
                </a:lnTo>
                <a:lnTo>
                  <a:pt x="8" y="17"/>
                </a:lnTo>
                <a:lnTo>
                  <a:pt x="8" y="0"/>
                </a:ln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lnTo>
                  <a:pt x="11" y="0"/>
                </a:lnTo>
                <a:lnTo>
                  <a:pt x="11" y="17"/>
                </a:lnTo>
                <a:lnTo>
                  <a:pt x="11" y="0"/>
                </a:lnTo>
                <a:lnTo>
                  <a:pt x="12" y="0"/>
                </a:lnTo>
                <a:lnTo>
                  <a:pt x="12" y="1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6" name="Freeform 294"/>
          <p:cNvSpPr>
            <a:spLocks/>
          </p:cNvSpPr>
          <p:nvPr/>
        </p:nvSpPr>
        <p:spPr bwMode="auto">
          <a:xfrm>
            <a:off x="3944938" y="5000625"/>
            <a:ext cx="25400" cy="4763"/>
          </a:xfrm>
          <a:custGeom>
            <a:avLst/>
            <a:gdLst>
              <a:gd name="T0" fmla="*/ 0 w 71"/>
              <a:gd name="T1" fmla="*/ 2598 h 11"/>
              <a:gd name="T2" fmla="*/ 0 w 71"/>
              <a:gd name="T3" fmla="*/ 0 h 11"/>
              <a:gd name="T4" fmla="*/ 25400 w 71"/>
              <a:gd name="T5" fmla="*/ 0 h 11"/>
              <a:gd name="T6" fmla="*/ 25400 w 71"/>
              <a:gd name="T7" fmla="*/ 0 h 11"/>
              <a:gd name="T8" fmla="*/ 0 w 71"/>
              <a:gd name="T9" fmla="*/ 0 h 11"/>
              <a:gd name="T10" fmla="*/ 0 w 71"/>
              <a:gd name="T11" fmla="*/ 866 h 11"/>
              <a:gd name="T12" fmla="*/ 25400 w 71"/>
              <a:gd name="T13" fmla="*/ 866 h 11"/>
              <a:gd name="T14" fmla="*/ 25400 w 71"/>
              <a:gd name="T15" fmla="*/ 866 h 11"/>
              <a:gd name="T16" fmla="*/ 0 w 71"/>
              <a:gd name="T17" fmla="*/ 866 h 11"/>
              <a:gd name="T18" fmla="*/ 0 w 71"/>
              <a:gd name="T19" fmla="*/ 1299 h 11"/>
              <a:gd name="T20" fmla="*/ 25400 w 71"/>
              <a:gd name="T21" fmla="*/ 1299 h 11"/>
              <a:gd name="T22" fmla="*/ 25400 w 71"/>
              <a:gd name="T23" fmla="*/ 1299 h 11"/>
              <a:gd name="T24" fmla="*/ 0 w 71"/>
              <a:gd name="T25" fmla="*/ 1299 h 11"/>
              <a:gd name="T26" fmla="*/ 0 w 71"/>
              <a:gd name="T27" fmla="*/ 1732 h 11"/>
              <a:gd name="T28" fmla="*/ 25400 w 71"/>
              <a:gd name="T29" fmla="*/ 1732 h 11"/>
              <a:gd name="T30" fmla="*/ 25400 w 71"/>
              <a:gd name="T31" fmla="*/ 2598 h 11"/>
              <a:gd name="T32" fmla="*/ 0 w 71"/>
              <a:gd name="T33" fmla="*/ 2598 h 11"/>
              <a:gd name="T34" fmla="*/ 0 w 71"/>
              <a:gd name="T35" fmla="*/ 2598 h 11"/>
              <a:gd name="T36" fmla="*/ 25400 w 71"/>
              <a:gd name="T37" fmla="*/ 2598 h 11"/>
              <a:gd name="T38" fmla="*/ 25400 w 71"/>
              <a:gd name="T39" fmla="*/ 3031 h 11"/>
              <a:gd name="T40" fmla="*/ 0 w 71"/>
              <a:gd name="T41" fmla="*/ 3031 h 11"/>
              <a:gd name="T42" fmla="*/ 0 w 71"/>
              <a:gd name="T43" fmla="*/ 3031 h 11"/>
              <a:gd name="T44" fmla="*/ 25400 w 71"/>
              <a:gd name="T45" fmla="*/ 3031 h 11"/>
              <a:gd name="T46" fmla="*/ 25400 w 71"/>
              <a:gd name="T47" fmla="*/ 3464 h 11"/>
              <a:gd name="T48" fmla="*/ 0 w 71"/>
              <a:gd name="T49" fmla="*/ 3464 h 11"/>
              <a:gd name="T50" fmla="*/ 0 w 71"/>
              <a:gd name="T51" fmla="*/ 3897 h 11"/>
              <a:gd name="T52" fmla="*/ 25400 w 71"/>
              <a:gd name="T53" fmla="*/ 3897 h 11"/>
              <a:gd name="T54" fmla="*/ 25400 w 71"/>
              <a:gd name="T55" fmla="*/ 3897 h 11"/>
              <a:gd name="T56" fmla="*/ 0 w 71"/>
              <a:gd name="T57" fmla="*/ 3897 h 11"/>
              <a:gd name="T58" fmla="*/ 0 w 71"/>
              <a:gd name="T59" fmla="*/ 4763 h 11"/>
              <a:gd name="T60" fmla="*/ 25400 w 71"/>
              <a:gd name="T61" fmla="*/ 4763 h 11"/>
              <a:gd name="T62" fmla="*/ 25400 w 71"/>
              <a:gd name="T63" fmla="*/ 4763 h 11"/>
              <a:gd name="T64" fmla="*/ 0 w 71"/>
              <a:gd name="T65" fmla="*/ 4763 h 11"/>
              <a:gd name="T66" fmla="*/ 25400 w 7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1" h="11">
                <a:moveTo>
                  <a:pt x="0" y="6"/>
                </a:moveTo>
                <a:lnTo>
                  <a:pt x="0" y="0"/>
                </a:lnTo>
                <a:lnTo>
                  <a:pt x="71" y="0"/>
                </a:lnTo>
                <a:lnTo>
                  <a:pt x="0" y="0"/>
                </a:lnTo>
                <a:lnTo>
                  <a:pt x="0" y="2"/>
                </a:lnTo>
                <a:lnTo>
                  <a:pt x="71" y="2"/>
                </a:lnTo>
                <a:lnTo>
                  <a:pt x="0" y="2"/>
                </a:lnTo>
                <a:lnTo>
                  <a:pt x="0" y="3"/>
                </a:lnTo>
                <a:lnTo>
                  <a:pt x="71" y="3"/>
                </a:lnTo>
                <a:lnTo>
                  <a:pt x="0" y="3"/>
                </a:lnTo>
                <a:lnTo>
                  <a:pt x="0" y="4"/>
                </a:lnTo>
                <a:lnTo>
                  <a:pt x="71" y="4"/>
                </a:lnTo>
                <a:lnTo>
                  <a:pt x="71" y="6"/>
                </a:lnTo>
                <a:lnTo>
                  <a:pt x="0" y="6"/>
                </a:lnTo>
                <a:lnTo>
                  <a:pt x="71" y="6"/>
                </a:lnTo>
                <a:lnTo>
                  <a:pt x="71" y="7"/>
                </a:lnTo>
                <a:lnTo>
                  <a:pt x="0" y="7"/>
                </a:lnTo>
                <a:lnTo>
                  <a:pt x="71" y="7"/>
                </a:lnTo>
                <a:lnTo>
                  <a:pt x="71" y="8"/>
                </a:lnTo>
                <a:lnTo>
                  <a:pt x="0" y="8"/>
                </a:lnTo>
                <a:lnTo>
                  <a:pt x="0" y="9"/>
                </a:lnTo>
                <a:lnTo>
                  <a:pt x="71" y="9"/>
                </a:lnTo>
                <a:lnTo>
                  <a:pt x="0" y="9"/>
                </a:lnTo>
                <a:lnTo>
                  <a:pt x="0" y="11"/>
                </a:lnTo>
                <a:lnTo>
                  <a:pt x="71" y="11"/>
                </a:lnTo>
                <a:lnTo>
                  <a:pt x="0" y="11"/>
                </a:lnTo>
                <a:lnTo>
                  <a:pt x="7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" name="Freeform 295"/>
          <p:cNvSpPr>
            <a:spLocks/>
          </p:cNvSpPr>
          <p:nvPr/>
        </p:nvSpPr>
        <p:spPr bwMode="auto">
          <a:xfrm>
            <a:off x="4014788" y="5000625"/>
            <a:ext cx="1587" cy="4763"/>
          </a:xfrm>
          <a:custGeom>
            <a:avLst/>
            <a:gdLst>
              <a:gd name="T0" fmla="*/ 0 w 2"/>
              <a:gd name="T1" fmla="*/ 2598 h 11"/>
              <a:gd name="T2" fmla="*/ 0 w 2"/>
              <a:gd name="T3" fmla="*/ 0 h 11"/>
              <a:gd name="T4" fmla="*/ 1587 w 2"/>
              <a:gd name="T5" fmla="*/ 0 h 11"/>
              <a:gd name="T6" fmla="*/ 1587 w 2"/>
              <a:gd name="T7" fmla="*/ 0 h 11"/>
              <a:gd name="T8" fmla="*/ 0 w 2"/>
              <a:gd name="T9" fmla="*/ 0 h 11"/>
              <a:gd name="T10" fmla="*/ 0 w 2"/>
              <a:gd name="T11" fmla="*/ 866 h 11"/>
              <a:gd name="T12" fmla="*/ 1587 w 2"/>
              <a:gd name="T13" fmla="*/ 866 h 11"/>
              <a:gd name="T14" fmla="*/ 1587 w 2"/>
              <a:gd name="T15" fmla="*/ 866 h 11"/>
              <a:gd name="T16" fmla="*/ 0 w 2"/>
              <a:gd name="T17" fmla="*/ 866 h 11"/>
              <a:gd name="T18" fmla="*/ 0 w 2"/>
              <a:gd name="T19" fmla="*/ 1299 h 11"/>
              <a:gd name="T20" fmla="*/ 1587 w 2"/>
              <a:gd name="T21" fmla="*/ 1299 h 11"/>
              <a:gd name="T22" fmla="*/ 1587 w 2"/>
              <a:gd name="T23" fmla="*/ 1299 h 11"/>
              <a:gd name="T24" fmla="*/ 0 w 2"/>
              <a:gd name="T25" fmla="*/ 1299 h 11"/>
              <a:gd name="T26" fmla="*/ 0 w 2"/>
              <a:gd name="T27" fmla="*/ 1732 h 11"/>
              <a:gd name="T28" fmla="*/ 1587 w 2"/>
              <a:gd name="T29" fmla="*/ 1732 h 11"/>
              <a:gd name="T30" fmla="*/ 1587 w 2"/>
              <a:gd name="T31" fmla="*/ 2598 h 11"/>
              <a:gd name="T32" fmla="*/ 0 w 2"/>
              <a:gd name="T33" fmla="*/ 2598 h 11"/>
              <a:gd name="T34" fmla="*/ 0 w 2"/>
              <a:gd name="T35" fmla="*/ 2598 h 11"/>
              <a:gd name="T36" fmla="*/ 1587 w 2"/>
              <a:gd name="T37" fmla="*/ 2598 h 11"/>
              <a:gd name="T38" fmla="*/ 1587 w 2"/>
              <a:gd name="T39" fmla="*/ 3031 h 11"/>
              <a:gd name="T40" fmla="*/ 0 w 2"/>
              <a:gd name="T41" fmla="*/ 3031 h 11"/>
              <a:gd name="T42" fmla="*/ 0 w 2"/>
              <a:gd name="T43" fmla="*/ 3031 h 11"/>
              <a:gd name="T44" fmla="*/ 1587 w 2"/>
              <a:gd name="T45" fmla="*/ 3031 h 11"/>
              <a:gd name="T46" fmla="*/ 1587 w 2"/>
              <a:gd name="T47" fmla="*/ 3464 h 11"/>
              <a:gd name="T48" fmla="*/ 0 w 2"/>
              <a:gd name="T49" fmla="*/ 3464 h 11"/>
              <a:gd name="T50" fmla="*/ 0 w 2"/>
              <a:gd name="T51" fmla="*/ 3897 h 11"/>
              <a:gd name="T52" fmla="*/ 1587 w 2"/>
              <a:gd name="T53" fmla="*/ 3897 h 11"/>
              <a:gd name="T54" fmla="*/ 1587 w 2"/>
              <a:gd name="T55" fmla="*/ 3897 h 11"/>
              <a:gd name="T56" fmla="*/ 0 w 2"/>
              <a:gd name="T57" fmla="*/ 3897 h 11"/>
              <a:gd name="T58" fmla="*/ 0 w 2"/>
              <a:gd name="T59" fmla="*/ 4763 h 11"/>
              <a:gd name="T60" fmla="*/ 1587 w 2"/>
              <a:gd name="T61" fmla="*/ 4763 h 11"/>
              <a:gd name="T62" fmla="*/ 1587 w 2"/>
              <a:gd name="T63" fmla="*/ 4763 h 11"/>
              <a:gd name="T64" fmla="*/ 0 w 2"/>
              <a:gd name="T65" fmla="*/ 4763 h 11"/>
              <a:gd name="T66" fmla="*/ 1587 w 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11">
                <a:moveTo>
                  <a:pt x="0" y="6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  <a:lnTo>
                  <a:pt x="2" y="6"/>
                </a:lnTo>
                <a:lnTo>
                  <a:pt x="2" y="7"/>
                </a:lnTo>
                <a:lnTo>
                  <a:pt x="0" y="7"/>
                </a:lnTo>
                <a:lnTo>
                  <a:pt x="2" y="7"/>
                </a:lnTo>
                <a:lnTo>
                  <a:pt x="2" y="8"/>
                </a:lnTo>
                <a:lnTo>
                  <a:pt x="0" y="8"/>
                </a:lnTo>
                <a:lnTo>
                  <a:pt x="0" y="9"/>
                </a:lnTo>
                <a:lnTo>
                  <a:pt x="2" y="9"/>
                </a:lnTo>
                <a:lnTo>
                  <a:pt x="0" y="9"/>
                </a:lnTo>
                <a:lnTo>
                  <a:pt x="0" y="11"/>
                </a:lnTo>
                <a:lnTo>
                  <a:pt x="2" y="11"/>
                </a:lnTo>
                <a:lnTo>
                  <a:pt x="0" y="11"/>
                </a:lnTo>
                <a:lnTo>
                  <a:pt x="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8" name="Freeform 296"/>
          <p:cNvSpPr>
            <a:spLocks/>
          </p:cNvSpPr>
          <p:nvPr/>
        </p:nvSpPr>
        <p:spPr bwMode="auto">
          <a:xfrm>
            <a:off x="4011613" y="4995863"/>
            <a:ext cx="4762" cy="6350"/>
          </a:xfrm>
          <a:custGeom>
            <a:avLst/>
            <a:gdLst>
              <a:gd name="T0" fmla="*/ 2778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794 w 12"/>
              <a:gd name="T7" fmla="*/ 0 h 18"/>
              <a:gd name="T8" fmla="*/ 794 w 12"/>
              <a:gd name="T9" fmla="*/ 6350 h 18"/>
              <a:gd name="T10" fmla="*/ 794 w 12"/>
              <a:gd name="T11" fmla="*/ 6350 h 18"/>
              <a:gd name="T12" fmla="*/ 794 w 12"/>
              <a:gd name="T13" fmla="*/ 0 h 18"/>
              <a:gd name="T14" fmla="*/ 1191 w 12"/>
              <a:gd name="T15" fmla="*/ 0 h 18"/>
              <a:gd name="T16" fmla="*/ 1191 w 12"/>
              <a:gd name="T17" fmla="*/ 6350 h 18"/>
              <a:gd name="T18" fmla="*/ 1587 w 12"/>
              <a:gd name="T19" fmla="*/ 6350 h 18"/>
              <a:gd name="T20" fmla="*/ 1587 w 12"/>
              <a:gd name="T21" fmla="*/ 0 h 18"/>
              <a:gd name="T22" fmla="*/ 1587 w 12"/>
              <a:gd name="T23" fmla="*/ 0 h 18"/>
              <a:gd name="T24" fmla="*/ 1587 w 12"/>
              <a:gd name="T25" fmla="*/ 6350 h 18"/>
              <a:gd name="T26" fmla="*/ 1984 w 12"/>
              <a:gd name="T27" fmla="*/ 6350 h 18"/>
              <a:gd name="T28" fmla="*/ 1984 w 12"/>
              <a:gd name="T29" fmla="*/ 0 h 18"/>
              <a:gd name="T30" fmla="*/ 1984 w 12"/>
              <a:gd name="T31" fmla="*/ 0 h 18"/>
              <a:gd name="T32" fmla="*/ 1984 w 12"/>
              <a:gd name="T33" fmla="*/ 6350 h 18"/>
              <a:gd name="T34" fmla="*/ 2778 w 12"/>
              <a:gd name="T35" fmla="*/ 6350 h 18"/>
              <a:gd name="T36" fmla="*/ 2778 w 12"/>
              <a:gd name="T37" fmla="*/ 0 h 18"/>
              <a:gd name="T38" fmla="*/ 2778 w 12"/>
              <a:gd name="T39" fmla="*/ 0 h 18"/>
              <a:gd name="T40" fmla="*/ 2778 w 12"/>
              <a:gd name="T41" fmla="*/ 6350 h 18"/>
              <a:gd name="T42" fmla="*/ 3175 w 12"/>
              <a:gd name="T43" fmla="*/ 6350 h 18"/>
              <a:gd name="T44" fmla="*/ 3175 w 12"/>
              <a:gd name="T45" fmla="*/ 0 h 18"/>
              <a:gd name="T46" fmla="*/ 3572 w 12"/>
              <a:gd name="T47" fmla="*/ 0 h 18"/>
              <a:gd name="T48" fmla="*/ 3572 w 12"/>
              <a:gd name="T49" fmla="*/ 6350 h 18"/>
              <a:gd name="T50" fmla="*/ 3572 w 12"/>
              <a:gd name="T51" fmla="*/ 6350 h 18"/>
              <a:gd name="T52" fmla="*/ 3572 w 12"/>
              <a:gd name="T53" fmla="*/ 0 h 18"/>
              <a:gd name="T54" fmla="*/ 4365 w 12"/>
              <a:gd name="T55" fmla="*/ 0 h 18"/>
              <a:gd name="T56" fmla="*/ 4365 w 12"/>
              <a:gd name="T57" fmla="*/ 6350 h 18"/>
              <a:gd name="T58" fmla="*/ 4365 w 12"/>
              <a:gd name="T59" fmla="*/ 6350 h 18"/>
              <a:gd name="T60" fmla="*/ 4365 w 12"/>
              <a:gd name="T61" fmla="*/ 0 h 18"/>
              <a:gd name="T62" fmla="*/ 4762 w 12"/>
              <a:gd name="T63" fmla="*/ 0 h 18"/>
              <a:gd name="T64" fmla="*/ 4762 w 12"/>
              <a:gd name="T65" fmla="*/ 6350 h 18"/>
              <a:gd name="T66" fmla="*/ 2778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18"/>
                </a:lnTo>
                <a:lnTo>
                  <a:pt x="2" y="0"/>
                </a:lnTo>
                <a:lnTo>
                  <a:pt x="3" y="0"/>
                </a:lnTo>
                <a:lnTo>
                  <a:pt x="3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7" y="18"/>
                </a:lnTo>
                <a:lnTo>
                  <a:pt x="8" y="18"/>
                </a:lnTo>
                <a:lnTo>
                  <a:pt x="8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1" y="0"/>
                </a:lnTo>
                <a:lnTo>
                  <a:pt x="11" y="18"/>
                </a:lnTo>
                <a:lnTo>
                  <a:pt x="11" y="0"/>
                </a:lnTo>
                <a:lnTo>
                  <a:pt x="12" y="0"/>
                </a:lnTo>
                <a:lnTo>
                  <a:pt x="12" y="18"/>
                </a:lnTo>
                <a:lnTo>
                  <a:pt x="7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9" name="Freeform 297"/>
          <p:cNvSpPr>
            <a:spLocks/>
          </p:cNvSpPr>
          <p:nvPr/>
        </p:nvSpPr>
        <p:spPr bwMode="auto">
          <a:xfrm>
            <a:off x="4014788" y="4994275"/>
            <a:ext cx="9525" cy="3175"/>
          </a:xfrm>
          <a:custGeom>
            <a:avLst/>
            <a:gdLst>
              <a:gd name="T0" fmla="*/ 0 w 26"/>
              <a:gd name="T1" fmla="*/ 1588 h 10"/>
              <a:gd name="T2" fmla="*/ 0 w 26"/>
              <a:gd name="T3" fmla="*/ 0 h 10"/>
              <a:gd name="T4" fmla="*/ 9525 w 26"/>
              <a:gd name="T5" fmla="*/ 0 h 10"/>
              <a:gd name="T6" fmla="*/ 9525 w 26"/>
              <a:gd name="T7" fmla="*/ 0 h 10"/>
              <a:gd name="T8" fmla="*/ 0 w 26"/>
              <a:gd name="T9" fmla="*/ 0 h 10"/>
              <a:gd name="T10" fmla="*/ 0 w 26"/>
              <a:gd name="T11" fmla="*/ 318 h 10"/>
              <a:gd name="T12" fmla="*/ 9525 w 26"/>
              <a:gd name="T13" fmla="*/ 318 h 10"/>
              <a:gd name="T14" fmla="*/ 9525 w 26"/>
              <a:gd name="T15" fmla="*/ 318 h 10"/>
              <a:gd name="T16" fmla="*/ 0 w 26"/>
              <a:gd name="T17" fmla="*/ 318 h 10"/>
              <a:gd name="T18" fmla="*/ 0 w 26"/>
              <a:gd name="T19" fmla="*/ 635 h 10"/>
              <a:gd name="T20" fmla="*/ 9525 w 26"/>
              <a:gd name="T21" fmla="*/ 635 h 10"/>
              <a:gd name="T22" fmla="*/ 9525 w 26"/>
              <a:gd name="T23" fmla="*/ 635 h 10"/>
              <a:gd name="T24" fmla="*/ 0 w 26"/>
              <a:gd name="T25" fmla="*/ 635 h 10"/>
              <a:gd name="T26" fmla="*/ 0 w 26"/>
              <a:gd name="T27" fmla="*/ 1270 h 10"/>
              <a:gd name="T28" fmla="*/ 9525 w 26"/>
              <a:gd name="T29" fmla="*/ 1270 h 10"/>
              <a:gd name="T30" fmla="*/ 9525 w 26"/>
              <a:gd name="T31" fmla="*/ 1588 h 10"/>
              <a:gd name="T32" fmla="*/ 0 w 26"/>
              <a:gd name="T33" fmla="*/ 1588 h 10"/>
              <a:gd name="T34" fmla="*/ 0 w 26"/>
              <a:gd name="T35" fmla="*/ 1588 h 10"/>
              <a:gd name="T36" fmla="*/ 9525 w 26"/>
              <a:gd name="T37" fmla="*/ 1588 h 10"/>
              <a:gd name="T38" fmla="*/ 9525 w 26"/>
              <a:gd name="T39" fmla="*/ 1905 h 10"/>
              <a:gd name="T40" fmla="*/ 0 w 26"/>
              <a:gd name="T41" fmla="*/ 1905 h 10"/>
              <a:gd name="T42" fmla="*/ 0 w 26"/>
              <a:gd name="T43" fmla="*/ 1905 h 10"/>
              <a:gd name="T44" fmla="*/ 9525 w 26"/>
              <a:gd name="T45" fmla="*/ 1905 h 10"/>
              <a:gd name="T46" fmla="*/ 9525 w 26"/>
              <a:gd name="T47" fmla="*/ 2223 h 10"/>
              <a:gd name="T48" fmla="*/ 0 w 26"/>
              <a:gd name="T49" fmla="*/ 2223 h 10"/>
              <a:gd name="T50" fmla="*/ 0 w 26"/>
              <a:gd name="T51" fmla="*/ 2858 h 10"/>
              <a:gd name="T52" fmla="*/ 9525 w 26"/>
              <a:gd name="T53" fmla="*/ 2858 h 10"/>
              <a:gd name="T54" fmla="*/ 9525 w 26"/>
              <a:gd name="T55" fmla="*/ 2858 h 10"/>
              <a:gd name="T56" fmla="*/ 0 w 26"/>
              <a:gd name="T57" fmla="*/ 2858 h 10"/>
              <a:gd name="T58" fmla="*/ 0 w 26"/>
              <a:gd name="T59" fmla="*/ 3175 h 10"/>
              <a:gd name="T60" fmla="*/ 9525 w 26"/>
              <a:gd name="T61" fmla="*/ 3175 h 10"/>
              <a:gd name="T62" fmla="*/ 9525 w 26"/>
              <a:gd name="T63" fmla="*/ 3175 h 10"/>
              <a:gd name="T64" fmla="*/ 0 w 26"/>
              <a:gd name="T65" fmla="*/ 3175 h 10"/>
              <a:gd name="T66" fmla="*/ 9525 w 2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" h="10">
                <a:moveTo>
                  <a:pt x="0" y="5"/>
                </a:moveTo>
                <a:lnTo>
                  <a:pt x="0" y="0"/>
                </a:lnTo>
                <a:lnTo>
                  <a:pt x="26" y="0"/>
                </a:lnTo>
                <a:lnTo>
                  <a:pt x="0" y="0"/>
                </a:lnTo>
                <a:lnTo>
                  <a:pt x="0" y="1"/>
                </a:lnTo>
                <a:lnTo>
                  <a:pt x="26" y="1"/>
                </a:lnTo>
                <a:lnTo>
                  <a:pt x="0" y="1"/>
                </a:lnTo>
                <a:lnTo>
                  <a:pt x="0" y="2"/>
                </a:lnTo>
                <a:lnTo>
                  <a:pt x="26" y="2"/>
                </a:lnTo>
                <a:lnTo>
                  <a:pt x="0" y="2"/>
                </a:lnTo>
                <a:lnTo>
                  <a:pt x="0" y="4"/>
                </a:lnTo>
                <a:lnTo>
                  <a:pt x="26" y="4"/>
                </a:lnTo>
                <a:lnTo>
                  <a:pt x="26" y="5"/>
                </a:lnTo>
                <a:lnTo>
                  <a:pt x="0" y="5"/>
                </a:lnTo>
                <a:lnTo>
                  <a:pt x="26" y="5"/>
                </a:lnTo>
                <a:lnTo>
                  <a:pt x="26" y="6"/>
                </a:lnTo>
                <a:lnTo>
                  <a:pt x="0" y="6"/>
                </a:lnTo>
                <a:lnTo>
                  <a:pt x="26" y="6"/>
                </a:lnTo>
                <a:lnTo>
                  <a:pt x="26" y="7"/>
                </a:lnTo>
                <a:lnTo>
                  <a:pt x="0" y="7"/>
                </a:lnTo>
                <a:lnTo>
                  <a:pt x="0" y="9"/>
                </a:lnTo>
                <a:lnTo>
                  <a:pt x="26" y="9"/>
                </a:lnTo>
                <a:lnTo>
                  <a:pt x="0" y="9"/>
                </a:lnTo>
                <a:lnTo>
                  <a:pt x="0" y="10"/>
                </a:lnTo>
                <a:lnTo>
                  <a:pt x="26" y="10"/>
                </a:lnTo>
                <a:lnTo>
                  <a:pt x="0" y="10"/>
                </a:lnTo>
                <a:lnTo>
                  <a:pt x="2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0" name="Freeform 298"/>
          <p:cNvSpPr>
            <a:spLocks/>
          </p:cNvSpPr>
          <p:nvPr/>
        </p:nvSpPr>
        <p:spPr bwMode="auto">
          <a:xfrm>
            <a:off x="4021138" y="4989513"/>
            <a:ext cx="4762" cy="6350"/>
          </a:xfrm>
          <a:custGeom>
            <a:avLst/>
            <a:gdLst>
              <a:gd name="T0" fmla="*/ 1984 w 12"/>
              <a:gd name="T1" fmla="*/ 6350 h 18"/>
              <a:gd name="T2" fmla="*/ 0 w 12"/>
              <a:gd name="T3" fmla="*/ 6350 h 18"/>
              <a:gd name="T4" fmla="*/ 0 w 12"/>
              <a:gd name="T5" fmla="*/ 0 h 18"/>
              <a:gd name="T6" fmla="*/ 794 w 12"/>
              <a:gd name="T7" fmla="*/ 0 h 18"/>
              <a:gd name="T8" fmla="*/ 794 w 12"/>
              <a:gd name="T9" fmla="*/ 6350 h 18"/>
              <a:gd name="T10" fmla="*/ 1191 w 12"/>
              <a:gd name="T11" fmla="*/ 6350 h 18"/>
              <a:gd name="T12" fmla="*/ 1191 w 12"/>
              <a:gd name="T13" fmla="*/ 0 h 18"/>
              <a:gd name="T14" fmla="*/ 1191 w 12"/>
              <a:gd name="T15" fmla="*/ 0 h 18"/>
              <a:gd name="T16" fmla="*/ 1191 w 12"/>
              <a:gd name="T17" fmla="*/ 6350 h 18"/>
              <a:gd name="T18" fmla="*/ 1587 w 12"/>
              <a:gd name="T19" fmla="*/ 6350 h 18"/>
              <a:gd name="T20" fmla="*/ 1587 w 12"/>
              <a:gd name="T21" fmla="*/ 0 h 18"/>
              <a:gd name="T22" fmla="*/ 1587 w 12"/>
              <a:gd name="T23" fmla="*/ 0 h 18"/>
              <a:gd name="T24" fmla="*/ 1587 w 12"/>
              <a:gd name="T25" fmla="*/ 6350 h 18"/>
              <a:gd name="T26" fmla="*/ 1984 w 12"/>
              <a:gd name="T27" fmla="*/ 6350 h 18"/>
              <a:gd name="T28" fmla="*/ 1984 w 12"/>
              <a:gd name="T29" fmla="*/ 0 h 18"/>
              <a:gd name="T30" fmla="*/ 1984 w 12"/>
              <a:gd name="T31" fmla="*/ 0 h 18"/>
              <a:gd name="T32" fmla="*/ 1984 w 12"/>
              <a:gd name="T33" fmla="*/ 6350 h 18"/>
              <a:gd name="T34" fmla="*/ 2778 w 12"/>
              <a:gd name="T35" fmla="*/ 6350 h 18"/>
              <a:gd name="T36" fmla="*/ 2778 w 12"/>
              <a:gd name="T37" fmla="*/ 0 h 18"/>
              <a:gd name="T38" fmla="*/ 3175 w 12"/>
              <a:gd name="T39" fmla="*/ 0 h 18"/>
              <a:gd name="T40" fmla="*/ 3175 w 12"/>
              <a:gd name="T41" fmla="*/ 6350 h 18"/>
              <a:gd name="T42" fmla="*/ 3175 w 12"/>
              <a:gd name="T43" fmla="*/ 6350 h 18"/>
              <a:gd name="T44" fmla="*/ 3175 w 12"/>
              <a:gd name="T45" fmla="*/ 0 h 18"/>
              <a:gd name="T46" fmla="*/ 3572 w 12"/>
              <a:gd name="T47" fmla="*/ 0 h 18"/>
              <a:gd name="T48" fmla="*/ 3572 w 12"/>
              <a:gd name="T49" fmla="*/ 6350 h 18"/>
              <a:gd name="T50" fmla="*/ 3572 w 12"/>
              <a:gd name="T51" fmla="*/ 6350 h 18"/>
              <a:gd name="T52" fmla="*/ 3572 w 12"/>
              <a:gd name="T53" fmla="*/ 0 h 18"/>
              <a:gd name="T54" fmla="*/ 3968 w 12"/>
              <a:gd name="T55" fmla="*/ 0 h 18"/>
              <a:gd name="T56" fmla="*/ 3968 w 12"/>
              <a:gd name="T57" fmla="*/ 6350 h 18"/>
              <a:gd name="T58" fmla="*/ 4762 w 12"/>
              <a:gd name="T59" fmla="*/ 6350 h 18"/>
              <a:gd name="T60" fmla="*/ 4762 w 12"/>
              <a:gd name="T61" fmla="*/ 0 h 18"/>
              <a:gd name="T62" fmla="*/ 4762 w 12"/>
              <a:gd name="T63" fmla="*/ 0 h 18"/>
              <a:gd name="T64" fmla="*/ 4762 w 12"/>
              <a:gd name="T65" fmla="*/ 6350 h 18"/>
              <a:gd name="T66" fmla="*/ 1984 w 12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18"/>
                </a:lnTo>
                <a:lnTo>
                  <a:pt x="3" y="18"/>
                </a:lnTo>
                <a:lnTo>
                  <a:pt x="3" y="0"/>
                </a:lnTo>
                <a:lnTo>
                  <a:pt x="3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7" y="18"/>
                </a:lnTo>
                <a:lnTo>
                  <a:pt x="7" y="0"/>
                </a:lnTo>
                <a:lnTo>
                  <a:pt x="8" y="0"/>
                </a:lnTo>
                <a:lnTo>
                  <a:pt x="8" y="18"/>
                </a:lnTo>
                <a:lnTo>
                  <a:pt x="8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2" y="18"/>
                </a:lnTo>
                <a:lnTo>
                  <a:pt x="12" y="0"/>
                </a:lnTo>
                <a:lnTo>
                  <a:pt x="12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1" name="Freeform 299"/>
          <p:cNvSpPr>
            <a:spLocks/>
          </p:cNvSpPr>
          <p:nvPr/>
        </p:nvSpPr>
        <p:spPr bwMode="auto">
          <a:xfrm>
            <a:off x="4024313" y="4986338"/>
            <a:ext cx="11112" cy="4762"/>
          </a:xfrm>
          <a:custGeom>
            <a:avLst/>
            <a:gdLst>
              <a:gd name="T0" fmla="*/ 0 w 32"/>
              <a:gd name="T1" fmla="*/ 2381 h 10"/>
              <a:gd name="T2" fmla="*/ 0 w 32"/>
              <a:gd name="T3" fmla="*/ 0 h 10"/>
              <a:gd name="T4" fmla="*/ 11112 w 32"/>
              <a:gd name="T5" fmla="*/ 0 h 10"/>
              <a:gd name="T6" fmla="*/ 11112 w 32"/>
              <a:gd name="T7" fmla="*/ 0 h 10"/>
              <a:gd name="T8" fmla="*/ 0 w 32"/>
              <a:gd name="T9" fmla="*/ 0 h 10"/>
              <a:gd name="T10" fmla="*/ 0 w 32"/>
              <a:gd name="T11" fmla="*/ 476 h 10"/>
              <a:gd name="T12" fmla="*/ 11112 w 32"/>
              <a:gd name="T13" fmla="*/ 476 h 10"/>
              <a:gd name="T14" fmla="*/ 11112 w 32"/>
              <a:gd name="T15" fmla="*/ 476 h 10"/>
              <a:gd name="T16" fmla="*/ 0 w 32"/>
              <a:gd name="T17" fmla="*/ 476 h 10"/>
              <a:gd name="T18" fmla="*/ 0 w 32"/>
              <a:gd name="T19" fmla="*/ 952 h 10"/>
              <a:gd name="T20" fmla="*/ 11112 w 32"/>
              <a:gd name="T21" fmla="*/ 952 h 10"/>
              <a:gd name="T22" fmla="*/ 11112 w 32"/>
              <a:gd name="T23" fmla="*/ 952 h 10"/>
              <a:gd name="T24" fmla="*/ 0 w 32"/>
              <a:gd name="T25" fmla="*/ 952 h 10"/>
              <a:gd name="T26" fmla="*/ 0 w 32"/>
              <a:gd name="T27" fmla="*/ 1905 h 10"/>
              <a:gd name="T28" fmla="*/ 11112 w 32"/>
              <a:gd name="T29" fmla="*/ 1905 h 10"/>
              <a:gd name="T30" fmla="*/ 11112 w 32"/>
              <a:gd name="T31" fmla="*/ 2381 h 10"/>
              <a:gd name="T32" fmla="*/ 0 w 32"/>
              <a:gd name="T33" fmla="*/ 2381 h 10"/>
              <a:gd name="T34" fmla="*/ 0 w 32"/>
              <a:gd name="T35" fmla="*/ 2381 h 10"/>
              <a:gd name="T36" fmla="*/ 11112 w 32"/>
              <a:gd name="T37" fmla="*/ 2381 h 10"/>
              <a:gd name="T38" fmla="*/ 11112 w 32"/>
              <a:gd name="T39" fmla="*/ 2857 h 10"/>
              <a:gd name="T40" fmla="*/ 0 w 32"/>
              <a:gd name="T41" fmla="*/ 2857 h 10"/>
              <a:gd name="T42" fmla="*/ 0 w 32"/>
              <a:gd name="T43" fmla="*/ 2857 h 10"/>
              <a:gd name="T44" fmla="*/ 11112 w 32"/>
              <a:gd name="T45" fmla="*/ 2857 h 10"/>
              <a:gd name="T46" fmla="*/ 11112 w 32"/>
              <a:gd name="T47" fmla="*/ 3810 h 10"/>
              <a:gd name="T48" fmla="*/ 0 w 32"/>
              <a:gd name="T49" fmla="*/ 3810 h 10"/>
              <a:gd name="T50" fmla="*/ 0 w 32"/>
              <a:gd name="T51" fmla="*/ 4286 h 10"/>
              <a:gd name="T52" fmla="*/ 11112 w 32"/>
              <a:gd name="T53" fmla="*/ 4286 h 10"/>
              <a:gd name="T54" fmla="*/ 11112 w 32"/>
              <a:gd name="T55" fmla="*/ 4286 h 10"/>
              <a:gd name="T56" fmla="*/ 0 w 32"/>
              <a:gd name="T57" fmla="*/ 4286 h 10"/>
              <a:gd name="T58" fmla="*/ 0 w 32"/>
              <a:gd name="T59" fmla="*/ 4762 h 10"/>
              <a:gd name="T60" fmla="*/ 11112 w 32"/>
              <a:gd name="T61" fmla="*/ 4762 h 10"/>
              <a:gd name="T62" fmla="*/ 11112 w 32"/>
              <a:gd name="T63" fmla="*/ 4762 h 10"/>
              <a:gd name="T64" fmla="*/ 0 w 32"/>
              <a:gd name="T65" fmla="*/ 4762 h 10"/>
              <a:gd name="T66" fmla="*/ 11112 w 32"/>
              <a:gd name="T67" fmla="*/ 2381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" h="10">
                <a:moveTo>
                  <a:pt x="0" y="5"/>
                </a:moveTo>
                <a:lnTo>
                  <a:pt x="0" y="0"/>
                </a:lnTo>
                <a:lnTo>
                  <a:pt x="32" y="0"/>
                </a:lnTo>
                <a:lnTo>
                  <a:pt x="0" y="0"/>
                </a:lnTo>
                <a:lnTo>
                  <a:pt x="0" y="1"/>
                </a:lnTo>
                <a:lnTo>
                  <a:pt x="32" y="1"/>
                </a:lnTo>
                <a:lnTo>
                  <a:pt x="0" y="1"/>
                </a:lnTo>
                <a:lnTo>
                  <a:pt x="0" y="2"/>
                </a:lnTo>
                <a:lnTo>
                  <a:pt x="32" y="2"/>
                </a:lnTo>
                <a:lnTo>
                  <a:pt x="0" y="2"/>
                </a:lnTo>
                <a:lnTo>
                  <a:pt x="0" y="4"/>
                </a:lnTo>
                <a:lnTo>
                  <a:pt x="32" y="4"/>
                </a:lnTo>
                <a:lnTo>
                  <a:pt x="32" y="5"/>
                </a:lnTo>
                <a:lnTo>
                  <a:pt x="0" y="5"/>
                </a:lnTo>
                <a:lnTo>
                  <a:pt x="32" y="5"/>
                </a:lnTo>
                <a:lnTo>
                  <a:pt x="32" y="6"/>
                </a:lnTo>
                <a:lnTo>
                  <a:pt x="0" y="6"/>
                </a:lnTo>
                <a:lnTo>
                  <a:pt x="32" y="6"/>
                </a:lnTo>
                <a:lnTo>
                  <a:pt x="32" y="8"/>
                </a:lnTo>
                <a:lnTo>
                  <a:pt x="0" y="8"/>
                </a:lnTo>
                <a:lnTo>
                  <a:pt x="0" y="9"/>
                </a:lnTo>
                <a:lnTo>
                  <a:pt x="32" y="9"/>
                </a:lnTo>
                <a:lnTo>
                  <a:pt x="0" y="9"/>
                </a:lnTo>
                <a:lnTo>
                  <a:pt x="0" y="10"/>
                </a:lnTo>
                <a:lnTo>
                  <a:pt x="32" y="10"/>
                </a:lnTo>
                <a:lnTo>
                  <a:pt x="0" y="10"/>
                </a:lnTo>
                <a:lnTo>
                  <a:pt x="3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2" name="Freeform 300"/>
          <p:cNvSpPr>
            <a:spLocks/>
          </p:cNvSpPr>
          <p:nvPr/>
        </p:nvSpPr>
        <p:spPr bwMode="auto">
          <a:xfrm>
            <a:off x="4067175" y="4978400"/>
            <a:ext cx="15875" cy="4763"/>
          </a:xfrm>
          <a:custGeom>
            <a:avLst/>
            <a:gdLst>
              <a:gd name="T0" fmla="*/ 0 w 44"/>
              <a:gd name="T1" fmla="*/ 2598 h 11"/>
              <a:gd name="T2" fmla="*/ 0 w 44"/>
              <a:gd name="T3" fmla="*/ 0 h 11"/>
              <a:gd name="T4" fmla="*/ 15875 w 44"/>
              <a:gd name="T5" fmla="*/ 0 h 11"/>
              <a:gd name="T6" fmla="*/ 15875 w 44"/>
              <a:gd name="T7" fmla="*/ 433 h 11"/>
              <a:gd name="T8" fmla="*/ 0 w 44"/>
              <a:gd name="T9" fmla="*/ 433 h 11"/>
              <a:gd name="T10" fmla="*/ 0 w 44"/>
              <a:gd name="T11" fmla="*/ 433 h 11"/>
              <a:gd name="T12" fmla="*/ 15875 w 44"/>
              <a:gd name="T13" fmla="*/ 433 h 11"/>
              <a:gd name="T14" fmla="*/ 15875 w 44"/>
              <a:gd name="T15" fmla="*/ 866 h 11"/>
              <a:gd name="T16" fmla="*/ 0 w 44"/>
              <a:gd name="T17" fmla="*/ 866 h 11"/>
              <a:gd name="T18" fmla="*/ 0 w 44"/>
              <a:gd name="T19" fmla="*/ 866 h 11"/>
              <a:gd name="T20" fmla="*/ 15875 w 44"/>
              <a:gd name="T21" fmla="*/ 866 h 11"/>
              <a:gd name="T22" fmla="*/ 15875 w 44"/>
              <a:gd name="T23" fmla="*/ 1732 h 11"/>
              <a:gd name="T24" fmla="*/ 0 w 44"/>
              <a:gd name="T25" fmla="*/ 1732 h 11"/>
              <a:gd name="T26" fmla="*/ 0 w 44"/>
              <a:gd name="T27" fmla="*/ 2165 h 11"/>
              <a:gd name="T28" fmla="*/ 15875 w 44"/>
              <a:gd name="T29" fmla="*/ 2165 h 11"/>
              <a:gd name="T30" fmla="*/ 15875 w 44"/>
              <a:gd name="T31" fmla="*/ 2165 h 11"/>
              <a:gd name="T32" fmla="*/ 0 w 44"/>
              <a:gd name="T33" fmla="*/ 2165 h 11"/>
              <a:gd name="T34" fmla="*/ 0 w 44"/>
              <a:gd name="T35" fmla="*/ 2598 h 11"/>
              <a:gd name="T36" fmla="*/ 15875 w 44"/>
              <a:gd name="T37" fmla="*/ 2598 h 11"/>
              <a:gd name="T38" fmla="*/ 15875 w 44"/>
              <a:gd name="T39" fmla="*/ 2598 h 11"/>
              <a:gd name="T40" fmla="*/ 0 w 44"/>
              <a:gd name="T41" fmla="*/ 2598 h 11"/>
              <a:gd name="T42" fmla="*/ 0 w 44"/>
              <a:gd name="T43" fmla="*/ 3464 h 11"/>
              <a:gd name="T44" fmla="*/ 15875 w 44"/>
              <a:gd name="T45" fmla="*/ 3464 h 11"/>
              <a:gd name="T46" fmla="*/ 15875 w 44"/>
              <a:gd name="T47" fmla="*/ 3464 h 11"/>
              <a:gd name="T48" fmla="*/ 0 w 44"/>
              <a:gd name="T49" fmla="*/ 3464 h 11"/>
              <a:gd name="T50" fmla="*/ 0 w 44"/>
              <a:gd name="T51" fmla="*/ 3897 h 11"/>
              <a:gd name="T52" fmla="*/ 15875 w 44"/>
              <a:gd name="T53" fmla="*/ 3897 h 11"/>
              <a:gd name="T54" fmla="*/ 15875 w 44"/>
              <a:gd name="T55" fmla="*/ 4330 h 11"/>
              <a:gd name="T56" fmla="*/ 0 w 44"/>
              <a:gd name="T57" fmla="*/ 4330 h 11"/>
              <a:gd name="T58" fmla="*/ 0 w 44"/>
              <a:gd name="T59" fmla="*/ 4330 h 11"/>
              <a:gd name="T60" fmla="*/ 15875 w 44"/>
              <a:gd name="T61" fmla="*/ 4330 h 11"/>
              <a:gd name="T62" fmla="*/ 15875 w 44"/>
              <a:gd name="T63" fmla="*/ 4763 h 11"/>
              <a:gd name="T64" fmla="*/ 0 w 44"/>
              <a:gd name="T65" fmla="*/ 4763 h 11"/>
              <a:gd name="T66" fmla="*/ 15875 w 44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" h="11">
                <a:moveTo>
                  <a:pt x="0" y="6"/>
                </a:moveTo>
                <a:lnTo>
                  <a:pt x="0" y="0"/>
                </a:lnTo>
                <a:lnTo>
                  <a:pt x="44" y="0"/>
                </a:lnTo>
                <a:lnTo>
                  <a:pt x="44" y="1"/>
                </a:lnTo>
                <a:lnTo>
                  <a:pt x="0" y="1"/>
                </a:lnTo>
                <a:lnTo>
                  <a:pt x="44" y="1"/>
                </a:lnTo>
                <a:lnTo>
                  <a:pt x="44" y="2"/>
                </a:lnTo>
                <a:lnTo>
                  <a:pt x="0" y="2"/>
                </a:lnTo>
                <a:lnTo>
                  <a:pt x="44" y="2"/>
                </a:lnTo>
                <a:lnTo>
                  <a:pt x="44" y="4"/>
                </a:lnTo>
                <a:lnTo>
                  <a:pt x="0" y="4"/>
                </a:lnTo>
                <a:lnTo>
                  <a:pt x="0" y="5"/>
                </a:lnTo>
                <a:lnTo>
                  <a:pt x="44" y="5"/>
                </a:lnTo>
                <a:lnTo>
                  <a:pt x="0" y="5"/>
                </a:lnTo>
                <a:lnTo>
                  <a:pt x="0" y="6"/>
                </a:lnTo>
                <a:lnTo>
                  <a:pt x="44" y="6"/>
                </a:lnTo>
                <a:lnTo>
                  <a:pt x="0" y="6"/>
                </a:lnTo>
                <a:lnTo>
                  <a:pt x="0" y="8"/>
                </a:lnTo>
                <a:lnTo>
                  <a:pt x="44" y="8"/>
                </a:lnTo>
                <a:lnTo>
                  <a:pt x="0" y="8"/>
                </a:lnTo>
                <a:lnTo>
                  <a:pt x="0" y="9"/>
                </a:lnTo>
                <a:lnTo>
                  <a:pt x="44" y="9"/>
                </a:lnTo>
                <a:lnTo>
                  <a:pt x="44" y="10"/>
                </a:lnTo>
                <a:lnTo>
                  <a:pt x="0" y="10"/>
                </a:lnTo>
                <a:lnTo>
                  <a:pt x="44" y="10"/>
                </a:lnTo>
                <a:lnTo>
                  <a:pt x="44" y="11"/>
                </a:lnTo>
                <a:lnTo>
                  <a:pt x="0" y="11"/>
                </a:lnTo>
                <a:lnTo>
                  <a:pt x="44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3" name="Freeform 301"/>
          <p:cNvSpPr>
            <a:spLocks/>
          </p:cNvSpPr>
          <p:nvPr/>
        </p:nvSpPr>
        <p:spPr bwMode="auto">
          <a:xfrm>
            <a:off x="4081463" y="4975225"/>
            <a:ext cx="1587" cy="6350"/>
          </a:xfrm>
          <a:custGeom>
            <a:avLst/>
            <a:gdLst>
              <a:gd name="T0" fmla="*/ 866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6350 h 17"/>
              <a:gd name="T10" fmla="*/ 289 w 11"/>
              <a:gd name="T11" fmla="*/ 6350 h 17"/>
              <a:gd name="T12" fmla="*/ 289 w 11"/>
              <a:gd name="T13" fmla="*/ 0 h 17"/>
              <a:gd name="T14" fmla="*/ 289 w 11"/>
              <a:gd name="T15" fmla="*/ 0 h 17"/>
              <a:gd name="T16" fmla="*/ 289 w 11"/>
              <a:gd name="T17" fmla="*/ 6350 h 17"/>
              <a:gd name="T18" fmla="*/ 433 w 11"/>
              <a:gd name="T19" fmla="*/ 6350 h 17"/>
              <a:gd name="T20" fmla="*/ 433 w 11"/>
              <a:gd name="T21" fmla="*/ 0 h 17"/>
              <a:gd name="T22" fmla="*/ 577 w 11"/>
              <a:gd name="T23" fmla="*/ 0 h 17"/>
              <a:gd name="T24" fmla="*/ 577 w 11"/>
              <a:gd name="T25" fmla="*/ 6350 h 17"/>
              <a:gd name="T26" fmla="*/ 577 w 11"/>
              <a:gd name="T27" fmla="*/ 6350 h 17"/>
              <a:gd name="T28" fmla="*/ 577 w 11"/>
              <a:gd name="T29" fmla="*/ 0 h 17"/>
              <a:gd name="T30" fmla="*/ 866 w 11"/>
              <a:gd name="T31" fmla="*/ 0 h 17"/>
              <a:gd name="T32" fmla="*/ 866 w 11"/>
              <a:gd name="T33" fmla="*/ 6350 h 17"/>
              <a:gd name="T34" fmla="*/ 866 w 11"/>
              <a:gd name="T35" fmla="*/ 6350 h 17"/>
              <a:gd name="T36" fmla="*/ 866 w 11"/>
              <a:gd name="T37" fmla="*/ 0 h 17"/>
              <a:gd name="T38" fmla="*/ 1010 w 11"/>
              <a:gd name="T39" fmla="*/ 0 h 17"/>
              <a:gd name="T40" fmla="*/ 1010 w 11"/>
              <a:gd name="T41" fmla="*/ 6350 h 17"/>
              <a:gd name="T42" fmla="*/ 1154 w 11"/>
              <a:gd name="T43" fmla="*/ 6350 h 17"/>
              <a:gd name="T44" fmla="*/ 1154 w 11"/>
              <a:gd name="T45" fmla="*/ 0 h 17"/>
              <a:gd name="T46" fmla="*/ 1154 w 11"/>
              <a:gd name="T47" fmla="*/ 0 h 17"/>
              <a:gd name="T48" fmla="*/ 1154 w 11"/>
              <a:gd name="T49" fmla="*/ 6350 h 17"/>
              <a:gd name="T50" fmla="*/ 1298 w 11"/>
              <a:gd name="T51" fmla="*/ 6350 h 17"/>
              <a:gd name="T52" fmla="*/ 1298 w 11"/>
              <a:gd name="T53" fmla="*/ 0 h 17"/>
              <a:gd name="T54" fmla="*/ 1298 w 11"/>
              <a:gd name="T55" fmla="*/ 0 h 17"/>
              <a:gd name="T56" fmla="*/ 1298 w 11"/>
              <a:gd name="T57" fmla="*/ 6350 h 17"/>
              <a:gd name="T58" fmla="*/ 1587 w 11"/>
              <a:gd name="T59" fmla="*/ 6350 h 17"/>
              <a:gd name="T60" fmla="*/ 1587 w 11"/>
              <a:gd name="T61" fmla="*/ 0 h 17"/>
              <a:gd name="T62" fmla="*/ 1587 w 11"/>
              <a:gd name="T63" fmla="*/ 0 h 17"/>
              <a:gd name="T64" fmla="*/ 1587 w 11"/>
              <a:gd name="T65" fmla="*/ 6350 h 17"/>
              <a:gd name="T66" fmla="*/ 866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6" y="17"/>
                </a:moveTo>
                <a:lnTo>
                  <a:pt x="0" y="17"/>
                </a:lnTo>
                <a:lnTo>
                  <a:pt x="0" y="0"/>
                </a:lnTo>
                <a:lnTo>
                  <a:pt x="0" y="17"/>
                </a:lnTo>
                <a:lnTo>
                  <a:pt x="2" y="17"/>
                </a:lnTo>
                <a:lnTo>
                  <a:pt x="2" y="0"/>
                </a:lnTo>
                <a:lnTo>
                  <a:pt x="2" y="17"/>
                </a:lnTo>
                <a:lnTo>
                  <a:pt x="3" y="17"/>
                </a:lnTo>
                <a:lnTo>
                  <a:pt x="3" y="0"/>
                </a:lnTo>
                <a:lnTo>
                  <a:pt x="4" y="0"/>
                </a:lnTo>
                <a:lnTo>
                  <a:pt x="4" y="17"/>
                </a:lnTo>
                <a:lnTo>
                  <a:pt x="4" y="0"/>
                </a:lnTo>
                <a:lnTo>
                  <a:pt x="6" y="0"/>
                </a:lnTo>
                <a:lnTo>
                  <a:pt x="6" y="17"/>
                </a:lnTo>
                <a:lnTo>
                  <a:pt x="6" y="0"/>
                </a:lnTo>
                <a:lnTo>
                  <a:pt x="7" y="0"/>
                </a:lnTo>
                <a:lnTo>
                  <a:pt x="7" y="17"/>
                </a:lnTo>
                <a:lnTo>
                  <a:pt x="8" y="17"/>
                </a:lnTo>
                <a:lnTo>
                  <a:pt x="8" y="0"/>
                </a:lnTo>
                <a:lnTo>
                  <a:pt x="8" y="17"/>
                </a:lnTo>
                <a:lnTo>
                  <a:pt x="9" y="17"/>
                </a:lnTo>
                <a:lnTo>
                  <a:pt x="9" y="0"/>
                </a:lnTo>
                <a:lnTo>
                  <a:pt x="9" y="17"/>
                </a:lnTo>
                <a:lnTo>
                  <a:pt x="11" y="17"/>
                </a:lnTo>
                <a:lnTo>
                  <a:pt x="11" y="0"/>
                </a:lnTo>
                <a:lnTo>
                  <a:pt x="11" y="1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4" name="Freeform 302"/>
          <p:cNvSpPr>
            <a:spLocks/>
          </p:cNvSpPr>
          <p:nvPr/>
        </p:nvSpPr>
        <p:spPr bwMode="auto">
          <a:xfrm>
            <a:off x="4083050" y="4972050"/>
            <a:ext cx="9525" cy="4763"/>
          </a:xfrm>
          <a:custGeom>
            <a:avLst/>
            <a:gdLst>
              <a:gd name="T0" fmla="*/ 0 w 27"/>
              <a:gd name="T1" fmla="*/ 2778 h 12"/>
              <a:gd name="T2" fmla="*/ 0 w 27"/>
              <a:gd name="T3" fmla="*/ 0 h 12"/>
              <a:gd name="T4" fmla="*/ 9525 w 27"/>
              <a:gd name="T5" fmla="*/ 0 h 12"/>
              <a:gd name="T6" fmla="*/ 9525 w 27"/>
              <a:gd name="T7" fmla="*/ 397 h 12"/>
              <a:gd name="T8" fmla="*/ 0 w 27"/>
              <a:gd name="T9" fmla="*/ 397 h 12"/>
              <a:gd name="T10" fmla="*/ 0 w 27"/>
              <a:gd name="T11" fmla="*/ 397 h 12"/>
              <a:gd name="T12" fmla="*/ 9525 w 27"/>
              <a:gd name="T13" fmla="*/ 397 h 12"/>
              <a:gd name="T14" fmla="*/ 9525 w 27"/>
              <a:gd name="T15" fmla="*/ 1191 h 12"/>
              <a:gd name="T16" fmla="*/ 0 w 27"/>
              <a:gd name="T17" fmla="*/ 1191 h 12"/>
              <a:gd name="T18" fmla="*/ 0 w 27"/>
              <a:gd name="T19" fmla="*/ 1191 h 12"/>
              <a:gd name="T20" fmla="*/ 9525 w 27"/>
              <a:gd name="T21" fmla="*/ 1191 h 12"/>
              <a:gd name="T22" fmla="*/ 9525 w 27"/>
              <a:gd name="T23" fmla="*/ 1588 h 12"/>
              <a:gd name="T24" fmla="*/ 0 w 27"/>
              <a:gd name="T25" fmla="*/ 1588 h 12"/>
              <a:gd name="T26" fmla="*/ 0 w 27"/>
              <a:gd name="T27" fmla="*/ 1985 h 12"/>
              <a:gd name="T28" fmla="*/ 9525 w 27"/>
              <a:gd name="T29" fmla="*/ 1985 h 12"/>
              <a:gd name="T30" fmla="*/ 9525 w 27"/>
              <a:gd name="T31" fmla="*/ 1985 h 12"/>
              <a:gd name="T32" fmla="*/ 0 w 27"/>
              <a:gd name="T33" fmla="*/ 1985 h 12"/>
              <a:gd name="T34" fmla="*/ 0 w 27"/>
              <a:gd name="T35" fmla="*/ 2778 h 12"/>
              <a:gd name="T36" fmla="*/ 9525 w 27"/>
              <a:gd name="T37" fmla="*/ 2778 h 12"/>
              <a:gd name="T38" fmla="*/ 9525 w 27"/>
              <a:gd name="T39" fmla="*/ 2778 h 12"/>
              <a:gd name="T40" fmla="*/ 0 w 27"/>
              <a:gd name="T41" fmla="*/ 2778 h 12"/>
              <a:gd name="T42" fmla="*/ 0 w 27"/>
              <a:gd name="T43" fmla="*/ 3175 h 12"/>
              <a:gd name="T44" fmla="*/ 9525 w 27"/>
              <a:gd name="T45" fmla="*/ 3175 h 12"/>
              <a:gd name="T46" fmla="*/ 9525 w 27"/>
              <a:gd name="T47" fmla="*/ 3175 h 12"/>
              <a:gd name="T48" fmla="*/ 0 w 27"/>
              <a:gd name="T49" fmla="*/ 3175 h 12"/>
              <a:gd name="T50" fmla="*/ 0 w 27"/>
              <a:gd name="T51" fmla="*/ 3572 h 12"/>
              <a:gd name="T52" fmla="*/ 9525 w 27"/>
              <a:gd name="T53" fmla="*/ 3572 h 12"/>
              <a:gd name="T54" fmla="*/ 9525 w 27"/>
              <a:gd name="T55" fmla="*/ 3969 h 12"/>
              <a:gd name="T56" fmla="*/ 0 w 27"/>
              <a:gd name="T57" fmla="*/ 3969 h 12"/>
              <a:gd name="T58" fmla="*/ 0 w 27"/>
              <a:gd name="T59" fmla="*/ 3969 h 12"/>
              <a:gd name="T60" fmla="*/ 9525 w 27"/>
              <a:gd name="T61" fmla="*/ 3969 h 12"/>
              <a:gd name="T62" fmla="*/ 9525 w 27"/>
              <a:gd name="T63" fmla="*/ 4763 h 12"/>
              <a:gd name="T64" fmla="*/ 0 w 27"/>
              <a:gd name="T65" fmla="*/ 4763 h 12"/>
              <a:gd name="T66" fmla="*/ 9525 w 27"/>
              <a:gd name="T67" fmla="*/ 2778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" h="12">
                <a:moveTo>
                  <a:pt x="0" y="7"/>
                </a:moveTo>
                <a:lnTo>
                  <a:pt x="0" y="0"/>
                </a:lnTo>
                <a:lnTo>
                  <a:pt x="27" y="0"/>
                </a:lnTo>
                <a:lnTo>
                  <a:pt x="27" y="1"/>
                </a:lnTo>
                <a:lnTo>
                  <a:pt x="0" y="1"/>
                </a:lnTo>
                <a:lnTo>
                  <a:pt x="27" y="1"/>
                </a:lnTo>
                <a:lnTo>
                  <a:pt x="27" y="3"/>
                </a:lnTo>
                <a:lnTo>
                  <a:pt x="0" y="3"/>
                </a:lnTo>
                <a:lnTo>
                  <a:pt x="27" y="3"/>
                </a:lnTo>
                <a:lnTo>
                  <a:pt x="27" y="4"/>
                </a:lnTo>
                <a:lnTo>
                  <a:pt x="0" y="4"/>
                </a:lnTo>
                <a:lnTo>
                  <a:pt x="0" y="5"/>
                </a:lnTo>
                <a:lnTo>
                  <a:pt x="27" y="5"/>
                </a:lnTo>
                <a:lnTo>
                  <a:pt x="0" y="5"/>
                </a:lnTo>
                <a:lnTo>
                  <a:pt x="0" y="7"/>
                </a:lnTo>
                <a:lnTo>
                  <a:pt x="27" y="7"/>
                </a:lnTo>
                <a:lnTo>
                  <a:pt x="0" y="7"/>
                </a:lnTo>
                <a:lnTo>
                  <a:pt x="0" y="8"/>
                </a:lnTo>
                <a:lnTo>
                  <a:pt x="27" y="8"/>
                </a:lnTo>
                <a:lnTo>
                  <a:pt x="0" y="8"/>
                </a:lnTo>
                <a:lnTo>
                  <a:pt x="0" y="9"/>
                </a:lnTo>
                <a:lnTo>
                  <a:pt x="27" y="9"/>
                </a:lnTo>
                <a:lnTo>
                  <a:pt x="27" y="10"/>
                </a:lnTo>
                <a:lnTo>
                  <a:pt x="0" y="10"/>
                </a:lnTo>
                <a:lnTo>
                  <a:pt x="27" y="10"/>
                </a:lnTo>
                <a:lnTo>
                  <a:pt x="27" y="12"/>
                </a:lnTo>
                <a:lnTo>
                  <a:pt x="0" y="12"/>
                </a:lnTo>
                <a:lnTo>
                  <a:pt x="27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5" name="Freeform 303"/>
          <p:cNvSpPr>
            <a:spLocks/>
          </p:cNvSpPr>
          <p:nvPr/>
        </p:nvSpPr>
        <p:spPr bwMode="auto">
          <a:xfrm>
            <a:off x="4090988" y="4968875"/>
            <a:ext cx="3175" cy="6350"/>
          </a:xfrm>
          <a:custGeom>
            <a:avLst/>
            <a:gdLst>
              <a:gd name="T0" fmla="*/ 1588 w 12"/>
              <a:gd name="T1" fmla="*/ 6350 h 13"/>
              <a:gd name="T2" fmla="*/ 0 w 12"/>
              <a:gd name="T3" fmla="*/ 6350 h 13"/>
              <a:gd name="T4" fmla="*/ 0 w 12"/>
              <a:gd name="T5" fmla="*/ 0 h 13"/>
              <a:gd name="T6" fmla="*/ 265 w 12"/>
              <a:gd name="T7" fmla="*/ 0 h 13"/>
              <a:gd name="T8" fmla="*/ 265 w 12"/>
              <a:gd name="T9" fmla="*/ 6350 h 13"/>
              <a:gd name="T10" fmla="*/ 265 w 12"/>
              <a:gd name="T11" fmla="*/ 6350 h 13"/>
              <a:gd name="T12" fmla="*/ 265 w 12"/>
              <a:gd name="T13" fmla="*/ 0 h 13"/>
              <a:gd name="T14" fmla="*/ 794 w 12"/>
              <a:gd name="T15" fmla="*/ 0 h 13"/>
              <a:gd name="T16" fmla="*/ 794 w 12"/>
              <a:gd name="T17" fmla="*/ 6350 h 13"/>
              <a:gd name="T18" fmla="*/ 1058 w 12"/>
              <a:gd name="T19" fmla="*/ 6350 h 13"/>
              <a:gd name="T20" fmla="*/ 1058 w 12"/>
              <a:gd name="T21" fmla="*/ 0 h 13"/>
              <a:gd name="T22" fmla="*/ 1058 w 12"/>
              <a:gd name="T23" fmla="*/ 0 h 13"/>
              <a:gd name="T24" fmla="*/ 1058 w 12"/>
              <a:gd name="T25" fmla="*/ 6350 h 13"/>
              <a:gd name="T26" fmla="*/ 1323 w 12"/>
              <a:gd name="T27" fmla="*/ 6350 h 13"/>
              <a:gd name="T28" fmla="*/ 1323 w 12"/>
              <a:gd name="T29" fmla="*/ 0 h 13"/>
              <a:gd name="T30" fmla="*/ 1323 w 12"/>
              <a:gd name="T31" fmla="*/ 0 h 13"/>
              <a:gd name="T32" fmla="*/ 1323 w 12"/>
              <a:gd name="T33" fmla="*/ 6350 h 13"/>
              <a:gd name="T34" fmla="*/ 1588 w 12"/>
              <a:gd name="T35" fmla="*/ 6350 h 13"/>
              <a:gd name="T36" fmla="*/ 1588 w 12"/>
              <a:gd name="T37" fmla="*/ 0 h 13"/>
              <a:gd name="T38" fmla="*/ 2117 w 12"/>
              <a:gd name="T39" fmla="*/ 0 h 13"/>
              <a:gd name="T40" fmla="*/ 2117 w 12"/>
              <a:gd name="T41" fmla="*/ 6350 h 13"/>
              <a:gd name="T42" fmla="*/ 2117 w 12"/>
              <a:gd name="T43" fmla="*/ 6350 h 13"/>
              <a:gd name="T44" fmla="*/ 2117 w 12"/>
              <a:gd name="T45" fmla="*/ 0 h 13"/>
              <a:gd name="T46" fmla="*/ 2381 w 12"/>
              <a:gd name="T47" fmla="*/ 0 h 13"/>
              <a:gd name="T48" fmla="*/ 2381 w 12"/>
              <a:gd name="T49" fmla="*/ 6350 h 13"/>
              <a:gd name="T50" fmla="*/ 2381 w 12"/>
              <a:gd name="T51" fmla="*/ 6350 h 13"/>
              <a:gd name="T52" fmla="*/ 2381 w 12"/>
              <a:gd name="T53" fmla="*/ 0 h 13"/>
              <a:gd name="T54" fmla="*/ 2646 w 12"/>
              <a:gd name="T55" fmla="*/ 0 h 13"/>
              <a:gd name="T56" fmla="*/ 2646 w 12"/>
              <a:gd name="T57" fmla="*/ 6350 h 13"/>
              <a:gd name="T58" fmla="*/ 2646 w 12"/>
              <a:gd name="T59" fmla="*/ 6350 h 13"/>
              <a:gd name="T60" fmla="*/ 2646 w 12"/>
              <a:gd name="T61" fmla="*/ 0 h 13"/>
              <a:gd name="T62" fmla="*/ 3175 w 12"/>
              <a:gd name="T63" fmla="*/ 0 h 13"/>
              <a:gd name="T64" fmla="*/ 3175 w 12"/>
              <a:gd name="T65" fmla="*/ 6350 h 13"/>
              <a:gd name="T66" fmla="*/ 1588 w 12"/>
              <a:gd name="T67" fmla="*/ 0 h 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3">
                <a:moveTo>
                  <a:pt x="6" y="13"/>
                </a:moveTo>
                <a:lnTo>
                  <a:pt x="0" y="13"/>
                </a:lnTo>
                <a:lnTo>
                  <a:pt x="0" y="0"/>
                </a:lnTo>
                <a:lnTo>
                  <a:pt x="1" y="0"/>
                </a:lnTo>
                <a:lnTo>
                  <a:pt x="1" y="13"/>
                </a:lnTo>
                <a:lnTo>
                  <a:pt x="1" y="0"/>
                </a:lnTo>
                <a:lnTo>
                  <a:pt x="3" y="0"/>
                </a:lnTo>
                <a:lnTo>
                  <a:pt x="3" y="13"/>
                </a:lnTo>
                <a:lnTo>
                  <a:pt x="4" y="13"/>
                </a:lnTo>
                <a:lnTo>
                  <a:pt x="4" y="0"/>
                </a:lnTo>
                <a:lnTo>
                  <a:pt x="4" y="13"/>
                </a:lnTo>
                <a:lnTo>
                  <a:pt x="5" y="13"/>
                </a:lnTo>
                <a:lnTo>
                  <a:pt x="5" y="0"/>
                </a:lnTo>
                <a:lnTo>
                  <a:pt x="5" y="13"/>
                </a:lnTo>
                <a:lnTo>
                  <a:pt x="6" y="13"/>
                </a:lnTo>
                <a:lnTo>
                  <a:pt x="6" y="0"/>
                </a:lnTo>
                <a:lnTo>
                  <a:pt x="8" y="0"/>
                </a:lnTo>
                <a:lnTo>
                  <a:pt x="8" y="13"/>
                </a:lnTo>
                <a:lnTo>
                  <a:pt x="8" y="0"/>
                </a:lnTo>
                <a:lnTo>
                  <a:pt x="9" y="0"/>
                </a:lnTo>
                <a:lnTo>
                  <a:pt x="9" y="13"/>
                </a:lnTo>
                <a:lnTo>
                  <a:pt x="9" y="0"/>
                </a:lnTo>
                <a:lnTo>
                  <a:pt x="10" y="0"/>
                </a:lnTo>
                <a:lnTo>
                  <a:pt x="10" y="13"/>
                </a:lnTo>
                <a:lnTo>
                  <a:pt x="10" y="0"/>
                </a:lnTo>
                <a:lnTo>
                  <a:pt x="12" y="0"/>
                </a:lnTo>
                <a:lnTo>
                  <a:pt x="12" y="13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6" name="Freeform 304"/>
          <p:cNvSpPr>
            <a:spLocks/>
          </p:cNvSpPr>
          <p:nvPr/>
        </p:nvSpPr>
        <p:spPr bwMode="auto">
          <a:xfrm>
            <a:off x="4132263" y="4965700"/>
            <a:ext cx="41275" cy="3175"/>
          </a:xfrm>
          <a:custGeom>
            <a:avLst/>
            <a:gdLst>
              <a:gd name="T0" fmla="*/ 0 w 121"/>
              <a:gd name="T1" fmla="*/ 1852 h 12"/>
              <a:gd name="T2" fmla="*/ 0 w 121"/>
              <a:gd name="T3" fmla="*/ 0 h 12"/>
              <a:gd name="T4" fmla="*/ 41275 w 121"/>
              <a:gd name="T5" fmla="*/ 0 h 12"/>
              <a:gd name="T6" fmla="*/ 41275 w 121"/>
              <a:gd name="T7" fmla="*/ 529 h 12"/>
              <a:gd name="T8" fmla="*/ 0 w 121"/>
              <a:gd name="T9" fmla="*/ 529 h 12"/>
              <a:gd name="T10" fmla="*/ 0 w 121"/>
              <a:gd name="T11" fmla="*/ 529 h 12"/>
              <a:gd name="T12" fmla="*/ 41275 w 121"/>
              <a:gd name="T13" fmla="*/ 529 h 12"/>
              <a:gd name="T14" fmla="*/ 41275 w 121"/>
              <a:gd name="T15" fmla="*/ 794 h 12"/>
              <a:gd name="T16" fmla="*/ 0 w 121"/>
              <a:gd name="T17" fmla="*/ 794 h 12"/>
              <a:gd name="T18" fmla="*/ 0 w 121"/>
              <a:gd name="T19" fmla="*/ 794 h 12"/>
              <a:gd name="T20" fmla="*/ 41275 w 121"/>
              <a:gd name="T21" fmla="*/ 794 h 12"/>
              <a:gd name="T22" fmla="*/ 41275 w 121"/>
              <a:gd name="T23" fmla="*/ 1058 h 12"/>
              <a:gd name="T24" fmla="*/ 0 w 121"/>
              <a:gd name="T25" fmla="*/ 1058 h 12"/>
              <a:gd name="T26" fmla="*/ 0 w 121"/>
              <a:gd name="T27" fmla="*/ 1323 h 12"/>
              <a:gd name="T28" fmla="*/ 41275 w 121"/>
              <a:gd name="T29" fmla="*/ 1323 h 12"/>
              <a:gd name="T30" fmla="*/ 41275 w 121"/>
              <a:gd name="T31" fmla="*/ 1323 h 12"/>
              <a:gd name="T32" fmla="*/ 0 w 121"/>
              <a:gd name="T33" fmla="*/ 1323 h 12"/>
              <a:gd name="T34" fmla="*/ 0 w 121"/>
              <a:gd name="T35" fmla="*/ 1852 h 12"/>
              <a:gd name="T36" fmla="*/ 41275 w 121"/>
              <a:gd name="T37" fmla="*/ 1852 h 12"/>
              <a:gd name="T38" fmla="*/ 41275 w 121"/>
              <a:gd name="T39" fmla="*/ 1852 h 12"/>
              <a:gd name="T40" fmla="*/ 0 w 121"/>
              <a:gd name="T41" fmla="*/ 1852 h 12"/>
              <a:gd name="T42" fmla="*/ 0 w 121"/>
              <a:gd name="T43" fmla="*/ 2117 h 12"/>
              <a:gd name="T44" fmla="*/ 41275 w 121"/>
              <a:gd name="T45" fmla="*/ 2117 h 12"/>
              <a:gd name="T46" fmla="*/ 41275 w 121"/>
              <a:gd name="T47" fmla="*/ 2117 h 12"/>
              <a:gd name="T48" fmla="*/ 0 w 121"/>
              <a:gd name="T49" fmla="*/ 2117 h 12"/>
              <a:gd name="T50" fmla="*/ 0 w 121"/>
              <a:gd name="T51" fmla="*/ 2381 h 12"/>
              <a:gd name="T52" fmla="*/ 41275 w 121"/>
              <a:gd name="T53" fmla="*/ 2381 h 12"/>
              <a:gd name="T54" fmla="*/ 41275 w 121"/>
              <a:gd name="T55" fmla="*/ 2910 h 12"/>
              <a:gd name="T56" fmla="*/ 0 w 121"/>
              <a:gd name="T57" fmla="*/ 2910 h 12"/>
              <a:gd name="T58" fmla="*/ 0 w 121"/>
              <a:gd name="T59" fmla="*/ 2910 h 12"/>
              <a:gd name="T60" fmla="*/ 41275 w 121"/>
              <a:gd name="T61" fmla="*/ 2910 h 12"/>
              <a:gd name="T62" fmla="*/ 41275 w 121"/>
              <a:gd name="T63" fmla="*/ 3175 h 12"/>
              <a:gd name="T64" fmla="*/ 0 w 121"/>
              <a:gd name="T65" fmla="*/ 3175 h 12"/>
              <a:gd name="T66" fmla="*/ 41275 w 121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2">
                <a:moveTo>
                  <a:pt x="0" y="7"/>
                </a:moveTo>
                <a:lnTo>
                  <a:pt x="0" y="0"/>
                </a:lnTo>
                <a:lnTo>
                  <a:pt x="121" y="0"/>
                </a:lnTo>
                <a:lnTo>
                  <a:pt x="121" y="2"/>
                </a:lnTo>
                <a:lnTo>
                  <a:pt x="0" y="2"/>
                </a:lnTo>
                <a:lnTo>
                  <a:pt x="121" y="2"/>
                </a:lnTo>
                <a:lnTo>
                  <a:pt x="121" y="3"/>
                </a:lnTo>
                <a:lnTo>
                  <a:pt x="0" y="3"/>
                </a:lnTo>
                <a:lnTo>
                  <a:pt x="121" y="3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7"/>
                </a:lnTo>
                <a:lnTo>
                  <a:pt x="121" y="7"/>
                </a:lnTo>
                <a:lnTo>
                  <a:pt x="0" y="7"/>
                </a:lnTo>
                <a:lnTo>
                  <a:pt x="0" y="8"/>
                </a:lnTo>
                <a:lnTo>
                  <a:pt x="121" y="8"/>
                </a:lnTo>
                <a:lnTo>
                  <a:pt x="0" y="8"/>
                </a:lnTo>
                <a:lnTo>
                  <a:pt x="0" y="9"/>
                </a:lnTo>
                <a:lnTo>
                  <a:pt x="121" y="9"/>
                </a:lnTo>
                <a:lnTo>
                  <a:pt x="121" y="11"/>
                </a:lnTo>
                <a:lnTo>
                  <a:pt x="0" y="11"/>
                </a:lnTo>
                <a:lnTo>
                  <a:pt x="121" y="11"/>
                </a:lnTo>
                <a:lnTo>
                  <a:pt x="121" y="12"/>
                </a:lnTo>
                <a:lnTo>
                  <a:pt x="0" y="12"/>
                </a:lnTo>
                <a:lnTo>
                  <a:pt x="121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" name="Freeform 305"/>
          <p:cNvSpPr>
            <a:spLocks/>
          </p:cNvSpPr>
          <p:nvPr/>
        </p:nvSpPr>
        <p:spPr bwMode="auto">
          <a:xfrm>
            <a:off x="4217988" y="4965700"/>
            <a:ext cx="42862" cy="3175"/>
          </a:xfrm>
          <a:custGeom>
            <a:avLst/>
            <a:gdLst>
              <a:gd name="T0" fmla="*/ 0 w 122"/>
              <a:gd name="T1" fmla="*/ 1852 h 12"/>
              <a:gd name="T2" fmla="*/ 0 w 122"/>
              <a:gd name="T3" fmla="*/ 0 h 12"/>
              <a:gd name="T4" fmla="*/ 42862 w 122"/>
              <a:gd name="T5" fmla="*/ 0 h 12"/>
              <a:gd name="T6" fmla="*/ 42862 w 122"/>
              <a:gd name="T7" fmla="*/ 529 h 12"/>
              <a:gd name="T8" fmla="*/ 0 w 122"/>
              <a:gd name="T9" fmla="*/ 529 h 12"/>
              <a:gd name="T10" fmla="*/ 0 w 122"/>
              <a:gd name="T11" fmla="*/ 529 h 12"/>
              <a:gd name="T12" fmla="*/ 42862 w 122"/>
              <a:gd name="T13" fmla="*/ 529 h 12"/>
              <a:gd name="T14" fmla="*/ 42862 w 122"/>
              <a:gd name="T15" fmla="*/ 794 h 12"/>
              <a:gd name="T16" fmla="*/ 0 w 122"/>
              <a:gd name="T17" fmla="*/ 794 h 12"/>
              <a:gd name="T18" fmla="*/ 0 w 122"/>
              <a:gd name="T19" fmla="*/ 794 h 12"/>
              <a:gd name="T20" fmla="*/ 42862 w 122"/>
              <a:gd name="T21" fmla="*/ 794 h 12"/>
              <a:gd name="T22" fmla="*/ 42862 w 122"/>
              <a:gd name="T23" fmla="*/ 1058 h 12"/>
              <a:gd name="T24" fmla="*/ 0 w 122"/>
              <a:gd name="T25" fmla="*/ 1058 h 12"/>
              <a:gd name="T26" fmla="*/ 0 w 122"/>
              <a:gd name="T27" fmla="*/ 1323 h 12"/>
              <a:gd name="T28" fmla="*/ 42862 w 122"/>
              <a:gd name="T29" fmla="*/ 1323 h 12"/>
              <a:gd name="T30" fmla="*/ 42862 w 122"/>
              <a:gd name="T31" fmla="*/ 1323 h 12"/>
              <a:gd name="T32" fmla="*/ 0 w 122"/>
              <a:gd name="T33" fmla="*/ 1323 h 12"/>
              <a:gd name="T34" fmla="*/ 0 w 122"/>
              <a:gd name="T35" fmla="*/ 1852 h 12"/>
              <a:gd name="T36" fmla="*/ 42862 w 122"/>
              <a:gd name="T37" fmla="*/ 1852 h 12"/>
              <a:gd name="T38" fmla="*/ 42862 w 122"/>
              <a:gd name="T39" fmla="*/ 1852 h 12"/>
              <a:gd name="T40" fmla="*/ 0 w 122"/>
              <a:gd name="T41" fmla="*/ 1852 h 12"/>
              <a:gd name="T42" fmla="*/ 0 w 122"/>
              <a:gd name="T43" fmla="*/ 2117 h 12"/>
              <a:gd name="T44" fmla="*/ 42862 w 122"/>
              <a:gd name="T45" fmla="*/ 2117 h 12"/>
              <a:gd name="T46" fmla="*/ 42862 w 122"/>
              <a:gd name="T47" fmla="*/ 2117 h 12"/>
              <a:gd name="T48" fmla="*/ 0 w 122"/>
              <a:gd name="T49" fmla="*/ 2117 h 12"/>
              <a:gd name="T50" fmla="*/ 0 w 122"/>
              <a:gd name="T51" fmla="*/ 2381 h 12"/>
              <a:gd name="T52" fmla="*/ 42862 w 122"/>
              <a:gd name="T53" fmla="*/ 2381 h 12"/>
              <a:gd name="T54" fmla="*/ 42862 w 122"/>
              <a:gd name="T55" fmla="*/ 2910 h 12"/>
              <a:gd name="T56" fmla="*/ 0 w 122"/>
              <a:gd name="T57" fmla="*/ 2910 h 12"/>
              <a:gd name="T58" fmla="*/ 0 w 122"/>
              <a:gd name="T59" fmla="*/ 2910 h 12"/>
              <a:gd name="T60" fmla="*/ 42862 w 122"/>
              <a:gd name="T61" fmla="*/ 2910 h 12"/>
              <a:gd name="T62" fmla="*/ 42862 w 122"/>
              <a:gd name="T63" fmla="*/ 3175 h 12"/>
              <a:gd name="T64" fmla="*/ 0 w 122"/>
              <a:gd name="T65" fmla="*/ 3175 h 12"/>
              <a:gd name="T66" fmla="*/ 42862 w 122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7"/>
                </a:moveTo>
                <a:lnTo>
                  <a:pt x="0" y="0"/>
                </a:lnTo>
                <a:lnTo>
                  <a:pt x="122" y="0"/>
                </a:lnTo>
                <a:lnTo>
                  <a:pt x="122" y="2"/>
                </a:lnTo>
                <a:lnTo>
                  <a:pt x="0" y="2"/>
                </a:lnTo>
                <a:lnTo>
                  <a:pt x="122" y="2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7"/>
                </a:lnTo>
                <a:lnTo>
                  <a:pt x="122" y="7"/>
                </a:lnTo>
                <a:lnTo>
                  <a:pt x="0" y="7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122" y="11"/>
                </a:lnTo>
                <a:lnTo>
                  <a:pt x="0" y="11"/>
                </a:lnTo>
                <a:lnTo>
                  <a:pt x="122" y="11"/>
                </a:lnTo>
                <a:lnTo>
                  <a:pt x="122" y="12"/>
                </a:lnTo>
                <a:lnTo>
                  <a:pt x="0" y="12"/>
                </a:lnTo>
                <a:lnTo>
                  <a:pt x="122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" name="Freeform 306"/>
          <p:cNvSpPr>
            <a:spLocks/>
          </p:cNvSpPr>
          <p:nvPr/>
        </p:nvSpPr>
        <p:spPr bwMode="auto">
          <a:xfrm>
            <a:off x="4303713" y="4965700"/>
            <a:ext cx="42862" cy="3175"/>
          </a:xfrm>
          <a:custGeom>
            <a:avLst/>
            <a:gdLst>
              <a:gd name="T0" fmla="*/ 0 w 122"/>
              <a:gd name="T1" fmla="*/ 1852 h 12"/>
              <a:gd name="T2" fmla="*/ 0 w 122"/>
              <a:gd name="T3" fmla="*/ 0 h 12"/>
              <a:gd name="T4" fmla="*/ 42862 w 122"/>
              <a:gd name="T5" fmla="*/ 0 h 12"/>
              <a:gd name="T6" fmla="*/ 42862 w 122"/>
              <a:gd name="T7" fmla="*/ 529 h 12"/>
              <a:gd name="T8" fmla="*/ 0 w 122"/>
              <a:gd name="T9" fmla="*/ 529 h 12"/>
              <a:gd name="T10" fmla="*/ 0 w 122"/>
              <a:gd name="T11" fmla="*/ 529 h 12"/>
              <a:gd name="T12" fmla="*/ 42862 w 122"/>
              <a:gd name="T13" fmla="*/ 529 h 12"/>
              <a:gd name="T14" fmla="*/ 42862 w 122"/>
              <a:gd name="T15" fmla="*/ 794 h 12"/>
              <a:gd name="T16" fmla="*/ 0 w 122"/>
              <a:gd name="T17" fmla="*/ 794 h 12"/>
              <a:gd name="T18" fmla="*/ 0 w 122"/>
              <a:gd name="T19" fmla="*/ 794 h 12"/>
              <a:gd name="T20" fmla="*/ 42862 w 122"/>
              <a:gd name="T21" fmla="*/ 794 h 12"/>
              <a:gd name="T22" fmla="*/ 42862 w 122"/>
              <a:gd name="T23" fmla="*/ 1058 h 12"/>
              <a:gd name="T24" fmla="*/ 0 w 122"/>
              <a:gd name="T25" fmla="*/ 1058 h 12"/>
              <a:gd name="T26" fmla="*/ 0 w 122"/>
              <a:gd name="T27" fmla="*/ 1323 h 12"/>
              <a:gd name="T28" fmla="*/ 42862 w 122"/>
              <a:gd name="T29" fmla="*/ 1323 h 12"/>
              <a:gd name="T30" fmla="*/ 42862 w 122"/>
              <a:gd name="T31" fmla="*/ 1323 h 12"/>
              <a:gd name="T32" fmla="*/ 0 w 122"/>
              <a:gd name="T33" fmla="*/ 1323 h 12"/>
              <a:gd name="T34" fmla="*/ 0 w 122"/>
              <a:gd name="T35" fmla="*/ 1852 h 12"/>
              <a:gd name="T36" fmla="*/ 42862 w 122"/>
              <a:gd name="T37" fmla="*/ 1852 h 12"/>
              <a:gd name="T38" fmla="*/ 42862 w 122"/>
              <a:gd name="T39" fmla="*/ 1852 h 12"/>
              <a:gd name="T40" fmla="*/ 0 w 122"/>
              <a:gd name="T41" fmla="*/ 1852 h 12"/>
              <a:gd name="T42" fmla="*/ 0 w 122"/>
              <a:gd name="T43" fmla="*/ 2117 h 12"/>
              <a:gd name="T44" fmla="*/ 42862 w 122"/>
              <a:gd name="T45" fmla="*/ 2117 h 12"/>
              <a:gd name="T46" fmla="*/ 42862 w 122"/>
              <a:gd name="T47" fmla="*/ 2117 h 12"/>
              <a:gd name="T48" fmla="*/ 0 w 122"/>
              <a:gd name="T49" fmla="*/ 2117 h 12"/>
              <a:gd name="T50" fmla="*/ 0 w 122"/>
              <a:gd name="T51" fmla="*/ 2381 h 12"/>
              <a:gd name="T52" fmla="*/ 42862 w 122"/>
              <a:gd name="T53" fmla="*/ 2381 h 12"/>
              <a:gd name="T54" fmla="*/ 42862 w 122"/>
              <a:gd name="T55" fmla="*/ 2910 h 12"/>
              <a:gd name="T56" fmla="*/ 0 w 122"/>
              <a:gd name="T57" fmla="*/ 2910 h 12"/>
              <a:gd name="T58" fmla="*/ 0 w 122"/>
              <a:gd name="T59" fmla="*/ 2910 h 12"/>
              <a:gd name="T60" fmla="*/ 42862 w 122"/>
              <a:gd name="T61" fmla="*/ 2910 h 12"/>
              <a:gd name="T62" fmla="*/ 42862 w 122"/>
              <a:gd name="T63" fmla="*/ 3175 h 12"/>
              <a:gd name="T64" fmla="*/ 0 w 122"/>
              <a:gd name="T65" fmla="*/ 3175 h 12"/>
              <a:gd name="T66" fmla="*/ 42862 w 122"/>
              <a:gd name="T67" fmla="*/ 1852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2">
                <a:moveTo>
                  <a:pt x="0" y="7"/>
                </a:moveTo>
                <a:lnTo>
                  <a:pt x="0" y="0"/>
                </a:lnTo>
                <a:lnTo>
                  <a:pt x="122" y="0"/>
                </a:lnTo>
                <a:lnTo>
                  <a:pt x="122" y="2"/>
                </a:lnTo>
                <a:lnTo>
                  <a:pt x="0" y="2"/>
                </a:lnTo>
                <a:lnTo>
                  <a:pt x="122" y="2"/>
                </a:lnTo>
                <a:lnTo>
                  <a:pt x="122" y="3"/>
                </a:lnTo>
                <a:lnTo>
                  <a:pt x="0" y="3"/>
                </a:lnTo>
                <a:lnTo>
                  <a:pt x="122" y="3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7"/>
                </a:lnTo>
                <a:lnTo>
                  <a:pt x="122" y="7"/>
                </a:lnTo>
                <a:lnTo>
                  <a:pt x="0" y="7"/>
                </a:lnTo>
                <a:lnTo>
                  <a:pt x="0" y="8"/>
                </a:lnTo>
                <a:lnTo>
                  <a:pt x="122" y="8"/>
                </a:lnTo>
                <a:lnTo>
                  <a:pt x="0" y="8"/>
                </a:lnTo>
                <a:lnTo>
                  <a:pt x="0" y="9"/>
                </a:lnTo>
                <a:lnTo>
                  <a:pt x="122" y="9"/>
                </a:lnTo>
                <a:lnTo>
                  <a:pt x="122" y="11"/>
                </a:lnTo>
                <a:lnTo>
                  <a:pt x="0" y="11"/>
                </a:lnTo>
                <a:lnTo>
                  <a:pt x="122" y="11"/>
                </a:lnTo>
                <a:lnTo>
                  <a:pt x="122" y="12"/>
                </a:lnTo>
                <a:lnTo>
                  <a:pt x="0" y="12"/>
                </a:lnTo>
                <a:lnTo>
                  <a:pt x="122" y="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" name="Freeform 307"/>
          <p:cNvSpPr>
            <a:spLocks/>
          </p:cNvSpPr>
          <p:nvPr/>
        </p:nvSpPr>
        <p:spPr bwMode="auto">
          <a:xfrm>
            <a:off x="4383088" y="4959350"/>
            <a:ext cx="4762" cy="4763"/>
          </a:xfrm>
          <a:custGeom>
            <a:avLst/>
            <a:gdLst>
              <a:gd name="T0" fmla="*/ 2165 w 11"/>
              <a:gd name="T1" fmla="*/ 4763 h 10"/>
              <a:gd name="T2" fmla="*/ 0 w 11"/>
              <a:gd name="T3" fmla="*/ 4763 h 10"/>
              <a:gd name="T4" fmla="*/ 0 w 11"/>
              <a:gd name="T5" fmla="*/ 0 h 10"/>
              <a:gd name="T6" fmla="*/ 0 w 11"/>
              <a:gd name="T7" fmla="*/ 0 h 10"/>
              <a:gd name="T8" fmla="*/ 0 w 11"/>
              <a:gd name="T9" fmla="*/ 4763 h 10"/>
              <a:gd name="T10" fmla="*/ 433 w 11"/>
              <a:gd name="T11" fmla="*/ 4763 h 10"/>
              <a:gd name="T12" fmla="*/ 433 w 11"/>
              <a:gd name="T13" fmla="*/ 0 h 10"/>
              <a:gd name="T14" fmla="*/ 866 w 11"/>
              <a:gd name="T15" fmla="*/ 0 h 10"/>
              <a:gd name="T16" fmla="*/ 866 w 11"/>
              <a:gd name="T17" fmla="*/ 4763 h 10"/>
              <a:gd name="T18" fmla="*/ 866 w 11"/>
              <a:gd name="T19" fmla="*/ 4763 h 10"/>
              <a:gd name="T20" fmla="*/ 866 w 11"/>
              <a:gd name="T21" fmla="*/ 0 h 10"/>
              <a:gd name="T22" fmla="*/ 1732 w 11"/>
              <a:gd name="T23" fmla="*/ 0 h 10"/>
              <a:gd name="T24" fmla="*/ 1732 w 11"/>
              <a:gd name="T25" fmla="*/ 4763 h 10"/>
              <a:gd name="T26" fmla="*/ 1732 w 11"/>
              <a:gd name="T27" fmla="*/ 4763 h 10"/>
              <a:gd name="T28" fmla="*/ 1732 w 11"/>
              <a:gd name="T29" fmla="*/ 0 h 10"/>
              <a:gd name="T30" fmla="*/ 2165 w 11"/>
              <a:gd name="T31" fmla="*/ 0 h 10"/>
              <a:gd name="T32" fmla="*/ 2165 w 11"/>
              <a:gd name="T33" fmla="*/ 4763 h 10"/>
              <a:gd name="T34" fmla="*/ 2165 w 11"/>
              <a:gd name="T35" fmla="*/ 4763 h 10"/>
              <a:gd name="T36" fmla="*/ 2165 w 11"/>
              <a:gd name="T37" fmla="*/ 0 h 10"/>
              <a:gd name="T38" fmla="*/ 2597 w 11"/>
              <a:gd name="T39" fmla="*/ 0 h 10"/>
              <a:gd name="T40" fmla="*/ 2597 w 11"/>
              <a:gd name="T41" fmla="*/ 4763 h 10"/>
              <a:gd name="T42" fmla="*/ 3030 w 11"/>
              <a:gd name="T43" fmla="*/ 4763 h 10"/>
              <a:gd name="T44" fmla="*/ 3030 w 11"/>
              <a:gd name="T45" fmla="*/ 0 h 10"/>
              <a:gd name="T46" fmla="*/ 3030 w 11"/>
              <a:gd name="T47" fmla="*/ 0 h 10"/>
              <a:gd name="T48" fmla="*/ 3030 w 11"/>
              <a:gd name="T49" fmla="*/ 4763 h 10"/>
              <a:gd name="T50" fmla="*/ 3896 w 11"/>
              <a:gd name="T51" fmla="*/ 4763 h 10"/>
              <a:gd name="T52" fmla="*/ 3896 w 11"/>
              <a:gd name="T53" fmla="*/ 0 h 10"/>
              <a:gd name="T54" fmla="*/ 3896 w 11"/>
              <a:gd name="T55" fmla="*/ 0 h 10"/>
              <a:gd name="T56" fmla="*/ 3896 w 11"/>
              <a:gd name="T57" fmla="*/ 4763 h 10"/>
              <a:gd name="T58" fmla="*/ 4329 w 11"/>
              <a:gd name="T59" fmla="*/ 4763 h 10"/>
              <a:gd name="T60" fmla="*/ 4329 w 11"/>
              <a:gd name="T61" fmla="*/ 0 h 10"/>
              <a:gd name="T62" fmla="*/ 4762 w 11"/>
              <a:gd name="T63" fmla="*/ 0 h 10"/>
              <a:gd name="T64" fmla="*/ 4762 w 11"/>
              <a:gd name="T65" fmla="*/ 4763 h 10"/>
              <a:gd name="T66" fmla="*/ 2165 w 11"/>
              <a:gd name="T67" fmla="*/ 0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0">
                <a:moveTo>
                  <a:pt x="5" y="1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1" y="10"/>
                </a:lnTo>
                <a:lnTo>
                  <a:pt x="1" y="0"/>
                </a:lnTo>
                <a:lnTo>
                  <a:pt x="2" y="0"/>
                </a:lnTo>
                <a:lnTo>
                  <a:pt x="2" y="10"/>
                </a:lnTo>
                <a:lnTo>
                  <a:pt x="2" y="0"/>
                </a:lnTo>
                <a:lnTo>
                  <a:pt x="4" y="0"/>
                </a:lnTo>
                <a:lnTo>
                  <a:pt x="4" y="10"/>
                </a:lnTo>
                <a:lnTo>
                  <a:pt x="4" y="0"/>
                </a:lnTo>
                <a:lnTo>
                  <a:pt x="5" y="0"/>
                </a:lnTo>
                <a:lnTo>
                  <a:pt x="5" y="10"/>
                </a:lnTo>
                <a:lnTo>
                  <a:pt x="5" y="0"/>
                </a:lnTo>
                <a:lnTo>
                  <a:pt x="6" y="0"/>
                </a:lnTo>
                <a:lnTo>
                  <a:pt x="6" y="10"/>
                </a:lnTo>
                <a:lnTo>
                  <a:pt x="7" y="10"/>
                </a:lnTo>
                <a:lnTo>
                  <a:pt x="7" y="0"/>
                </a:lnTo>
                <a:lnTo>
                  <a:pt x="7" y="10"/>
                </a:lnTo>
                <a:lnTo>
                  <a:pt x="9" y="10"/>
                </a:lnTo>
                <a:lnTo>
                  <a:pt x="9" y="0"/>
                </a:lnTo>
                <a:lnTo>
                  <a:pt x="9" y="10"/>
                </a:lnTo>
                <a:lnTo>
                  <a:pt x="10" y="10"/>
                </a:lnTo>
                <a:lnTo>
                  <a:pt x="10" y="0"/>
                </a:lnTo>
                <a:lnTo>
                  <a:pt x="11" y="0"/>
                </a:lnTo>
                <a:lnTo>
                  <a:pt x="11" y="10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" name="Freeform 308"/>
          <p:cNvSpPr>
            <a:spLocks/>
          </p:cNvSpPr>
          <p:nvPr/>
        </p:nvSpPr>
        <p:spPr bwMode="auto">
          <a:xfrm>
            <a:off x="4384675" y="4957763"/>
            <a:ext cx="36513" cy="4762"/>
          </a:xfrm>
          <a:custGeom>
            <a:avLst/>
            <a:gdLst>
              <a:gd name="T0" fmla="*/ 0 w 105"/>
              <a:gd name="T1" fmla="*/ 2165 h 11"/>
              <a:gd name="T2" fmla="*/ 0 w 105"/>
              <a:gd name="T3" fmla="*/ 0 h 11"/>
              <a:gd name="T4" fmla="*/ 36513 w 105"/>
              <a:gd name="T5" fmla="*/ 0 h 11"/>
              <a:gd name="T6" fmla="*/ 36513 w 105"/>
              <a:gd name="T7" fmla="*/ 433 h 11"/>
              <a:gd name="T8" fmla="*/ 0 w 105"/>
              <a:gd name="T9" fmla="*/ 433 h 11"/>
              <a:gd name="T10" fmla="*/ 0 w 105"/>
              <a:gd name="T11" fmla="*/ 433 h 11"/>
              <a:gd name="T12" fmla="*/ 36513 w 105"/>
              <a:gd name="T13" fmla="*/ 433 h 11"/>
              <a:gd name="T14" fmla="*/ 36513 w 105"/>
              <a:gd name="T15" fmla="*/ 866 h 11"/>
              <a:gd name="T16" fmla="*/ 0 w 105"/>
              <a:gd name="T17" fmla="*/ 866 h 11"/>
              <a:gd name="T18" fmla="*/ 0 w 105"/>
              <a:gd name="T19" fmla="*/ 866 h 11"/>
              <a:gd name="T20" fmla="*/ 36513 w 105"/>
              <a:gd name="T21" fmla="*/ 866 h 11"/>
              <a:gd name="T22" fmla="*/ 36513 w 105"/>
              <a:gd name="T23" fmla="*/ 1299 h 11"/>
              <a:gd name="T24" fmla="*/ 0 w 105"/>
              <a:gd name="T25" fmla="*/ 1299 h 11"/>
              <a:gd name="T26" fmla="*/ 0 w 105"/>
              <a:gd name="T27" fmla="*/ 2165 h 11"/>
              <a:gd name="T28" fmla="*/ 36513 w 105"/>
              <a:gd name="T29" fmla="*/ 2165 h 11"/>
              <a:gd name="T30" fmla="*/ 36513 w 105"/>
              <a:gd name="T31" fmla="*/ 2165 h 11"/>
              <a:gd name="T32" fmla="*/ 0 w 105"/>
              <a:gd name="T33" fmla="*/ 2165 h 11"/>
              <a:gd name="T34" fmla="*/ 0 w 105"/>
              <a:gd name="T35" fmla="*/ 2597 h 11"/>
              <a:gd name="T36" fmla="*/ 36513 w 105"/>
              <a:gd name="T37" fmla="*/ 2597 h 11"/>
              <a:gd name="T38" fmla="*/ 36513 w 105"/>
              <a:gd name="T39" fmla="*/ 2597 h 11"/>
              <a:gd name="T40" fmla="*/ 0 w 105"/>
              <a:gd name="T41" fmla="*/ 2597 h 11"/>
              <a:gd name="T42" fmla="*/ 0 w 105"/>
              <a:gd name="T43" fmla="*/ 3030 h 11"/>
              <a:gd name="T44" fmla="*/ 36513 w 105"/>
              <a:gd name="T45" fmla="*/ 3030 h 11"/>
              <a:gd name="T46" fmla="*/ 36513 w 105"/>
              <a:gd name="T47" fmla="*/ 3896 h 11"/>
              <a:gd name="T48" fmla="*/ 0 w 105"/>
              <a:gd name="T49" fmla="*/ 3896 h 11"/>
              <a:gd name="T50" fmla="*/ 0 w 105"/>
              <a:gd name="T51" fmla="*/ 3896 h 11"/>
              <a:gd name="T52" fmla="*/ 36513 w 105"/>
              <a:gd name="T53" fmla="*/ 3896 h 11"/>
              <a:gd name="T54" fmla="*/ 36513 w 105"/>
              <a:gd name="T55" fmla="*/ 4329 h 11"/>
              <a:gd name="T56" fmla="*/ 0 w 105"/>
              <a:gd name="T57" fmla="*/ 4329 h 11"/>
              <a:gd name="T58" fmla="*/ 0 w 105"/>
              <a:gd name="T59" fmla="*/ 4329 h 11"/>
              <a:gd name="T60" fmla="*/ 36513 w 105"/>
              <a:gd name="T61" fmla="*/ 4329 h 11"/>
              <a:gd name="T62" fmla="*/ 36513 w 105"/>
              <a:gd name="T63" fmla="*/ 4762 h 11"/>
              <a:gd name="T64" fmla="*/ 0 w 105"/>
              <a:gd name="T65" fmla="*/ 4762 h 11"/>
              <a:gd name="T66" fmla="*/ 36513 w 105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5" h="11">
                <a:moveTo>
                  <a:pt x="0" y="5"/>
                </a:moveTo>
                <a:lnTo>
                  <a:pt x="0" y="0"/>
                </a:lnTo>
                <a:lnTo>
                  <a:pt x="105" y="0"/>
                </a:lnTo>
                <a:lnTo>
                  <a:pt x="105" y="1"/>
                </a:lnTo>
                <a:lnTo>
                  <a:pt x="0" y="1"/>
                </a:lnTo>
                <a:lnTo>
                  <a:pt x="105" y="1"/>
                </a:lnTo>
                <a:lnTo>
                  <a:pt x="105" y="2"/>
                </a:lnTo>
                <a:lnTo>
                  <a:pt x="0" y="2"/>
                </a:lnTo>
                <a:lnTo>
                  <a:pt x="105" y="2"/>
                </a:lnTo>
                <a:lnTo>
                  <a:pt x="105" y="3"/>
                </a:lnTo>
                <a:lnTo>
                  <a:pt x="0" y="3"/>
                </a:lnTo>
                <a:lnTo>
                  <a:pt x="0" y="5"/>
                </a:lnTo>
                <a:lnTo>
                  <a:pt x="105" y="5"/>
                </a:lnTo>
                <a:lnTo>
                  <a:pt x="0" y="5"/>
                </a:lnTo>
                <a:lnTo>
                  <a:pt x="0" y="6"/>
                </a:lnTo>
                <a:lnTo>
                  <a:pt x="105" y="6"/>
                </a:lnTo>
                <a:lnTo>
                  <a:pt x="0" y="6"/>
                </a:lnTo>
                <a:lnTo>
                  <a:pt x="0" y="7"/>
                </a:lnTo>
                <a:lnTo>
                  <a:pt x="105" y="7"/>
                </a:lnTo>
                <a:lnTo>
                  <a:pt x="105" y="9"/>
                </a:lnTo>
                <a:lnTo>
                  <a:pt x="0" y="9"/>
                </a:lnTo>
                <a:lnTo>
                  <a:pt x="105" y="9"/>
                </a:lnTo>
                <a:lnTo>
                  <a:pt x="105" y="10"/>
                </a:lnTo>
                <a:lnTo>
                  <a:pt x="0" y="10"/>
                </a:lnTo>
                <a:lnTo>
                  <a:pt x="105" y="10"/>
                </a:lnTo>
                <a:lnTo>
                  <a:pt x="105" y="11"/>
                </a:lnTo>
                <a:lnTo>
                  <a:pt x="0" y="11"/>
                </a:lnTo>
                <a:lnTo>
                  <a:pt x="105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1" name="Freeform 309"/>
          <p:cNvSpPr>
            <a:spLocks/>
          </p:cNvSpPr>
          <p:nvPr/>
        </p:nvSpPr>
        <p:spPr bwMode="auto">
          <a:xfrm>
            <a:off x="4464050" y="4957763"/>
            <a:ext cx="42863" cy="4762"/>
          </a:xfrm>
          <a:custGeom>
            <a:avLst/>
            <a:gdLst>
              <a:gd name="T0" fmla="*/ 0 w 122"/>
              <a:gd name="T1" fmla="*/ 2165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3 w 122"/>
              <a:gd name="T13" fmla="*/ 433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866 h 11"/>
              <a:gd name="T20" fmla="*/ 42863 w 122"/>
              <a:gd name="T21" fmla="*/ 866 h 11"/>
              <a:gd name="T22" fmla="*/ 42863 w 122"/>
              <a:gd name="T23" fmla="*/ 1299 h 11"/>
              <a:gd name="T24" fmla="*/ 0 w 122"/>
              <a:gd name="T25" fmla="*/ 1299 h 11"/>
              <a:gd name="T26" fmla="*/ 0 w 122"/>
              <a:gd name="T27" fmla="*/ 2165 h 11"/>
              <a:gd name="T28" fmla="*/ 42863 w 122"/>
              <a:gd name="T29" fmla="*/ 2165 h 11"/>
              <a:gd name="T30" fmla="*/ 42863 w 122"/>
              <a:gd name="T31" fmla="*/ 2165 h 11"/>
              <a:gd name="T32" fmla="*/ 0 w 122"/>
              <a:gd name="T33" fmla="*/ 2165 h 11"/>
              <a:gd name="T34" fmla="*/ 0 w 122"/>
              <a:gd name="T35" fmla="*/ 2597 h 11"/>
              <a:gd name="T36" fmla="*/ 42863 w 122"/>
              <a:gd name="T37" fmla="*/ 2597 h 11"/>
              <a:gd name="T38" fmla="*/ 42863 w 122"/>
              <a:gd name="T39" fmla="*/ 2597 h 11"/>
              <a:gd name="T40" fmla="*/ 0 w 122"/>
              <a:gd name="T41" fmla="*/ 2597 h 11"/>
              <a:gd name="T42" fmla="*/ 0 w 122"/>
              <a:gd name="T43" fmla="*/ 3030 h 11"/>
              <a:gd name="T44" fmla="*/ 42863 w 122"/>
              <a:gd name="T45" fmla="*/ 3030 h 11"/>
              <a:gd name="T46" fmla="*/ 42863 w 122"/>
              <a:gd name="T47" fmla="*/ 3896 h 11"/>
              <a:gd name="T48" fmla="*/ 0 w 122"/>
              <a:gd name="T49" fmla="*/ 3896 h 11"/>
              <a:gd name="T50" fmla="*/ 0 w 122"/>
              <a:gd name="T51" fmla="*/ 3896 h 11"/>
              <a:gd name="T52" fmla="*/ 42863 w 122"/>
              <a:gd name="T53" fmla="*/ 3896 h 11"/>
              <a:gd name="T54" fmla="*/ 42863 w 122"/>
              <a:gd name="T55" fmla="*/ 4329 h 11"/>
              <a:gd name="T56" fmla="*/ 0 w 122"/>
              <a:gd name="T57" fmla="*/ 4329 h 11"/>
              <a:gd name="T58" fmla="*/ 0 w 122"/>
              <a:gd name="T59" fmla="*/ 4329 h 11"/>
              <a:gd name="T60" fmla="*/ 42863 w 122"/>
              <a:gd name="T61" fmla="*/ 4329 h 11"/>
              <a:gd name="T62" fmla="*/ 42863 w 122"/>
              <a:gd name="T63" fmla="*/ 4762 h 11"/>
              <a:gd name="T64" fmla="*/ 0 w 122"/>
              <a:gd name="T65" fmla="*/ 4762 h 11"/>
              <a:gd name="T66" fmla="*/ 42863 w 122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5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122" y="2"/>
                </a:lnTo>
                <a:lnTo>
                  <a:pt x="122" y="3"/>
                </a:lnTo>
                <a:lnTo>
                  <a:pt x="0" y="3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2" name="Freeform 310"/>
          <p:cNvSpPr>
            <a:spLocks/>
          </p:cNvSpPr>
          <p:nvPr/>
        </p:nvSpPr>
        <p:spPr bwMode="auto">
          <a:xfrm>
            <a:off x="4551363" y="4957763"/>
            <a:ext cx="41275" cy="4762"/>
          </a:xfrm>
          <a:custGeom>
            <a:avLst/>
            <a:gdLst>
              <a:gd name="T0" fmla="*/ 0 w 121"/>
              <a:gd name="T1" fmla="*/ 2165 h 11"/>
              <a:gd name="T2" fmla="*/ 0 w 121"/>
              <a:gd name="T3" fmla="*/ 0 h 11"/>
              <a:gd name="T4" fmla="*/ 41275 w 121"/>
              <a:gd name="T5" fmla="*/ 0 h 11"/>
              <a:gd name="T6" fmla="*/ 41275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1275 w 121"/>
              <a:gd name="T13" fmla="*/ 433 h 11"/>
              <a:gd name="T14" fmla="*/ 41275 w 121"/>
              <a:gd name="T15" fmla="*/ 866 h 11"/>
              <a:gd name="T16" fmla="*/ 0 w 121"/>
              <a:gd name="T17" fmla="*/ 866 h 11"/>
              <a:gd name="T18" fmla="*/ 0 w 121"/>
              <a:gd name="T19" fmla="*/ 866 h 11"/>
              <a:gd name="T20" fmla="*/ 41275 w 121"/>
              <a:gd name="T21" fmla="*/ 866 h 11"/>
              <a:gd name="T22" fmla="*/ 41275 w 121"/>
              <a:gd name="T23" fmla="*/ 1299 h 11"/>
              <a:gd name="T24" fmla="*/ 0 w 121"/>
              <a:gd name="T25" fmla="*/ 1299 h 11"/>
              <a:gd name="T26" fmla="*/ 0 w 121"/>
              <a:gd name="T27" fmla="*/ 2165 h 11"/>
              <a:gd name="T28" fmla="*/ 41275 w 121"/>
              <a:gd name="T29" fmla="*/ 2165 h 11"/>
              <a:gd name="T30" fmla="*/ 41275 w 121"/>
              <a:gd name="T31" fmla="*/ 2165 h 11"/>
              <a:gd name="T32" fmla="*/ 0 w 121"/>
              <a:gd name="T33" fmla="*/ 2165 h 11"/>
              <a:gd name="T34" fmla="*/ 0 w 121"/>
              <a:gd name="T35" fmla="*/ 2597 h 11"/>
              <a:gd name="T36" fmla="*/ 41275 w 121"/>
              <a:gd name="T37" fmla="*/ 2597 h 11"/>
              <a:gd name="T38" fmla="*/ 41275 w 121"/>
              <a:gd name="T39" fmla="*/ 2597 h 11"/>
              <a:gd name="T40" fmla="*/ 0 w 121"/>
              <a:gd name="T41" fmla="*/ 2597 h 11"/>
              <a:gd name="T42" fmla="*/ 0 w 121"/>
              <a:gd name="T43" fmla="*/ 3030 h 11"/>
              <a:gd name="T44" fmla="*/ 41275 w 121"/>
              <a:gd name="T45" fmla="*/ 3030 h 11"/>
              <a:gd name="T46" fmla="*/ 41275 w 121"/>
              <a:gd name="T47" fmla="*/ 3896 h 11"/>
              <a:gd name="T48" fmla="*/ 0 w 121"/>
              <a:gd name="T49" fmla="*/ 3896 h 11"/>
              <a:gd name="T50" fmla="*/ 0 w 121"/>
              <a:gd name="T51" fmla="*/ 3896 h 11"/>
              <a:gd name="T52" fmla="*/ 41275 w 121"/>
              <a:gd name="T53" fmla="*/ 3896 h 11"/>
              <a:gd name="T54" fmla="*/ 41275 w 121"/>
              <a:gd name="T55" fmla="*/ 4329 h 11"/>
              <a:gd name="T56" fmla="*/ 0 w 121"/>
              <a:gd name="T57" fmla="*/ 4329 h 11"/>
              <a:gd name="T58" fmla="*/ 0 w 121"/>
              <a:gd name="T59" fmla="*/ 4329 h 11"/>
              <a:gd name="T60" fmla="*/ 41275 w 121"/>
              <a:gd name="T61" fmla="*/ 4329 h 11"/>
              <a:gd name="T62" fmla="*/ 41275 w 121"/>
              <a:gd name="T63" fmla="*/ 4762 h 11"/>
              <a:gd name="T64" fmla="*/ 0 w 121"/>
              <a:gd name="T65" fmla="*/ 4762 h 11"/>
              <a:gd name="T66" fmla="*/ 41275 w 121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5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121" y="2"/>
                </a:lnTo>
                <a:lnTo>
                  <a:pt x="121" y="3"/>
                </a:lnTo>
                <a:lnTo>
                  <a:pt x="0" y="3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3" name="Freeform 311"/>
          <p:cNvSpPr>
            <a:spLocks/>
          </p:cNvSpPr>
          <p:nvPr/>
        </p:nvSpPr>
        <p:spPr bwMode="auto">
          <a:xfrm>
            <a:off x="4625975" y="4951413"/>
            <a:ext cx="3175" cy="4762"/>
          </a:xfrm>
          <a:custGeom>
            <a:avLst/>
            <a:gdLst>
              <a:gd name="T0" fmla="*/ 0 w 8"/>
              <a:gd name="T1" fmla="*/ 2165 h 11"/>
              <a:gd name="T2" fmla="*/ 0 w 8"/>
              <a:gd name="T3" fmla="*/ 0 h 11"/>
              <a:gd name="T4" fmla="*/ 3175 w 8"/>
              <a:gd name="T5" fmla="*/ 0 h 11"/>
              <a:gd name="T6" fmla="*/ 3175 w 8"/>
              <a:gd name="T7" fmla="*/ 433 h 11"/>
              <a:gd name="T8" fmla="*/ 0 w 8"/>
              <a:gd name="T9" fmla="*/ 433 h 11"/>
              <a:gd name="T10" fmla="*/ 0 w 8"/>
              <a:gd name="T11" fmla="*/ 433 h 11"/>
              <a:gd name="T12" fmla="*/ 3175 w 8"/>
              <a:gd name="T13" fmla="*/ 433 h 11"/>
              <a:gd name="T14" fmla="*/ 3175 w 8"/>
              <a:gd name="T15" fmla="*/ 866 h 11"/>
              <a:gd name="T16" fmla="*/ 0 w 8"/>
              <a:gd name="T17" fmla="*/ 866 h 11"/>
              <a:gd name="T18" fmla="*/ 0 w 8"/>
              <a:gd name="T19" fmla="*/ 866 h 11"/>
              <a:gd name="T20" fmla="*/ 3175 w 8"/>
              <a:gd name="T21" fmla="*/ 866 h 11"/>
              <a:gd name="T22" fmla="*/ 3175 w 8"/>
              <a:gd name="T23" fmla="*/ 1732 h 11"/>
              <a:gd name="T24" fmla="*/ 0 w 8"/>
              <a:gd name="T25" fmla="*/ 1732 h 11"/>
              <a:gd name="T26" fmla="*/ 0 w 8"/>
              <a:gd name="T27" fmla="*/ 2165 h 11"/>
              <a:gd name="T28" fmla="*/ 3175 w 8"/>
              <a:gd name="T29" fmla="*/ 2165 h 11"/>
              <a:gd name="T30" fmla="*/ 3175 w 8"/>
              <a:gd name="T31" fmla="*/ 2165 h 11"/>
              <a:gd name="T32" fmla="*/ 0 w 8"/>
              <a:gd name="T33" fmla="*/ 2165 h 11"/>
              <a:gd name="T34" fmla="*/ 0 w 8"/>
              <a:gd name="T35" fmla="*/ 2597 h 11"/>
              <a:gd name="T36" fmla="*/ 3175 w 8"/>
              <a:gd name="T37" fmla="*/ 2597 h 11"/>
              <a:gd name="T38" fmla="*/ 3175 w 8"/>
              <a:gd name="T39" fmla="*/ 2597 h 11"/>
              <a:gd name="T40" fmla="*/ 0 w 8"/>
              <a:gd name="T41" fmla="*/ 2597 h 11"/>
              <a:gd name="T42" fmla="*/ 0 w 8"/>
              <a:gd name="T43" fmla="*/ 3030 h 11"/>
              <a:gd name="T44" fmla="*/ 3175 w 8"/>
              <a:gd name="T45" fmla="*/ 3030 h 11"/>
              <a:gd name="T46" fmla="*/ 3175 w 8"/>
              <a:gd name="T47" fmla="*/ 3896 h 11"/>
              <a:gd name="T48" fmla="*/ 0 w 8"/>
              <a:gd name="T49" fmla="*/ 3896 h 11"/>
              <a:gd name="T50" fmla="*/ 0 w 8"/>
              <a:gd name="T51" fmla="*/ 3896 h 11"/>
              <a:gd name="T52" fmla="*/ 3175 w 8"/>
              <a:gd name="T53" fmla="*/ 3896 h 11"/>
              <a:gd name="T54" fmla="*/ 3175 w 8"/>
              <a:gd name="T55" fmla="*/ 4329 h 11"/>
              <a:gd name="T56" fmla="*/ 0 w 8"/>
              <a:gd name="T57" fmla="*/ 4329 h 11"/>
              <a:gd name="T58" fmla="*/ 0 w 8"/>
              <a:gd name="T59" fmla="*/ 4329 h 11"/>
              <a:gd name="T60" fmla="*/ 3175 w 8"/>
              <a:gd name="T61" fmla="*/ 4329 h 11"/>
              <a:gd name="T62" fmla="*/ 3175 w 8"/>
              <a:gd name="T63" fmla="*/ 4762 h 11"/>
              <a:gd name="T64" fmla="*/ 0 w 8"/>
              <a:gd name="T65" fmla="*/ 4762 h 11"/>
              <a:gd name="T66" fmla="*/ 3175 w 8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" h="11">
                <a:moveTo>
                  <a:pt x="0" y="5"/>
                </a:moveTo>
                <a:lnTo>
                  <a:pt x="0" y="0"/>
                </a:lnTo>
                <a:lnTo>
                  <a:pt x="8" y="0"/>
                </a:lnTo>
                <a:lnTo>
                  <a:pt x="8" y="1"/>
                </a:lnTo>
                <a:lnTo>
                  <a:pt x="0" y="1"/>
                </a:lnTo>
                <a:lnTo>
                  <a:pt x="8" y="1"/>
                </a:lnTo>
                <a:lnTo>
                  <a:pt x="8" y="2"/>
                </a:lnTo>
                <a:lnTo>
                  <a:pt x="0" y="2"/>
                </a:lnTo>
                <a:lnTo>
                  <a:pt x="8" y="2"/>
                </a:lnTo>
                <a:lnTo>
                  <a:pt x="8" y="4"/>
                </a:lnTo>
                <a:lnTo>
                  <a:pt x="0" y="4"/>
                </a:lnTo>
                <a:lnTo>
                  <a:pt x="0" y="5"/>
                </a:lnTo>
                <a:lnTo>
                  <a:pt x="8" y="5"/>
                </a:lnTo>
                <a:lnTo>
                  <a:pt x="0" y="5"/>
                </a:lnTo>
                <a:lnTo>
                  <a:pt x="0" y="6"/>
                </a:lnTo>
                <a:lnTo>
                  <a:pt x="8" y="6"/>
                </a:lnTo>
                <a:lnTo>
                  <a:pt x="0" y="6"/>
                </a:lnTo>
                <a:lnTo>
                  <a:pt x="0" y="7"/>
                </a:lnTo>
                <a:lnTo>
                  <a:pt x="8" y="7"/>
                </a:lnTo>
                <a:lnTo>
                  <a:pt x="8" y="9"/>
                </a:lnTo>
                <a:lnTo>
                  <a:pt x="0" y="9"/>
                </a:lnTo>
                <a:lnTo>
                  <a:pt x="8" y="9"/>
                </a:lnTo>
                <a:lnTo>
                  <a:pt x="8" y="10"/>
                </a:lnTo>
                <a:lnTo>
                  <a:pt x="0" y="10"/>
                </a:lnTo>
                <a:lnTo>
                  <a:pt x="8" y="10"/>
                </a:lnTo>
                <a:lnTo>
                  <a:pt x="8" y="11"/>
                </a:lnTo>
                <a:lnTo>
                  <a:pt x="0" y="11"/>
                </a:lnTo>
                <a:lnTo>
                  <a:pt x="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4" name="Freeform 312"/>
          <p:cNvSpPr>
            <a:spLocks/>
          </p:cNvSpPr>
          <p:nvPr/>
        </p:nvSpPr>
        <p:spPr bwMode="auto">
          <a:xfrm>
            <a:off x="4625975" y="4938713"/>
            <a:ext cx="3175" cy="14287"/>
          </a:xfrm>
          <a:custGeom>
            <a:avLst/>
            <a:gdLst>
              <a:gd name="T0" fmla="*/ 1443 w 11"/>
              <a:gd name="T1" fmla="*/ 14287 h 36"/>
              <a:gd name="T2" fmla="*/ 0 w 11"/>
              <a:gd name="T3" fmla="*/ 14287 h 36"/>
              <a:gd name="T4" fmla="*/ 0 w 11"/>
              <a:gd name="T5" fmla="*/ 0 h 36"/>
              <a:gd name="T6" fmla="*/ 289 w 11"/>
              <a:gd name="T7" fmla="*/ 0 h 36"/>
              <a:gd name="T8" fmla="*/ 289 w 11"/>
              <a:gd name="T9" fmla="*/ 14287 h 36"/>
              <a:gd name="T10" fmla="*/ 289 w 11"/>
              <a:gd name="T11" fmla="*/ 14287 h 36"/>
              <a:gd name="T12" fmla="*/ 289 w 11"/>
              <a:gd name="T13" fmla="*/ 0 h 36"/>
              <a:gd name="T14" fmla="*/ 866 w 11"/>
              <a:gd name="T15" fmla="*/ 0 h 36"/>
              <a:gd name="T16" fmla="*/ 866 w 11"/>
              <a:gd name="T17" fmla="*/ 14287 h 36"/>
              <a:gd name="T18" fmla="*/ 866 w 11"/>
              <a:gd name="T19" fmla="*/ 14287 h 36"/>
              <a:gd name="T20" fmla="*/ 866 w 11"/>
              <a:gd name="T21" fmla="*/ 0 h 36"/>
              <a:gd name="T22" fmla="*/ 1155 w 11"/>
              <a:gd name="T23" fmla="*/ 0 h 36"/>
              <a:gd name="T24" fmla="*/ 1155 w 11"/>
              <a:gd name="T25" fmla="*/ 14287 h 36"/>
              <a:gd name="T26" fmla="*/ 1443 w 11"/>
              <a:gd name="T27" fmla="*/ 14287 h 36"/>
              <a:gd name="T28" fmla="*/ 1443 w 11"/>
              <a:gd name="T29" fmla="*/ 0 h 36"/>
              <a:gd name="T30" fmla="*/ 1443 w 11"/>
              <a:gd name="T31" fmla="*/ 0 h 36"/>
              <a:gd name="T32" fmla="*/ 1443 w 11"/>
              <a:gd name="T33" fmla="*/ 14287 h 36"/>
              <a:gd name="T34" fmla="*/ 1732 w 11"/>
              <a:gd name="T35" fmla="*/ 14287 h 36"/>
              <a:gd name="T36" fmla="*/ 1732 w 11"/>
              <a:gd name="T37" fmla="*/ 0 h 36"/>
              <a:gd name="T38" fmla="*/ 1732 w 11"/>
              <a:gd name="T39" fmla="*/ 0 h 36"/>
              <a:gd name="T40" fmla="*/ 1732 w 11"/>
              <a:gd name="T41" fmla="*/ 14287 h 36"/>
              <a:gd name="T42" fmla="*/ 2309 w 11"/>
              <a:gd name="T43" fmla="*/ 14287 h 36"/>
              <a:gd name="T44" fmla="*/ 2309 w 11"/>
              <a:gd name="T45" fmla="*/ 0 h 36"/>
              <a:gd name="T46" fmla="*/ 2309 w 11"/>
              <a:gd name="T47" fmla="*/ 0 h 36"/>
              <a:gd name="T48" fmla="*/ 2309 w 11"/>
              <a:gd name="T49" fmla="*/ 14287 h 36"/>
              <a:gd name="T50" fmla="*/ 2598 w 11"/>
              <a:gd name="T51" fmla="*/ 14287 h 36"/>
              <a:gd name="T52" fmla="*/ 2598 w 11"/>
              <a:gd name="T53" fmla="*/ 0 h 36"/>
              <a:gd name="T54" fmla="*/ 2886 w 11"/>
              <a:gd name="T55" fmla="*/ 0 h 36"/>
              <a:gd name="T56" fmla="*/ 2886 w 11"/>
              <a:gd name="T57" fmla="*/ 14287 h 36"/>
              <a:gd name="T58" fmla="*/ 2886 w 11"/>
              <a:gd name="T59" fmla="*/ 14287 h 36"/>
              <a:gd name="T60" fmla="*/ 2886 w 11"/>
              <a:gd name="T61" fmla="*/ 0 h 36"/>
              <a:gd name="T62" fmla="*/ 3175 w 11"/>
              <a:gd name="T63" fmla="*/ 0 h 36"/>
              <a:gd name="T64" fmla="*/ 3175 w 11"/>
              <a:gd name="T65" fmla="*/ 14287 h 36"/>
              <a:gd name="T66" fmla="*/ 1443 w 11"/>
              <a:gd name="T67" fmla="*/ 0 h 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6">
                <a:moveTo>
                  <a:pt x="5" y="36"/>
                </a:moveTo>
                <a:lnTo>
                  <a:pt x="0" y="36"/>
                </a:lnTo>
                <a:lnTo>
                  <a:pt x="0" y="0"/>
                </a:lnTo>
                <a:lnTo>
                  <a:pt x="1" y="0"/>
                </a:lnTo>
                <a:lnTo>
                  <a:pt x="1" y="36"/>
                </a:lnTo>
                <a:lnTo>
                  <a:pt x="1" y="0"/>
                </a:lnTo>
                <a:lnTo>
                  <a:pt x="3" y="0"/>
                </a:lnTo>
                <a:lnTo>
                  <a:pt x="3" y="36"/>
                </a:lnTo>
                <a:lnTo>
                  <a:pt x="3" y="0"/>
                </a:lnTo>
                <a:lnTo>
                  <a:pt x="4" y="0"/>
                </a:lnTo>
                <a:lnTo>
                  <a:pt x="4" y="36"/>
                </a:lnTo>
                <a:lnTo>
                  <a:pt x="5" y="36"/>
                </a:lnTo>
                <a:lnTo>
                  <a:pt x="5" y="0"/>
                </a:lnTo>
                <a:lnTo>
                  <a:pt x="5" y="36"/>
                </a:lnTo>
                <a:lnTo>
                  <a:pt x="6" y="36"/>
                </a:lnTo>
                <a:lnTo>
                  <a:pt x="6" y="0"/>
                </a:lnTo>
                <a:lnTo>
                  <a:pt x="6" y="36"/>
                </a:lnTo>
                <a:lnTo>
                  <a:pt x="8" y="36"/>
                </a:lnTo>
                <a:lnTo>
                  <a:pt x="8" y="0"/>
                </a:lnTo>
                <a:lnTo>
                  <a:pt x="8" y="36"/>
                </a:lnTo>
                <a:lnTo>
                  <a:pt x="9" y="36"/>
                </a:lnTo>
                <a:lnTo>
                  <a:pt x="9" y="0"/>
                </a:lnTo>
                <a:lnTo>
                  <a:pt x="10" y="0"/>
                </a:lnTo>
                <a:lnTo>
                  <a:pt x="10" y="36"/>
                </a:lnTo>
                <a:lnTo>
                  <a:pt x="10" y="0"/>
                </a:lnTo>
                <a:lnTo>
                  <a:pt x="11" y="0"/>
                </a:lnTo>
                <a:lnTo>
                  <a:pt x="11" y="36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Freeform 313"/>
          <p:cNvSpPr>
            <a:spLocks/>
          </p:cNvSpPr>
          <p:nvPr/>
        </p:nvSpPr>
        <p:spPr bwMode="auto">
          <a:xfrm>
            <a:off x="4629150" y="4937125"/>
            <a:ext cx="17463" cy="3175"/>
          </a:xfrm>
          <a:custGeom>
            <a:avLst/>
            <a:gdLst>
              <a:gd name="T0" fmla="*/ 0 w 53"/>
              <a:gd name="T1" fmla="*/ 1443 h 11"/>
              <a:gd name="T2" fmla="*/ 0 w 53"/>
              <a:gd name="T3" fmla="*/ 0 h 11"/>
              <a:gd name="T4" fmla="*/ 17463 w 53"/>
              <a:gd name="T5" fmla="*/ 0 h 11"/>
              <a:gd name="T6" fmla="*/ 17463 w 53"/>
              <a:gd name="T7" fmla="*/ 0 h 11"/>
              <a:gd name="T8" fmla="*/ 0 w 53"/>
              <a:gd name="T9" fmla="*/ 0 h 11"/>
              <a:gd name="T10" fmla="*/ 0 w 53"/>
              <a:gd name="T11" fmla="*/ 577 h 11"/>
              <a:gd name="T12" fmla="*/ 17463 w 53"/>
              <a:gd name="T13" fmla="*/ 577 h 11"/>
              <a:gd name="T14" fmla="*/ 17463 w 53"/>
              <a:gd name="T15" fmla="*/ 577 h 11"/>
              <a:gd name="T16" fmla="*/ 0 w 53"/>
              <a:gd name="T17" fmla="*/ 577 h 11"/>
              <a:gd name="T18" fmla="*/ 0 w 53"/>
              <a:gd name="T19" fmla="*/ 866 h 11"/>
              <a:gd name="T20" fmla="*/ 17463 w 53"/>
              <a:gd name="T21" fmla="*/ 866 h 11"/>
              <a:gd name="T22" fmla="*/ 17463 w 53"/>
              <a:gd name="T23" fmla="*/ 1155 h 11"/>
              <a:gd name="T24" fmla="*/ 0 w 53"/>
              <a:gd name="T25" fmla="*/ 1155 h 11"/>
              <a:gd name="T26" fmla="*/ 0 w 53"/>
              <a:gd name="T27" fmla="*/ 1155 h 11"/>
              <a:gd name="T28" fmla="*/ 17463 w 53"/>
              <a:gd name="T29" fmla="*/ 1155 h 11"/>
              <a:gd name="T30" fmla="*/ 17463 w 53"/>
              <a:gd name="T31" fmla="*/ 1443 h 11"/>
              <a:gd name="T32" fmla="*/ 0 w 53"/>
              <a:gd name="T33" fmla="*/ 1443 h 11"/>
              <a:gd name="T34" fmla="*/ 0 w 53"/>
              <a:gd name="T35" fmla="*/ 1443 h 11"/>
              <a:gd name="T36" fmla="*/ 17463 w 53"/>
              <a:gd name="T37" fmla="*/ 1443 h 11"/>
              <a:gd name="T38" fmla="*/ 17463 w 53"/>
              <a:gd name="T39" fmla="*/ 2020 h 11"/>
              <a:gd name="T40" fmla="*/ 0 w 53"/>
              <a:gd name="T41" fmla="*/ 2020 h 11"/>
              <a:gd name="T42" fmla="*/ 0 w 53"/>
              <a:gd name="T43" fmla="*/ 2020 h 11"/>
              <a:gd name="T44" fmla="*/ 17463 w 53"/>
              <a:gd name="T45" fmla="*/ 2020 h 11"/>
              <a:gd name="T46" fmla="*/ 17463 w 53"/>
              <a:gd name="T47" fmla="*/ 2309 h 11"/>
              <a:gd name="T48" fmla="*/ 0 w 53"/>
              <a:gd name="T49" fmla="*/ 2309 h 11"/>
              <a:gd name="T50" fmla="*/ 0 w 53"/>
              <a:gd name="T51" fmla="*/ 2598 h 11"/>
              <a:gd name="T52" fmla="*/ 17463 w 53"/>
              <a:gd name="T53" fmla="*/ 2598 h 11"/>
              <a:gd name="T54" fmla="*/ 17463 w 53"/>
              <a:gd name="T55" fmla="*/ 2598 h 11"/>
              <a:gd name="T56" fmla="*/ 0 w 53"/>
              <a:gd name="T57" fmla="*/ 2598 h 11"/>
              <a:gd name="T58" fmla="*/ 0 w 53"/>
              <a:gd name="T59" fmla="*/ 3175 h 11"/>
              <a:gd name="T60" fmla="*/ 17463 w 53"/>
              <a:gd name="T61" fmla="*/ 3175 h 11"/>
              <a:gd name="T62" fmla="*/ 17463 w 53"/>
              <a:gd name="T63" fmla="*/ 3175 h 11"/>
              <a:gd name="T64" fmla="*/ 0 w 53"/>
              <a:gd name="T65" fmla="*/ 3175 h 11"/>
              <a:gd name="T66" fmla="*/ 17463 w 53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3" h="11">
                <a:moveTo>
                  <a:pt x="0" y="5"/>
                </a:moveTo>
                <a:lnTo>
                  <a:pt x="0" y="0"/>
                </a:lnTo>
                <a:lnTo>
                  <a:pt x="53" y="0"/>
                </a:lnTo>
                <a:lnTo>
                  <a:pt x="0" y="0"/>
                </a:lnTo>
                <a:lnTo>
                  <a:pt x="0" y="2"/>
                </a:lnTo>
                <a:lnTo>
                  <a:pt x="53" y="2"/>
                </a:lnTo>
                <a:lnTo>
                  <a:pt x="0" y="2"/>
                </a:lnTo>
                <a:lnTo>
                  <a:pt x="0" y="3"/>
                </a:lnTo>
                <a:lnTo>
                  <a:pt x="53" y="3"/>
                </a:lnTo>
                <a:lnTo>
                  <a:pt x="53" y="4"/>
                </a:lnTo>
                <a:lnTo>
                  <a:pt x="0" y="4"/>
                </a:lnTo>
                <a:lnTo>
                  <a:pt x="53" y="4"/>
                </a:lnTo>
                <a:lnTo>
                  <a:pt x="53" y="5"/>
                </a:lnTo>
                <a:lnTo>
                  <a:pt x="0" y="5"/>
                </a:lnTo>
                <a:lnTo>
                  <a:pt x="53" y="5"/>
                </a:lnTo>
                <a:lnTo>
                  <a:pt x="53" y="7"/>
                </a:lnTo>
                <a:lnTo>
                  <a:pt x="0" y="7"/>
                </a:lnTo>
                <a:lnTo>
                  <a:pt x="53" y="7"/>
                </a:lnTo>
                <a:lnTo>
                  <a:pt x="53" y="8"/>
                </a:lnTo>
                <a:lnTo>
                  <a:pt x="0" y="8"/>
                </a:lnTo>
                <a:lnTo>
                  <a:pt x="0" y="9"/>
                </a:lnTo>
                <a:lnTo>
                  <a:pt x="53" y="9"/>
                </a:lnTo>
                <a:lnTo>
                  <a:pt x="0" y="9"/>
                </a:lnTo>
                <a:lnTo>
                  <a:pt x="0" y="11"/>
                </a:lnTo>
                <a:lnTo>
                  <a:pt x="53" y="11"/>
                </a:lnTo>
                <a:lnTo>
                  <a:pt x="0" y="11"/>
                </a:lnTo>
                <a:lnTo>
                  <a:pt x="5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" name="Freeform 314"/>
          <p:cNvSpPr>
            <a:spLocks/>
          </p:cNvSpPr>
          <p:nvPr/>
        </p:nvSpPr>
        <p:spPr bwMode="auto">
          <a:xfrm>
            <a:off x="4675188" y="4918075"/>
            <a:ext cx="3175" cy="12700"/>
          </a:xfrm>
          <a:custGeom>
            <a:avLst/>
            <a:gdLst>
              <a:gd name="T0" fmla="*/ 1732 w 11"/>
              <a:gd name="T1" fmla="*/ 12700 h 32"/>
              <a:gd name="T2" fmla="*/ 0 w 11"/>
              <a:gd name="T3" fmla="*/ 12700 h 32"/>
              <a:gd name="T4" fmla="*/ 0 w 11"/>
              <a:gd name="T5" fmla="*/ 0 h 32"/>
              <a:gd name="T6" fmla="*/ 289 w 11"/>
              <a:gd name="T7" fmla="*/ 0 h 32"/>
              <a:gd name="T8" fmla="*/ 289 w 11"/>
              <a:gd name="T9" fmla="*/ 12700 h 32"/>
              <a:gd name="T10" fmla="*/ 289 w 11"/>
              <a:gd name="T11" fmla="*/ 12700 h 32"/>
              <a:gd name="T12" fmla="*/ 289 w 11"/>
              <a:gd name="T13" fmla="*/ 0 h 32"/>
              <a:gd name="T14" fmla="*/ 866 w 11"/>
              <a:gd name="T15" fmla="*/ 0 h 32"/>
              <a:gd name="T16" fmla="*/ 866 w 11"/>
              <a:gd name="T17" fmla="*/ 12700 h 32"/>
              <a:gd name="T18" fmla="*/ 1155 w 11"/>
              <a:gd name="T19" fmla="*/ 12700 h 32"/>
              <a:gd name="T20" fmla="*/ 1155 w 11"/>
              <a:gd name="T21" fmla="*/ 0 h 32"/>
              <a:gd name="T22" fmla="*/ 1155 w 11"/>
              <a:gd name="T23" fmla="*/ 0 h 32"/>
              <a:gd name="T24" fmla="*/ 1155 w 11"/>
              <a:gd name="T25" fmla="*/ 12700 h 32"/>
              <a:gd name="T26" fmla="*/ 1443 w 11"/>
              <a:gd name="T27" fmla="*/ 12700 h 32"/>
              <a:gd name="T28" fmla="*/ 1443 w 11"/>
              <a:gd name="T29" fmla="*/ 0 h 32"/>
              <a:gd name="T30" fmla="*/ 1443 w 11"/>
              <a:gd name="T31" fmla="*/ 0 h 32"/>
              <a:gd name="T32" fmla="*/ 1443 w 11"/>
              <a:gd name="T33" fmla="*/ 12700 h 32"/>
              <a:gd name="T34" fmla="*/ 1732 w 11"/>
              <a:gd name="T35" fmla="*/ 12700 h 32"/>
              <a:gd name="T36" fmla="*/ 1732 w 11"/>
              <a:gd name="T37" fmla="*/ 0 h 32"/>
              <a:gd name="T38" fmla="*/ 2309 w 11"/>
              <a:gd name="T39" fmla="*/ 0 h 32"/>
              <a:gd name="T40" fmla="*/ 2309 w 11"/>
              <a:gd name="T41" fmla="*/ 12700 h 32"/>
              <a:gd name="T42" fmla="*/ 2309 w 11"/>
              <a:gd name="T43" fmla="*/ 12700 h 32"/>
              <a:gd name="T44" fmla="*/ 2309 w 11"/>
              <a:gd name="T45" fmla="*/ 0 h 32"/>
              <a:gd name="T46" fmla="*/ 2598 w 11"/>
              <a:gd name="T47" fmla="*/ 0 h 32"/>
              <a:gd name="T48" fmla="*/ 2598 w 11"/>
              <a:gd name="T49" fmla="*/ 12700 h 32"/>
              <a:gd name="T50" fmla="*/ 2598 w 11"/>
              <a:gd name="T51" fmla="*/ 12700 h 32"/>
              <a:gd name="T52" fmla="*/ 2598 w 11"/>
              <a:gd name="T53" fmla="*/ 0 h 32"/>
              <a:gd name="T54" fmla="*/ 2886 w 11"/>
              <a:gd name="T55" fmla="*/ 0 h 32"/>
              <a:gd name="T56" fmla="*/ 2886 w 11"/>
              <a:gd name="T57" fmla="*/ 12700 h 32"/>
              <a:gd name="T58" fmla="*/ 2886 w 11"/>
              <a:gd name="T59" fmla="*/ 12700 h 32"/>
              <a:gd name="T60" fmla="*/ 2886 w 11"/>
              <a:gd name="T61" fmla="*/ 0 h 32"/>
              <a:gd name="T62" fmla="*/ 3175 w 11"/>
              <a:gd name="T63" fmla="*/ 0 h 32"/>
              <a:gd name="T64" fmla="*/ 3175 w 11"/>
              <a:gd name="T65" fmla="*/ 12700 h 32"/>
              <a:gd name="T66" fmla="*/ 1732 w 11"/>
              <a:gd name="T67" fmla="*/ 0 h 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32">
                <a:moveTo>
                  <a:pt x="6" y="32"/>
                </a:moveTo>
                <a:lnTo>
                  <a:pt x="0" y="32"/>
                </a:lnTo>
                <a:lnTo>
                  <a:pt x="0" y="0"/>
                </a:lnTo>
                <a:lnTo>
                  <a:pt x="1" y="0"/>
                </a:lnTo>
                <a:lnTo>
                  <a:pt x="1" y="32"/>
                </a:lnTo>
                <a:lnTo>
                  <a:pt x="1" y="0"/>
                </a:lnTo>
                <a:lnTo>
                  <a:pt x="3" y="0"/>
                </a:lnTo>
                <a:lnTo>
                  <a:pt x="3" y="32"/>
                </a:lnTo>
                <a:lnTo>
                  <a:pt x="4" y="32"/>
                </a:lnTo>
                <a:lnTo>
                  <a:pt x="4" y="0"/>
                </a:lnTo>
                <a:lnTo>
                  <a:pt x="4" y="32"/>
                </a:lnTo>
                <a:lnTo>
                  <a:pt x="5" y="32"/>
                </a:lnTo>
                <a:lnTo>
                  <a:pt x="5" y="0"/>
                </a:lnTo>
                <a:lnTo>
                  <a:pt x="5" y="32"/>
                </a:lnTo>
                <a:lnTo>
                  <a:pt x="6" y="32"/>
                </a:lnTo>
                <a:lnTo>
                  <a:pt x="6" y="0"/>
                </a:lnTo>
                <a:lnTo>
                  <a:pt x="8" y="0"/>
                </a:lnTo>
                <a:lnTo>
                  <a:pt x="8" y="32"/>
                </a:lnTo>
                <a:lnTo>
                  <a:pt x="8" y="0"/>
                </a:lnTo>
                <a:lnTo>
                  <a:pt x="9" y="0"/>
                </a:lnTo>
                <a:lnTo>
                  <a:pt x="9" y="32"/>
                </a:lnTo>
                <a:lnTo>
                  <a:pt x="9" y="0"/>
                </a:lnTo>
                <a:lnTo>
                  <a:pt x="10" y="0"/>
                </a:lnTo>
                <a:lnTo>
                  <a:pt x="10" y="32"/>
                </a:lnTo>
                <a:lnTo>
                  <a:pt x="10" y="0"/>
                </a:lnTo>
                <a:lnTo>
                  <a:pt x="11" y="0"/>
                </a:lnTo>
                <a:lnTo>
                  <a:pt x="11" y="32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" name="Freeform 315"/>
          <p:cNvSpPr>
            <a:spLocks/>
          </p:cNvSpPr>
          <p:nvPr/>
        </p:nvSpPr>
        <p:spPr bwMode="auto">
          <a:xfrm>
            <a:off x="4676775" y="4916488"/>
            <a:ext cx="23813" cy="3175"/>
          </a:xfrm>
          <a:custGeom>
            <a:avLst/>
            <a:gdLst>
              <a:gd name="T0" fmla="*/ 0 w 66"/>
              <a:gd name="T1" fmla="*/ 1588 h 10"/>
              <a:gd name="T2" fmla="*/ 0 w 66"/>
              <a:gd name="T3" fmla="*/ 0 h 10"/>
              <a:gd name="T4" fmla="*/ 23813 w 66"/>
              <a:gd name="T5" fmla="*/ 0 h 10"/>
              <a:gd name="T6" fmla="*/ 23813 w 66"/>
              <a:gd name="T7" fmla="*/ 0 h 10"/>
              <a:gd name="T8" fmla="*/ 0 w 66"/>
              <a:gd name="T9" fmla="*/ 0 h 10"/>
              <a:gd name="T10" fmla="*/ 0 w 66"/>
              <a:gd name="T11" fmla="*/ 318 h 10"/>
              <a:gd name="T12" fmla="*/ 23813 w 66"/>
              <a:gd name="T13" fmla="*/ 318 h 10"/>
              <a:gd name="T14" fmla="*/ 23813 w 66"/>
              <a:gd name="T15" fmla="*/ 318 h 10"/>
              <a:gd name="T16" fmla="*/ 0 w 66"/>
              <a:gd name="T17" fmla="*/ 318 h 10"/>
              <a:gd name="T18" fmla="*/ 0 w 66"/>
              <a:gd name="T19" fmla="*/ 953 h 10"/>
              <a:gd name="T20" fmla="*/ 23813 w 66"/>
              <a:gd name="T21" fmla="*/ 953 h 10"/>
              <a:gd name="T22" fmla="*/ 23813 w 66"/>
              <a:gd name="T23" fmla="*/ 1270 h 10"/>
              <a:gd name="T24" fmla="*/ 0 w 66"/>
              <a:gd name="T25" fmla="*/ 1270 h 10"/>
              <a:gd name="T26" fmla="*/ 0 w 66"/>
              <a:gd name="T27" fmla="*/ 1270 h 10"/>
              <a:gd name="T28" fmla="*/ 23813 w 66"/>
              <a:gd name="T29" fmla="*/ 1270 h 10"/>
              <a:gd name="T30" fmla="*/ 23813 w 66"/>
              <a:gd name="T31" fmla="*/ 1588 h 10"/>
              <a:gd name="T32" fmla="*/ 0 w 66"/>
              <a:gd name="T33" fmla="*/ 1588 h 10"/>
              <a:gd name="T34" fmla="*/ 0 w 66"/>
              <a:gd name="T35" fmla="*/ 1588 h 10"/>
              <a:gd name="T36" fmla="*/ 23813 w 66"/>
              <a:gd name="T37" fmla="*/ 1588 h 10"/>
              <a:gd name="T38" fmla="*/ 23813 w 66"/>
              <a:gd name="T39" fmla="*/ 1905 h 10"/>
              <a:gd name="T40" fmla="*/ 0 w 66"/>
              <a:gd name="T41" fmla="*/ 1905 h 10"/>
              <a:gd name="T42" fmla="*/ 0 w 66"/>
              <a:gd name="T43" fmla="*/ 2540 h 10"/>
              <a:gd name="T44" fmla="*/ 23813 w 66"/>
              <a:gd name="T45" fmla="*/ 2540 h 10"/>
              <a:gd name="T46" fmla="*/ 23813 w 66"/>
              <a:gd name="T47" fmla="*/ 2540 h 10"/>
              <a:gd name="T48" fmla="*/ 0 w 66"/>
              <a:gd name="T49" fmla="*/ 2540 h 10"/>
              <a:gd name="T50" fmla="*/ 0 w 66"/>
              <a:gd name="T51" fmla="*/ 2858 h 10"/>
              <a:gd name="T52" fmla="*/ 23813 w 66"/>
              <a:gd name="T53" fmla="*/ 2858 h 10"/>
              <a:gd name="T54" fmla="*/ 23813 w 66"/>
              <a:gd name="T55" fmla="*/ 2858 h 10"/>
              <a:gd name="T56" fmla="*/ 0 w 66"/>
              <a:gd name="T57" fmla="*/ 2858 h 10"/>
              <a:gd name="T58" fmla="*/ 0 w 66"/>
              <a:gd name="T59" fmla="*/ 3175 h 10"/>
              <a:gd name="T60" fmla="*/ 23813 w 66"/>
              <a:gd name="T61" fmla="*/ 3175 h 10"/>
              <a:gd name="T62" fmla="*/ 23813 w 66"/>
              <a:gd name="T63" fmla="*/ 3175 h 10"/>
              <a:gd name="T64" fmla="*/ 0 w 66"/>
              <a:gd name="T65" fmla="*/ 3175 h 10"/>
              <a:gd name="T66" fmla="*/ 23813 w 66"/>
              <a:gd name="T67" fmla="*/ 158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6" h="10">
                <a:moveTo>
                  <a:pt x="0" y="5"/>
                </a:moveTo>
                <a:lnTo>
                  <a:pt x="0" y="0"/>
                </a:lnTo>
                <a:lnTo>
                  <a:pt x="66" y="0"/>
                </a:lnTo>
                <a:lnTo>
                  <a:pt x="0" y="0"/>
                </a:lnTo>
                <a:lnTo>
                  <a:pt x="0" y="1"/>
                </a:lnTo>
                <a:lnTo>
                  <a:pt x="66" y="1"/>
                </a:lnTo>
                <a:lnTo>
                  <a:pt x="0" y="1"/>
                </a:lnTo>
                <a:lnTo>
                  <a:pt x="0" y="3"/>
                </a:lnTo>
                <a:lnTo>
                  <a:pt x="66" y="3"/>
                </a:lnTo>
                <a:lnTo>
                  <a:pt x="66" y="4"/>
                </a:lnTo>
                <a:lnTo>
                  <a:pt x="0" y="4"/>
                </a:lnTo>
                <a:lnTo>
                  <a:pt x="66" y="4"/>
                </a:lnTo>
                <a:lnTo>
                  <a:pt x="66" y="5"/>
                </a:lnTo>
                <a:lnTo>
                  <a:pt x="0" y="5"/>
                </a:lnTo>
                <a:lnTo>
                  <a:pt x="66" y="5"/>
                </a:lnTo>
                <a:lnTo>
                  <a:pt x="66" y="6"/>
                </a:lnTo>
                <a:lnTo>
                  <a:pt x="0" y="6"/>
                </a:lnTo>
                <a:lnTo>
                  <a:pt x="0" y="8"/>
                </a:lnTo>
                <a:lnTo>
                  <a:pt x="66" y="8"/>
                </a:lnTo>
                <a:lnTo>
                  <a:pt x="0" y="8"/>
                </a:lnTo>
                <a:lnTo>
                  <a:pt x="0" y="9"/>
                </a:lnTo>
                <a:lnTo>
                  <a:pt x="66" y="9"/>
                </a:lnTo>
                <a:lnTo>
                  <a:pt x="0" y="9"/>
                </a:lnTo>
                <a:lnTo>
                  <a:pt x="0" y="10"/>
                </a:lnTo>
                <a:lnTo>
                  <a:pt x="66" y="10"/>
                </a:lnTo>
                <a:lnTo>
                  <a:pt x="0" y="10"/>
                </a:lnTo>
                <a:lnTo>
                  <a:pt x="66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8" name="Freeform 316"/>
          <p:cNvSpPr>
            <a:spLocks/>
          </p:cNvSpPr>
          <p:nvPr/>
        </p:nvSpPr>
        <p:spPr bwMode="auto">
          <a:xfrm>
            <a:off x="4732338" y="4908550"/>
            <a:ext cx="22225" cy="4763"/>
          </a:xfrm>
          <a:custGeom>
            <a:avLst/>
            <a:gdLst>
              <a:gd name="T0" fmla="*/ 0 w 62"/>
              <a:gd name="T1" fmla="*/ 2382 h 10"/>
              <a:gd name="T2" fmla="*/ 0 w 62"/>
              <a:gd name="T3" fmla="*/ 0 h 10"/>
              <a:gd name="T4" fmla="*/ 22225 w 62"/>
              <a:gd name="T5" fmla="*/ 0 h 10"/>
              <a:gd name="T6" fmla="*/ 22225 w 62"/>
              <a:gd name="T7" fmla="*/ 0 h 10"/>
              <a:gd name="T8" fmla="*/ 0 w 62"/>
              <a:gd name="T9" fmla="*/ 0 h 10"/>
              <a:gd name="T10" fmla="*/ 0 w 62"/>
              <a:gd name="T11" fmla="*/ 953 h 10"/>
              <a:gd name="T12" fmla="*/ 22225 w 62"/>
              <a:gd name="T13" fmla="*/ 953 h 10"/>
              <a:gd name="T14" fmla="*/ 22225 w 62"/>
              <a:gd name="T15" fmla="*/ 953 h 10"/>
              <a:gd name="T16" fmla="*/ 0 w 62"/>
              <a:gd name="T17" fmla="*/ 953 h 10"/>
              <a:gd name="T18" fmla="*/ 0 w 62"/>
              <a:gd name="T19" fmla="*/ 1429 h 10"/>
              <a:gd name="T20" fmla="*/ 22225 w 62"/>
              <a:gd name="T21" fmla="*/ 1429 h 10"/>
              <a:gd name="T22" fmla="*/ 22225 w 62"/>
              <a:gd name="T23" fmla="*/ 1905 h 10"/>
              <a:gd name="T24" fmla="*/ 0 w 62"/>
              <a:gd name="T25" fmla="*/ 1905 h 10"/>
              <a:gd name="T26" fmla="*/ 0 w 62"/>
              <a:gd name="T27" fmla="*/ 1905 h 10"/>
              <a:gd name="T28" fmla="*/ 22225 w 62"/>
              <a:gd name="T29" fmla="*/ 1905 h 10"/>
              <a:gd name="T30" fmla="*/ 22225 w 62"/>
              <a:gd name="T31" fmla="*/ 2382 h 10"/>
              <a:gd name="T32" fmla="*/ 0 w 62"/>
              <a:gd name="T33" fmla="*/ 2382 h 10"/>
              <a:gd name="T34" fmla="*/ 0 w 62"/>
              <a:gd name="T35" fmla="*/ 2382 h 10"/>
              <a:gd name="T36" fmla="*/ 22225 w 62"/>
              <a:gd name="T37" fmla="*/ 2382 h 10"/>
              <a:gd name="T38" fmla="*/ 22225 w 62"/>
              <a:gd name="T39" fmla="*/ 3334 h 10"/>
              <a:gd name="T40" fmla="*/ 0 w 62"/>
              <a:gd name="T41" fmla="*/ 3334 h 10"/>
              <a:gd name="T42" fmla="*/ 0 w 62"/>
              <a:gd name="T43" fmla="*/ 3810 h 10"/>
              <a:gd name="T44" fmla="*/ 22225 w 62"/>
              <a:gd name="T45" fmla="*/ 3810 h 10"/>
              <a:gd name="T46" fmla="*/ 22225 w 62"/>
              <a:gd name="T47" fmla="*/ 3810 h 10"/>
              <a:gd name="T48" fmla="*/ 0 w 62"/>
              <a:gd name="T49" fmla="*/ 3810 h 10"/>
              <a:gd name="T50" fmla="*/ 0 w 62"/>
              <a:gd name="T51" fmla="*/ 4287 h 10"/>
              <a:gd name="T52" fmla="*/ 22225 w 62"/>
              <a:gd name="T53" fmla="*/ 4287 h 10"/>
              <a:gd name="T54" fmla="*/ 22225 w 62"/>
              <a:gd name="T55" fmla="*/ 4287 h 10"/>
              <a:gd name="T56" fmla="*/ 0 w 62"/>
              <a:gd name="T57" fmla="*/ 4287 h 10"/>
              <a:gd name="T58" fmla="*/ 0 w 62"/>
              <a:gd name="T59" fmla="*/ 4763 h 10"/>
              <a:gd name="T60" fmla="*/ 22225 w 62"/>
              <a:gd name="T61" fmla="*/ 4763 h 10"/>
              <a:gd name="T62" fmla="*/ 22225 w 62"/>
              <a:gd name="T63" fmla="*/ 4763 h 10"/>
              <a:gd name="T64" fmla="*/ 0 w 62"/>
              <a:gd name="T65" fmla="*/ 4763 h 10"/>
              <a:gd name="T66" fmla="*/ 22225 w 62"/>
              <a:gd name="T67" fmla="*/ 2382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2" h="10">
                <a:moveTo>
                  <a:pt x="0" y="5"/>
                </a:moveTo>
                <a:lnTo>
                  <a:pt x="0" y="0"/>
                </a:lnTo>
                <a:lnTo>
                  <a:pt x="62" y="0"/>
                </a:lnTo>
                <a:lnTo>
                  <a:pt x="0" y="0"/>
                </a:lnTo>
                <a:lnTo>
                  <a:pt x="0" y="2"/>
                </a:lnTo>
                <a:lnTo>
                  <a:pt x="62" y="2"/>
                </a:lnTo>
                <a:lnTo>
                  <a:pt x="0" y="2"/>
                </a:lnTo>
                <a:lnTo>
                  <a:pt x="0" y="3"/>
                </a:lnTo>
                <a:lnTo>
                  <a:pt x="62" y="3"/>
                </a:lnTo>
                <a:lnTo>
                  <a:pt x="62" y="4"/>
                </a:lnTo>
                <a:lnTo>
                  <a:pt x="0" y="4"/>
                </a:lnTo>
                <a:lnTo>
                  <a:pt x="62" y="4"/>
                </a:lnTo>
                <a:lnTo>
                  <a:pt x="62" y="5"/>
                </a:lnTo>
                <a:lnTo>
                  <a:pt x="0" y="5"/>
                </a:lnTo>
                <a:lnTo>
                  <a:pt x="62" y="5"/>
                </a:lnTo>
                <a:lnTo>
                  <a:pt x="62" y="7"/>
                </a:lnTo>
                <a:lnTo>
                  <a:pt x="0" y="7"/>
                </a:lnTo>
                <a:lnTo>
                  <a:pt x="0" y="8"/>
                </a:lnTo>
                <a:lnTo>
                  <a:pt x="62" y="8"/>
                </a:lnTo>
                <a:lnTo>
                  <a:pt x="0" y="8"/>
                </a:lnTo>
                <a:lnTo>
                  <a:pt x="0" y="9"/>
                </a:lnTo>
                <a:lnTo>
                  <a:pt x="62" y="9"/>
                </a:lnTo>
                <a:lnTo>
                  <a:pt x="0" y="9"/>
                </a:lnTo>
                <a:lnTo>
                  <a:pt x="0" y="10"/>
                </a:lnTo>
                <a:lnTo>
                  <a:pt x="62" y="10"/>
                </a:lnTo>
                <a:lnTo>
                  <a:pt x="0" y="10"/>
                </a:lnTo>
                <a:lnTo>
                  <a:pt x="62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9" name="Freeform 317"/>
          <p:cNvSpPr>
            <a:spLocks/>
          </p:cNvSpPr>
          <p:nvPr/>
        </p:nvSpPr>
        <p:spPr bwMode="auto">
          <a:xfrm>
            <a:off x="4752975" y="4903788"/>
            <a:ext cx="3175" cy="6350"/>
          </a:xfrm>
          <a:custGeom>
            <a:avLst/>
            <a:gdLst>
              <a:gd name="T0" fmla="*/ 1732 w 11"/>
              <a:gd name="T1" fmla="*/ 6350 h 17"/>
              <a:gd name="T2" fmla="*/ 0 w 11"/>
              <a:gd name="T3" fmla="*/ 6350 h 17"/>
              <a:gd name="T4" fmla="*/ 0 w 11"/>
              <a:gd name="T5" fmla="*/ 0 h 17"/>
              <a:gd name="T6" fmla="*/ 289 w 11"/>
              <a:gd name="T7" fmla="*/ 0 h 17"/>
              <a:gd name="T8" fmla="*/ 289 w 11"/>
              <a:gd name="T9" fmla="*/ 6350 h 17"/>
              <a:gd name="T10" fmla="*/ 289 w 11"/>
              <a:gd name="T11" fmla="*/ 6350 h 17"/>
              <a:gd name="T12" fmla="*/ 289 w 11"/>
              <a:gd name="T13" fmla="*/ 0 h 17"/>
              <a:gd name="T14" fmla="*/ 577 w 11"/>
              <a:gd name="T15" fmla="*/ 0 h 17"/>
              <a:gd name="T16" fmla="*/ 577 w 11"/>
              <a:gd name="T17" fmla="*/ 6350 h 17"/>
              <a:gd name="T18" fmla="*/ 1155 w 11"/>
              <a:gd name="T19" fmla="*/ 6350 h 17"/>
              <a:gd name="T20" fmla="*/ 1155 w 11"/>
              <a:gd name="T21" fmla="*/ 0 h 17"/>
              <a:gd name="T22" fmla="*/ 1155 w 11"/>
              <a:gd name="T23" fmla="*/ 0 h 17"/>
              <a:gd name="T24" fmla="*/ 1155 w 11"/>
              <a:gd name="T25" fmla="*/ 6350 h 17"/>
              <a:gd name="T26" fmla="*/ 1443 w 11"/>
              <a:gd name="T27" fmla="*/ 6350 h 17"/>
              <a:gd name="T28" fmla="*/ 1443 w 11"/>
              <a:gd name="T29" fmla="*/ 0 h 17"/>
              <a:gd name="T30" fmla="*/ 1443 w 11"/>
              <a:gd name="T31" fmla="*/ 0 h 17"/>
              <a:gd name="T32" fmla="*/ 1443 w 11"/>
              <a:gd name="T33" fmla="*/ 6350 h 17"/>
              <a:gd name="T34" fmla="*/ 1732 w 11"/>
              <a:gd name="T35" fmla="*/ 6350 h 17"/>
              <a:gd name="T36" fmla="*/ 1732 w 11"/>
              <a:gd name="T37" fmla="*/ 0 h 17"/>
              <a:gd name="T38" fmla="*/ 2020 w 11"/>
              <a:gd name="T39" fmla="*/ 0 h 17"/>
              <a:gd name="T40" fmla="*/ 2020 w 11"/>
              <a:gd name="T41" fmla="*/ 6350 h 17"/>
              <a:gd name="T42" fmla="*/ 2020 w 11"/>
              <a:gd name="T43" fmla="*/ 6350 h 17"/>
              <a:gd name="T44" fmla="*/ 2020 w 11"/>
              <a:gd name="T45" fmla="*/ 0 h 17"/>
              <a:gd name="T46" fmla="*/ 2598 w 11"/>
              <a:gd name="T47" fmla="*/ 0 h 17"/>
              <a:gd name="T48" fmla="*/ 2598 w 11"/>
              <a:gd name="T49" fmla="*/ 6350 h 17"/>
              <a:gd name="T50" fmla="*/ 2598 w 11"/>
              <a:gd name="T51" fmla="*/ 6350 h 17"/>
              <a:gd name="T52" fmla="*/ 2598 w 11"/>
              <a:gd name="T53" fmla="*/ 0 h 17"/>
              <a:gd name="T54" fmla="*/ 2886 w 11"/>
              <a:gd name="T55" fmla="*/ 0 h 17"/>
              <a:gd name="T56" fmla="*/ 2886 w 11"/>
              <a:gd name="T57" fmla="*/ 6350 h 17"/>
              <a:gd name="T58" fmla="*/ 2886 w 11"/>
              <a:gd name="T59" fmla="*/ 6350 h 17"/>
              <a:gd name="T60" fmla="*/ 2886 w 11"/>
              <a:gd name="T61" fmla="*/ 0 h 17"/>
              <a:gd name="T62" fmla="*/ 3175 w 11"/>
              <a:gd name="T63" fmla="*/ 0 h 17"/>
              <a:gd name="T64" fmla="*/ 3175 w 11"/>
              <a:gd name="T65" fmla="*/ 6350 h 17"/>
              <a:gd name="T66" fmla="*/ 1732 w 11"/>
              <a:gd name="T67" fmla="*/ 0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7">
                <a:moveTo>
                  <a:pt x="6" y="17"/>
                </a:moveTo>
                <a:lnTo>
                  <a:pt x="0" y="17"/>
                </a:lnTo>
                <a:lnTo>
                  <a:pt x="0" y="0"/>
                </a:lnTo>
                <a:lnTo>
                  <a:pt x="1" y="0"/>
                </a:lnTo>
                <a:lnTo>
                  <a:pt x="1" y="17"/>
                </a:lnTo>
                <a:lnTo>
                  <a:pt x="1" y="0"/>
                </a:lnTo>
                <a:lnTo>
                  <a:pt x="2" y="0"/>
                </a:lnTo>
                <a:lnTo>
                  <a:pt x="2" y="17"/>
                </a:lnTo>
                <a:lnTo>
                  <a:pt x="4" y="17"/>
                </a:lnTo>
                <a:lnTo>
                  <a:pt x="4" y="0"/>
                </a:lnTo>
                <a:lnTo>
                  <a:pt x="4" y="17"/>
                </a:lnTo>
                <a:lnTo>
                  <a:pt x="5" y="17"/>
                </a:lnTo>
                <a:lnTo>
                  <a:pt x="5" y="0"/>
                </a:lnTo>
                <a:lnTo>
                  <a:pt x="5" y="17"/>
                </a:lnTo>
                <a:lnTo>
                  <a:pt x="6" y="17"/>
                </a:lnTo>
                <a:lnTo>
                  <a:pt x="6" y="0"/>
                </a:lnTo>
                <a:lnTo>
                  <a:pt x="7" y="0"/>
                </a:lnTo>
                <a:lnTo>
                  <a:pt x="7" y="17"/>
                </a:lnTo>
                <a:lnTo>
                  <a:pt x="7" y="0"/>
                </a:ln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lnTo>
                  <a:pt x="10" y="0"/>
                </a:lnTo>
                <a:lnTo>
                  <a:pt x="10" y="17"/>
                </a:lnTo>
                <a:lnTo>
                  <a:pt x="10" y="0"/>
                </a:lnTo>
                <a:lnTo>
                  <a:pt x="11" y="0"/>
                </a:lnTo>
                <a:lnTo>
                  <a:pt x="11" y="17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0" name="Freeform 318"/>
          <p:cNvSpPr>
            <a:spLocks/>
          </p:cNvSpPr>
          <p:nvPr/>
        </p:nvSpPr>
        <p:spPr bwMode="auto">
          <a:xfrm>
            <a:off x="4754563" y="4902200"/>
            <a:ext cx="9525" cy="3175"/>
          </a:xfrm>
          <a:custGeom>
            <a:avLst/>
            <a:gdLst>
              <a:gd name="T0" fmla="*/ 0 w 28"/>
              <a:gd name="T1" fmla="*/ 1443 h 11"/>
              <a:gd name="T2" fmla="*/ 0 w 28"/>
              <a:gd name="T3" fmla="*/ 0 h 11"/>
              <a:gd name="T4" fmla="*/ 9525 w 28"/>
              <a:gd name="T5" fmla="*/ 0 h 11"/>
              <a:gd name="T6" fmla="*/ 9525 w 28"/>
              <a:gd name="T7" fmla="*/ 0 h 11"/>
              <a:gd name="T8" fmla="*/ 0 w 28"/>
              <a:gd name="T9" fmla="*/ 0 h 11"/>
              <a:gd name="T10" fmla="*/ 0 w 28"/>
              <a:gd name="T11" fmla="*/ 289 h 11"/>
              <a:gd name="T12" fmla="*/ 9525 w 28"/>
              <a:gd name="T13" fmla="*/ 289 h 11"/>
              <a:gd name="T14" fmla="*/ 9525 w 28"/>
              <a:gd name="T15" fmla="*/ 577 h 11"/>
              <a:gd name="T16" fmla="*/ 0 w 28"/>
              <a:gd name="T17" fmla="*/ 577 h 11"/>
              <a:gd name="T18" fmla="*/ 0 w 28"/>
              <a:gd name="T19" fmla="*/ 577 h 11"/>
              <a:gd name="T20" fmla="*/ 9525 w 28"/>
              <a:gd name="T21" fmla="*/ 577 h 11"/>
              <a:gd name="T22" fmla="*/ 9525 w 28"/>
              <a:gd name="T23" fmla="*/ 866 h 11"/>
              <a:gd name="T24" fmla="*/ 0 w 28"/>
              <a:gd name="T25" fmla="*/ 866 h 11"/>
              <a:gd name="T26" fmla="*/ 0 w 28"/>
              <a:gd name="T27" fmla="*/ 866 h 11"/>
              <a:gd name="T28" fmla="*/ 9525 w 28"/>
              <a:gd name="T29" fmla="*/ 866 h 11"/>
              <a:gd name="T30" fmla="*/ 9525 w 28"/>
              <a:gd name="T31" fmla="*/ 1443 h 11"/>
              <a:gd name="T32" fmla="*/ 0 w 28"/>
              <a:gd name="T33" fmla="*/ 1443 h 11"/>
              <a:gd name="T34" fmla="*/ 0 w 28"/>
              <a:gd name="T35" fmla="*/ 1443 h 11"/>
              <a:gd name="T36" fmla="*/ 9525 w 28"/>
              <a:gd name="T37" fmla="*/ 1443 h 11"/>
              <a:gd name="T38" fmla="*/ 9525 w 28"/>
              <a:gd name="T39" fmla="*/ 1732 h 11"/>
              <a:gd name="T40" fmla="*/ 0 w 28"/>
              <a:gd name="T41" fmla="*/ 1732 h 11"/>
              <a:gd name="T42" fmla="*/ 0 w 28"/>
              <a:gd name="T43" fmla="*/ 2020 h 11"/>
              <a:gd name="T44" fmla="*/ 9525 w 28"/>
              <a:gd name="T45" fmla="*/ 2020 h 11"/>
              <a:gd name="T46" fmla="*/ 9525 w 28"/>
              <a:gd name="T47" fmla="*/ 2020 h 11"/>
              <a:gd name="T48" fmla="*/ 0 w 28"/>
              <a:gd name="T49" fmla="*/ 2020 h 11"/>
              <a:gd name="T50" fmla="*/ 0 w 28"/>
              <a:gd name="T51" fmla="*/ 2309 h 11"/>
              <a:gd name="T52" fmla="*/ 9525 w 28"/>
              <a:gd name="T53" fmla="*/ 2309 h 11"/>
              <a:gd name="T54" fmla="*/ 9525 w 28"/>
              <a:gd name="T55" fmla="*/ 2309 h 11"/>
              <a:gd name="T56" fmla="*/ 0 w 28"/>
              <a:gd name="T57" fmla="*/ 2309 h 11"/>
              <a:gd name="T58" fmla="*/ 0 w 28"/>
              <a:gd name="T59" fmla="*/ 2886 h 11"/>
              <a:gd name="T60" fmla="*/ 9525 w 28"/>
              <a:gd name="T61" fmla="*/ 2886 h 11"/>
              <a:gd name="T62" fmla="*/ 9525 w 28"/>
              <a:gd name="T63" fmla="*/ 3175 h 11"/>
              <a:gd name="T64" fmla="*/ 0 w 28"/>
              <a:gd name="T65" fmla="*/ 3175 h 11"/>
              <a:gd name="T66" fmla="*/ 9525 w 28"/>
              <a:gd name="T67" fmla="*/ 1443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" h="11">
                <a:moveTo>
                  <a:pt x="0" y="5"/>
                </a:moveTo>
                <a:lnTo>
                  <a:pt x="0" y="0"/>
                </a:lnTo>
                <a:lnTo>
                  <a:pt x="28" y="0"/>
                </a:lnTo>
                <a:lnTo>
                  <a:pt x="0" y="0"/>
                </a:lnTo>
                <a:lnTo>
                  <a:pt x="0" y="1"/>
                </a:lnTo>
                <a:lnTo>
                  <a:pt x="28" y="1"/>
                </a:lnTo>
                <a:lnTo>
                  <a:pt x="28" y="2"/>
                </a:lnTo>
                <a:lnTo>
                  <a:pt x="0" y="2"/>
                </a:lnTo>
                <a:lnTo>
                  <a:pt x="28" y="2"/>
                </a:lnTo>
                <a:lnTo>
                  <a:pt x="28" y="3"/>
                </a:lnTo>
                <a:lnTo>
                  <a:pt x="0" y="3"/>
                </a:lnTo>
                <a:lnTo>
                  <a:pt x="28" y="3"/>
                </a:lnTo>
                <a:lnTo>
                  <a:pt x="28" y="5"/>
                </a:lnTo>
                <a:lnTo>
                  <a:pt x="0" y="5"/>
                </a:lnTo>
                <a:lnTo>
                  <a:pt x="28" y="5"/>
                </a:lnTo>
                <a:lnTo>
                  <a:pt x="28" y="6"/>
                </a:lnTo>
                <a:lnTo>
                  <a:pt x="0" y="6"/>
                </a:lnTo>
                <a:lnTo>
                  <a:pt x="0" y="7"/>
                </a:lnTo>
                <a:lnTo>
                  <a:pt x="28" y="7"/>
                </a:lnTo>
                <a:lnTo>
                  <a:pt x="0" y="7"/>
                </a:lnTo>
                <a:lnTo>
                  <a:pt x="0" y="8"/>
                </a:lnTo>
                <a:lnTo>
                  <a:pt x="28" y="8"/>
                </a:lnTo>
                <a:lnTo>
                  <a:pt x="0" y="8"/>
                </a:lnTo>
                <a:lnTo>
                  <a:pt x="0" y="10"/>
                </a:lnTo>
                <a:lnTo>
                  <a:pt x="28" y="10"/>
                </a:lnTo>
                <a:lnTo>
                  <a:pt x="28" y="11"/>
                </a:lnTo>
                <a:lnTo>
                  <a:pt x="0" y="11"/>
                </a:lnTo>
                <a:lnTo>
                  <a:pt x="28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1" name="Freeform 319"/>
          <p:cNvSpPr>
            <a:spLocks/>
          </p:cNvSpPr>
          <p:nvPr/>
        </p:nvSpPr>
        <p:spPr bwMode="auto">
          <a:xfrm>
            <a:off x="4800600" y="4895850"/>
            <a:ext cx="4763" cy="4763"/>
          </a:xfrm>
          <a:custGeom>
            <a:avLst/>
            <a:gdLst>
              <a:gd name="T0" fmla="*/ 2382 w 12"/>
              <a:gd name="T1" fmla="*/ 4763 h 11"/>
              <a:gd name="T2" fmla="*/ 0 w 12"/>
              <a:gd name="T3" fmla="*/ 4763 h 11"/>
              <a:gd name="T4" fmla="*/ 0 w 12"/>
              <a:gd name="T5" fmla="*/ 0 h 11"/>
              <a:gd name="T6" fmla="*/ 397 w 12"/>
              <a:gd name="T7" fmla="*/ 0 h 11"/>
              <a:gd name="T8" fmla="*/ 397 w 12"/>
              <a:gd name="T9" fmla="*/ 4763 h 11"/>
              <a:gd name="T10" fmla="*/ 397 w 12"/>
              <a:gd name="T11" fmla="*/ 4763 h 11"/>
              <a:gd name="T12" fmla="*/ 397 w 12"/>
              <a:gd name="T13" fmla="*/ 0 h 11"/>
              <a:gd name="T14" fmla="*/ 1191 w 12"/>
              <a:gd name="T15" fmla="*/ 0 h 11"/>
              <a:gd name="T16" fmla="*/ 1191 w 12"/>
              <a:gd name="T17" fmla="*/ 4763 h 11"/>
              <a:gd name="T18" fmla="*/ 1191 w 12"/>
              <a:gd name="T19" fmla="*/ 4763 h 11"/>
              <a:gd name="T20" fmla="*/ 1191 w 12"/>
              <a:gd name="T21" fmla="*/ 0 h 11"/>
              <a:gd name="T22" fmla="*/ 1588 w 12"/>
              <a:gd name="T23" fmla="*/ 0 h 11"/>
              <a:gd name="T24" fmla="*/ 1588 w 12"/>
              <a:gd name="T25" fmla="*/ 4763 h 11"/>
              <a:gd name="T26" fmla="*/ 1985 w 12"/>
              <a:gd name="T27" fmla="*/ 4763 h 11"/>
              <a:gd name="T28" fmla="*/ 1985 w 12"/>
              <a:gd name="T29" fmla="*/ 0 h 11"/>
              <a:gd name="T30" fmla="*/ 1985 w 12"/>
              <a:gd name="T31" fmla="*/ 0 h 11"/>
              <a:gd name="T32" fmla="*/ 1985 w 12"/>
              <a:gd name="T33" fmla="*/ 4763 h 11"/>
              <a:gd name="T34" fmla="*/ 2382 w 12"/>
              <a:gd name="T35" fmla="*/ 4763 h 11"/>
              <a:gd name="T36" fmla="*/ 2382 w 12"/>
              <a:gd name="T37" fmla="*/ 0 h 11"/>
              <a:gd name="T38" fmla="*/ 2382 w 12"/>
              <a:gd name="T39" fmla="*/ 0 h 11"/>
              <a:gd name="T40" fmla="*/ 2382 w 12"/>
              <a:gd name="T41" fmla="*/ 4763 h 11"/>
              <a:gd name="T42" fmla="*/ 3175 w 12"/>
              <a:gd name="T43" fmla="*/ 4763 h 11"/>
              <a:gd name="T44" fmla="*/ 3175 w 12"/>
              <a:gd name="T45" fmla="*/ 0 h 11"/>
              <a:gd name="T46" fmla="*/ 3572 w 12"/>
              <a:gd name="T47" fmla="*/ 0 h 11"/>
              <a:gd name="T48" fmla="*/ 3572 w 12"/>
              <a:gd name="T49" fmla="*/ 4763 h 11"/>
              <a:gd name="T50" fmla="*/ 3572 w 12"/>
              <a:gd name="T51" fmla="*/ 4763 h 11"/>
              <a:gd name="T52" fmla="*/ 3572 w 12"/>
              <a:gd name="T53" fmla="*/ 0 h 11"/>
              <a:gd name="T54" fmla="*/ 3969 w 12"/>
              <a:gd name="T55" fmla="*/ 0 h 11"/>
              <a:gd name="T56" fmla="*/ 3969 w 12"/>
              <a:gd name="T57" fmla="*/ 4763 h 11"/>
              <a:gd name="T58" fmla="*/ 3969 w 12"/>
              <a:gd name="T59" fmla="*/ 4763 h 11"/>
              <a:gd name="T60" fmla="*/ 3969 w 12"/>
              <a:gd name="T61" fmla="*/ 0 h 11"/>
              <a:gd name="T62" fmla="*/ 4763 w 12"/>
              <a:gd name="T63" fmla="*/ 0 h 11"/>
              <a:gd name="T64" fmla="*/ 4763 w 12"/>
              <a:gd name="T65" fmla="*/ 4763 h 11"/>
              <a:gd name="T66" fmla="*/ 2382 w 12"/>
              <a:gd name="T67" fmla="*/ 0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11">
                <a:moveTo>
                  <a:pt x="6" y="11"/>
                </a:moveTo>
                <a:lnTo>
                  <a:pt x="0" y="11"/>
                </a:lnTo>
                <a:lnTo>
                  <a:pt x="0" y="0"/>
                </a:lnTo>
                <a:lnTo>
                  <a:pt x="1" y="0"/>
                </a:lnTo>
                <a:lnTo>
                  <a:pt x="1" y="11"/>
                </a:lnTo>
                <a:lnTo>
                  <a:pt x="1" y="0"/>
                </a:lnTo>
                <a:lnTo>
                  <a:pt x="3" y="0"/>
                </a:lnTo>
                <a:lnTo>
                  <a:pt x="3" y="11"/>
                </a:lnTo>
                <a:lnTo>
                  <a:pt x="3" y="0"/>
                </a:lnTo>
                <a:lnTo>
                  <a:pt x="4" y="0"/>
                </a:lnTo>
                <a:lnTo>
                  <a:pt x="4" y="11"/>
                </a:lnTo>
                <a:lnTo>
                  <a:pt x="5" y="11"/>
                </a:lnTo>
                <a:lnTo>
                  <a:pt x="5" y="0"/>
                </a:lnTo>
                <a:lnTo>
                  <a:pt x="5" y="11"/>
                </a:lnTo>
                <a:lnTo>
                  <a:pt x="6" y="11"/>
                </a:lnTo>
                <a:lnTo>
                  <a:pt x="6" y="0"/>
                </a:lnTo>
                <a:lnTo>
                  <a:pt x="6" y="11"/>
                </a:lnTo>
                <a:lnTo>
                  <a:pt x="8" y="11"/>
                </a:lnTo>
                <a:lnTo>
                  <a:pt x="8" y="0"/>
                </a:lnTo>
                <a:lnTo>
                  <a:pt x="9" y="0"/>
                </a:lnTo>
                <a:lnTo>
                  <a:pt x="9" y="11"/>
                </a:lnTo>
                <a:lnTo>
                  <a:pt x="9" y="0"/>
                </a:lnTo>
                <a:lnTo>
                  <a:pt x="10" y="0"/>
                </a:lnTo>
                <a:lnTo>
                  <a:pt x="10" y="11"/>
                </a:lnTo>
                <a:lnTo>
                  <a:pt x="10" y="0"/>
                </a:lnTo>
                <a:lnTo>
                  <a:pt x="12" y="0"/>
                </a:lnTo>
                <a:lnTo>
                  <a:pt x="12" y="11"/>
                </a:lnTo>
                <a:lnTo>
                  <a:pt x="6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2" name="Freeform 320"/>
          <p:cNvSpPr>
            <a:spLocks/>
          </p:cNvSpPr>
          <p:nvPr/>
        </p:nvSpPr>
        <p:spPr bwMode="auto">
          <a:xfrm>
            <a:off x="4803775" y="4894263"/>
            <a:ext cx="36513" cy="4762"/>
          </a:xfrm>
          <a:custGeom>
            <a:avLst/>
            <a:gdLst>
              <a:gd name="T0" fmla="*/ 0 w 103"/>
              <a:gd name="T1" fmla="*/ 2165 h 11"/>
              <a:gd name="T2" fmla="*/ 0 w 103"/>
              <a:gd name="T3" fmla="*/ 0 h 11"/>
              <a:gd name="T4" fmla="*/ 36513 w 103"/>
              <a:gd name="T5" fmla="*/ 0 h 11"/>
              <a:gd name="T6" fmla="*/ 36513 w 103"/>
              <a:gd name="T7" fmla="*/ 0 h 11"/>
              <a:gd name="T8" fmla="*/ 0 w 103"/>
              <a:gd name="T9" fmla="*/ 0 h 11"/>
              <a:gd name="T10" fmla="*/ 0 w 103"/>
              <a:gd name="T11" fmla="*/ 433 h 11"/>
              <a:gd name="T12" fmla="*/ 36513 w 103"/>
              <a:gd name="T13" fmla="*/ 433 h 11"/>
              <a:gd name="T14" fmla="*/ 36513 w 103"/>
              <a:gd name="T15" fmla="*/ 866 h 11"/>
              <a:gd name="T16" fmla="*/ 0 w 103"/>
              <a:gd name="T17" fmla="*/ 866 h 11"/>
              <a:gd name="T18" fmla="*/ 0 w 103"/>
              <a:gd name="T19" fmla="*/ 866 h 11"/>
              <a:gd name="T20" fmla="*/ 36513 w 103"/>
              <a:gd name="T21" fmla="*/ 866 h 11"/>
              <a:gd name="T22" fmla="*/ 36513 w 103"/>
              <a:gd name="T23" fmla="*/ 1732 h 11"/>
              <a:gd name="T24" fmla="*/ 0 w 103"/>
              <a:gd name="T25" fmla="*/ 1732 h 11"/>
              <a:gd name="T26" fmla="*/ 0 w 103"/>
              <a:gd name="T27" fmla="*/ 1732 h 11"/>
              <a:gd name="T28" fmla="*/ 36513 w 103"/>
              <a:gd name="T29" fmla="*/ 1732 h 11"/>
              <a:gd name="T30" fmla="*/ 36513 w 103"/>
              <a:gd name="T31" fmla="*/ 2165 h 11"/>
              <a:gd name="T32" fmla="*/ 0 w 103"/>
              <a:gd name="T33" fmla="*/ 2165 h 11"/>
              <a:gd name="T34" fmla="*/ 0 w 103"/>
              <a:gd name="T35" fmla="*/ 2165 h 11"/>
              <a:gd name="T36" fmla="*/ 36513 w 103"/>
              <a:gd name="T37" fmla="*/ 2165 h 11"/>
              <a:gd name="T38" fmla="*/ 36513 w 103"/>
              <a:gd name="T39" fmla="*/ 2597 h 11"/>
              <a:gd name="T40" fmla="*/ 0 w 103"/>
              <a:gd name="T41" fmla="*/ 2597 h 11"/>
              <a:gd name="T42" fmla="*/ 0 w 103"/>
              <a:gd name="T43" fmla="*/ 3030 h 11"/>
              <a:gd name="T44" fmla="*/ 36513 w 103"/>
              <a:gd name="T45" fmla="*/ 3030 h 11"/>
              <a:gd name="T46" fmla="*/ 36513 w 103"/>
              <a:gd name="T47" fmla="*/ 3030 h 11"/>
              <a:gd name="T48" fmla="*/ 0 w 103"/>
              <a:gd name="T49" fmla="*/ 3030 h 11"/>
              <a:gd name="T50" fmla="*/ 0 w 103"/>
              <a:gd name="T51" fmla="*/ 3896 h 11"/>
              <a:gd name="T52" fmla="*/ 36513 w 103"/>
              <a:gd name="T53" fmla="*/ 3896 h 11"/>
              <a:gd name="T54" fmla="*/ 36513 w 103"/>
              <a:gd name="T55" fmla="*/ 3896 h 11"/>
              <a:gd name="T56" fmla="*/ 0 w 103"/>
              <a:gd name="T57" fmla="*/ 3896 h 11"/>
              <a:gd name="T58" fmla="*/ 0 w 103"/>
              <a:gd name="T59" fmla="*/ 4329 h 11"/>
              <a:gd name="T60" fmla="*/ 36513 w 103"/>
              <a:gd name="T61" fmla="*/ 4329 h 11"/>
              <a:gd name="T62" fmla="*/ 36513 w 103"/>
              <a:gd name="T63" fmla="*/ 4762 h 11"/>
              <a:gd name="T64" fmla="*/ 0 w 103"/>
              <a:gd name="T65" fmla="*/ 4762 h 11"/>
              <a:gd name="T66" fmla="*/ 36513 w 103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3" h="11">
                <a:moveTo>
                  <a:pt x="0" y="5"/>
                </a:moveTo>
                <a:lnTo>
                  <a:pt x="0" y="0"/>
                </a:lnTo>
                <a:lnTo>
                  <a:pt x="103" y="0"/>
                </a:lnTo>
                <a:lnTo>
                  <a:pt x="0" y="0"/>
                </a:lnTo>
                <a:lnTo>
                  <a:pt x="0" y="1"/>
                </a:lnTo>
                <a:lnTo>
                  <a:pt x="103" y="1"/>
                </a:lnTo>
                <a:lnTo>
                  <a:pt x="103" y="2"/>
                </a:lnTo>
                <a:lnTo>
                  <a:pt x="0" y="2"/>
                </a:lnTo>
                <a:lnTo>
                  <a:pt x="103" y="2"/>
                </a:lnTo>
                <a:lnTo>
                  <a:pt x="103" y="4"/>
                </a:lnTo>
                <a:lnTo>
                  <a:pt x="0" y="4"/>
                </a:lnTo>
                <a:lnTo>
                  <a:pt x="103" y="4"/>
                </a:lnTo>
                <a:lnTo>
                  <a:pt x="103" y="5"/>
                </a:lnTo>
                <a:lnTo>
                  <a:pt x="0" y="5"/>
                </a:lnTo>
                <a:lnTo>
                  <a:pt x="103" y="5"/>
                </a:lnTo>
                <a:lnTo>
                  <a:pt x="103" y="6"/>
                </a:lnTo>
                <a:lnTo>
                  <a:pt x="0" y="6"/>
                </a:lnTo>
                <a:lnTo>
                  <a:pt x="0" y="7"/>
                </a:lnTo>
                <a:lnTo>
                  <a:pt x="103" y="7"/>
                </a:lnTo>
                <a:lnTo>
                  <a:pt x="0" y="7"/>
                </a:lnTo>
                <a:lnTo>
                  <a:pt x="0" y="9"/>
                </a:lnTo>
                <a:lnTo>
                  <a:pt x="103" y="9"/>
                </a:lnTo>
                <a:lnTo>
                  <a:pt x="0" y="9"/>
                </a:lnTo>
                <a:lnTo>
                  <a:pt x="0" y="10"/>
                </a:lnTo>
                <a:lnTo>
                  <a:pt x="103" y="10"/>
                </a:lnTo>
                <a:lnTo>
                  <a:pt x="103" y="11"/>
                </a:lnTo>
                <a:lnTo>
                  <a:pt x="0" y="11"/>
                </a:lnTo>
                <a:lnTo>
                  <a:pt x="10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3" name="Freeform 321"/>
          <p:cNvSpPr>
            <a:spLocks/>
          </p:cNvSpPr>
          <p:nvPr/>
        </p:nvSpPr>
        <p:spPr bwMode="auto">
          <a:xfrm>
            <a:off x="4883150" y="4894263"/>
            <a:ext cx="7938" cy="4762"/>
          </a:xfrm>
          <a:custGeom>
            <a:avLst/>
            <a:gdLst>
              <a:gd name="T0" fmla="*/ 0 w 23"/>
              <a:gd name="T1" fmla="*/ 2165 h 11"/>
              <a:gd name="T2" fmla="*/ 0 w 23"/>
              <a:gd name="T3" fmla="*/ 0 h 11"/>
              <a:gd name="T4" fmla="*/ 7938 w 23"/>
              <a:gd name="T5" fmla="*/ 0 h 11"/>
              <a:gd name="T6" fmla="*/ 7938 w 23"/>
              <a:gd name="T7" fmla="*/ 0 h 11"/>
              <a:gd name="T8" fmla="*/ 0 w 23"/>
              <a:gd name="T9" fmla="*/ 0 h 11"/>
              <a:gd name="T10" fmla="*/ 0 w 23"/>
              <a:gd name="T11" fmla="*/ 433 h 11"/>
              <a:gd name="T12" fmla="*/ 7938 w 23"/>
              <a:gd name="T13" fmla="*/ 433 h 11"/>
              <a:gd name="T14" fmla="*/ 7938 w 23"/>
              <a:gd name="T15" fmla="*/ 866 h 11"/>
              <a:gd name="T16" fmla="*/ 0 w 23"/>
              <a:gd name="T17" fmla="*/ 866 h 11"/>
              <a:gd name="T18" fmla="*/ 0 w 23"/>
              <a:gd name="T19" fmla="*/ 866 h 11"/>
              <a:gd name="T20" fmla="*/ 7938 w 23"/>
              <a:gd name="T21" fmla="*/ 866 h 11"/>
              <a:gd name="T22" fmla="*/ 7938 w 23"/>
              <a:gd name="T23" fmla="*/ 1732 h 11"/>
              <a:gd name="T24" fmla="*/ 0 w 23"/>
              <a:gd name="T25" fmla="*/ 1732 h 11"/>
              <a:gd name="T26" fmla="*/ 0 w 23"/>
              <a:gd name="T27" fmla="*/ 1732 h 11"/>
              <a:gd name="T28" fmla="*/ 7938 w 23"/>
              <a:gd name="T29" fmla="*/ 1732 h 11"/>
              <a:gd name="T30" fmla="*/ 7938 w 23"/>
              <a:gd name="T31" fmla="*/ 2165 h 11"/>
              <a:gd name="T32" fmla="*/ 0 w 23"/>
              <a:gd name="T33" fmla="*/ 2165 h 11"/>
              <a:gd name="T34" fmla="*/ 0 w 23"/>
              <a:gd name="T35" fmla="*/ 2165 h 11"/>
              <a:gd name="T36" fmla="*/ 7938 w 23"/>
              <a:gd name="T37" fmla="*/ 2165 h 11"/>
              <a:gd name="T38" fmla="*/ 7938 w 23"/>
              <a:gd name="T39" fmla="*/ 2597 h 11"/>
              <a:gd name="T40" fmla="*/ 0 w 23"/>
              <a:gd name="T41" fmla="*/ 2597 h 11"/>
              <a:gd name="T42" fmla="*/ 0 w 23"/>
              <a:gd name="T43" fmla="*/ 3030 h 11"/>
              <a:gd name="T44" fmla="*/ 7938 w 23"/>
              <a:gd name="T45" fmla="*/ 3030 h 11"/>
              <a:gd name="T46" fmla="*/ 7938 w 23"/>
              <a:gd name="T47" fmla="*/ 3030 h 11"/>
              <a:gd name="T48" fmla="*/ 0 w 23"/>
              <a:gd name="T49" fmla="*/ 3030 h 11"/>
              <a:gd name="T50" fmla="*/ 0 w 23"/>
              <a:gd name="T51" fmla="*/ 3896 h 11"/>
              <a:gd name="T52" fmla="*/ 7938 w 23"/>
              <a:gd name="T53" fmla="*/ 3896 h 11"/>
              <a:gd name="T54" fmla="*/ 7938 w 23"/>
              <a:gd name="T55" fmla="*/ 3896 h 11"/>
              <a:gd name="T56" fmla="*/ 0 w 23"/>
              <a:gd name="T57" fmla="*/ 3896 h 11"/>
              <a:gd name="T58" fmla="*/ 0 w 23"/>
              <a:gd name="T59" fmla="*/ 4329 h 11"/>
              <a:gd name="T60" fmla="*/ 7938 w 23"/>
              <a:gd name="T61" fmla="*/ 4329 h 11"/>
              <a:gd name="T62" fmla="*/ 7938 w 23"/>
              <a:gd name="T63" fmla="*/ 4762 h 11"/>
              <a:gd name="T64" fmla="*/ 0 w 23"/>
              <a:gd name="T65" fmla="*/ 4762 h 11"/>
              <a:gd name="T66" fmla="*/ 7938 w 23"/>
              <a:gd name="T67" fmla="*/ 2165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" h="11">
                <a:moveTo>
                  <a:pt x="0" y="5"/>
                </a:moveTo>
                <a:lnTo>
                  <a:pt x="0" y="0"/>
                </a:lnTo>
                <a:lnTo>
                  <a:pt x="23" y="0"/>
                </a:lnTo>
                <a:lnTo>
                  <a:pt x="0" y="0"/>
                </a:lnTo>
                <a:lnTo>
                  <a:pt x="0" y="1"/>
                </a:lnTo>
                <a:lnTo>
                  <a:pt x="23" y="1"/>
                </a:lnTo>
                <a:lnTo>
                  <a:pt x="23" y="2"/>
                </a:lnTo>
                <a:lnTo>
                  <a:pt x="0" y="2"/>
                </a:lnTo>
                <a:lnTo>
                  <a:pt x="23" y="2"/>
                </a:lnTo>
                <a:lnTo>
                  <a:pt x="23" y="4"/>
                </a:lnTo>
                <a:lnTo>
                  <a:pt x="0" y="4"/>
                </a:lnTo>
                <a:lnTo>
                  <a:pt x="23" y="4"/>
                </a:lnTo>
                <a:lnTo>
                  <a:pt x="23" y="5"/>
                </a:lnTo>
                <a:lnTo>
                  <a:pt x="0" y="5"/>
                </a:lnTo>
                <a:lnTo>
                  <a:pt x="23" y="5"/>
                </a:lnTo>
                <a:lnTo>
                  <a:pt x="23" y="6"/>
                </a:lnTo>
                <a:lnTo>
                  <a:pt x="0" y="6"/>
                </a:lnTo>
                <a:lnTo>
                  <a:pt x="0" y="7"/>
                </a:lnTo>
                <a:lnTo>
                  <a:pt x="23" y="7"/>
                </a:lnTo>
                <a:lnTo>
                  <a:pt x="0" y="7"/>
                </a:lnTo>
                <a:lnTo>
                  <a:pt x="0" y="9"/>
                </a:lnTo>
                <a:lnTo>
                  <a:pt x="23" y="9"/>
                </a:lnTo>
                <a:lnTo>
                  <a:pt x="0" y="9"/>
                </a:lnTo>
                <a:lnTo>
                  <a:pt x="0" y="10"/>
                </a:lnTo>
                <a:lnTo>
                  <a:pt x="23" y="10"/>
                </a:lnTo>
                <a:lnTo>
                  <a:pt x="23" y="11"/>
                </a:lnTo>
                <a:lnTo>
                  <a:pt x="0" y="11"/>
                </a:lnTo>
                <a:lnTo>
                  <a:pt x="23" y="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4" name="Freeform 322"/>
          <p:cNvSpPr>
            <a:spLocks/>
          </p:cNvSpPr>
          <p:nvPr/>
        </p:nvSpPr>
        <p:spPr bwMode="auto">
          <a:xfrm>
            <a:off x="4887913" y="4889500"/>
            <a:ext cx="4762" cy="6350"/>
          </a:xfrm>
          <a:custGeom>
            <a:avLst/>
            <a:gdLst>
              <a:gd name="T0" fmla="*/ 2165 w 11"/>
              <a:gd name="T1" fmla="*/ 6350 h 18"/>
              <a:gd name="T2" fmla="*/ 0 w 11"/>
              <a:gd name="T3" fmla="*/ 6350 h 18"/>
              <a:gd name="T4" fmla="*/ 0 w 11"/>
              <a:gd name="T5" fmla="*/ 0 h 18"/>
              <a:gd name="T6" fmla="*/ 433 w 11"/>
              <a:gd name="T7" fmla="*/ 0 h 18"/>
              <a:gd name="T8" fmla="*/ 433 w 11"/>
              <a:gd name="T9" fmla="*/ 6350 h 18"/>
              <a:gd name="T10" fmla="*/ 433 w 11"/>
              <a:gd name="T11" fmla="*/ 6350 h 18"/>
              <a:gd name="T12" fmla="*/ 433 w 11"/>
              <a:gd name="T13" fmla="*/ 0 h 18"/>
              <a:gd name="T14" fmla="*/ 866 w 11"/>
              <a:gd name="T15" fmla="*/ 0 h 18"/>
              <a:gd name="T16" fmla="*/ 866 w 11"/>
              <a:gd name="T17" fmla="*/ 6350 h 18"/>
              <a:gd name="T18" fmla="*/ 1732 w 11"/>
              <a:gd name="T19" fmla="*/ 6350 h 18"/>
              <a:gd name="T20" fmla="*/ 1732 w 11"/>
              <a:gd name="T21" fmla="*/ 0 h 18"/>
              <a:gd name="T22" fmla="*/ 1732 w 11"/>
              <a:gd name="T23" fmla="*/ 0 h 18"/>
              <a:gd name="T24" fmla="*/ 1732 w 11"/>
              <a:gd name="T25" fmla="*/ 6350 h 18"/>
              <a:gd name="T26" fmla="*/ 2165 w 11"/>
              <a:gd name="T27" fmla="*/ 6350 h 18"/>
              <a:gd name="T28" fmla="*/ 2165 w 11"/>
              <a:gd name="T29" fmla="*/ 0 h 18"/>
              <a:gd name="T30" fmla="*/ 2165 w 11"/>
              <a:gd name="T31" fmla="*/ 0 h 18"/>
              <a:gd name="T32" fmla="*/ 2165 w 11"/>
              <a:gd name="T33" fmla="*/ 6350 h 18"/>
              <a:gd name="T34" fmla="*/ 2597 w 11"/>
              <a:gd name="T35" fmla="*/ 6350 h 18"/>
              <a:gd name="T36" fmla="*/ 2597 w 11"/>
              <a:gd name="T37" fmla="*/ 0 h 18"/>
              <a:gd name="T38" fmla="*/ 3030 w 11"/>
              <a:gd name="T39" fmla="*/ 0 h 18"/>
              <a:gd name="T40" fmla="*/ 3030 w 11"/>
              <a:gd name="T41" fmla="*/ 6350 h 18"/>
              <a:gd name="T42" fmla="*/ 3030 w 11"/>
              <a:gd name="T43" fmla="*/ 6350 h 18"/>
              <a:gd name="T44" fmla="*/ 3030 w 11"/>
              <a:gd name="T45" fmla="*/ 0 h 18"/>
              <a:gd name="T46" fmla="*/ 3896 w 11"/>
              <a:gd name="T47" fmla="*/ 0 h 18"/>
              <a:gd name="T48" fmla="*/ 3896 w 11"/>
              <a:gd name="T49" fmla="*/ 6350 h 18"/>
              <a:gd name="T50" fmla="*/ 3896 w 11"/>
              <a:gd name="T51" fmla="*/ 6350 h 18"/>
              <a:gd name="T52" fmla="*/ 3896 w 11"/>
              <a:gd name="T53" fmla="*/ 0 h 18"/>
              <a:gd name="T54" fmla="*/ 4329 w 11"/>
              <a:gd name="T55" fmla="*/ 0 h 18"/>
              <a:gd name="T56" fmla="*/ 4329 w 11"/>
              <a:gd name="T57" fmla="*/ 6350 h 18"/>
              <a:gd name="T58" fmla="*/ 4329 w 11"/>
              <a:gd name="T59" fmla="*/ 6350 h 18"/>
              <a:gd name="T60" fmla="*/ 4329 w 11"/>
              <a:gd name="T61" fmla="*/ 0 h 18"/>
              <a:gd name="T62" fmla="*/ 4762 w 11"/>
              <a:gd name="T63" fmla="*/ 0 h 18"/>
              <a:gd name="T64" fmla="*/ 4762 w 11"/>
              <a:gd name="T65" fmla="*/ 6350 h 18"/>
              <a:gd name="T66" fmla="*/ 2165 w 11"/>
              <a:gd name="T67" fmla="*/ 0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" h="18">
                <a:moveTo>
                  <a:pt x="5" y="18"/>
                </a:move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18"/>
                </a:lnTo>
                <a:lnTo>
                  <a:pt x="1" y="0"/>
                </a:lnTo>
                <a:lnTo>
                  <a:pt x="2" y="0"/>
                </a:lnTo>
                <a:lnTo>
                  <a:pt x="2" y="18"/>
                </a:lnTo>
                <a:lnTo>
                  <a:pt x="4" y="18"/>
                </a:lnTo>
                <a:lnTo>
                  <a:pt x="4" y="0"/>
                </a:lnTo>
                <a:lnTo>
                  <a:pt x="4" y="18"/>
                </a:lnTo>
                <a:lnTo>
                  <a:pt x="5" y="18"/>
                </a:lnTo>
                <a:lnTo>
                  <a:pt x="5" y="0"/>
                </a:lnTo>
                <a:lnTo>
                  <a:pt x="5" y="18"/>
                </a:lnTo>
                <a:lnTo>
                  <a:pt x="6" y="18"/>
                </a:lnTo>
                <a:lnTo>
                  <a:pt x="6" y="0"/>
                </a:lnTo>
                <a:lnTo>
                  <a:pt x="7" y="0"/>
                </a:lnTo>
                <a:lnTo>
                  <a:pt x="7" y="18"/>
                </a:lnTo>
                <a:lnTo>
                  <a:pt x="7" y="0"/>
                </a:lnTo>
                <a:lnTo>
                  <a:pt x="9" y="0"/>
                </a:lnTo>
                <a:lnTo>
                  <a:pt x="9" y="18"/>
                </a:lnTo>
                <a:lnTo>
                  <a:pt x="9" y="0"/>
                </a:lnTo>
                <a:lnTo>
                  <a:pt x="10" y="0"/>
                </a:lnTo>
                <a:lnTo>
                  <a:pt x="10" y="18"/>
                </a:lnTo>
                <a:lnTo>
                  <a:pt x="10" y="0"/>
                </a:lnTo>
                <a:lnTo>
                  <a:pt x="11" y="0"/>
                </a:lnTo>
                <a:lnTo>
                  <a:pt x="11" y="18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5" name="Freeform 323"/>
          <p:cNvSpPr>
            <a:spLocks/>
          </p:cNvSpPr>
          <p:nvPr/>
        </p:nvSpPr>
        <p:spPr bwMode="auto">
          <a:xfrm>
            <a:off x="4891088" y="4886325"/>
            <a:ext cx="23812" cy="4763"/>
          </a:xfrm>
          <a:custGeom>
            <a:avLst/>
            <a:gdLst>
              <a:gd name="T0" fmla="*/ 0 w 67"/>
              <a:gd name="T1" fmla="*/ 2598 h 11"/>
              <a:gd name="T2" fmla="*/ 0 w 67"/>
              <a:gd name="T3" fmla="*/ 0 h 11"/>
              <a:gd name="T4" fmla="*/ 23812 w 67"/>
              <a:gd name="T5" fmla="*/ 0 h 11"/>
              <a:gd name="T6" fmla="*/ 23812 w 67"/>
              <a:gd name="T7" fmla="*/ 433 h 11"/>
              <a:gd name="T8" fmla="*/ 0 w 67"/>
              <a:gd name="T9" fmla="*/ 433 h 11"/>
              <a:gd name="T10" fmla="*/ 0 w 67"/>
              <a:gd name="T11" fmla="*/ 433 h 11"/>
              <a:gd name="T12" fmla="*/ 23812 w 67"/>
              <a:gd name="T13" fmla="*/ 433 h 11"/>
              <a:gd name="T14" fmla="*/ 23812 w 67"/>
              <a:gd name="T15" fmla="*/ 866 h 11"/>
              <a:gd name="T16" fmla="*/ 0 w 67"/>
              <a:gd name="T17" fmla="*/ 866 h 11"/>
              <a:gd name="T18" fmla="*/ 0 w 67"/>
              <a:gd name="T19" fmla="*/ 1732 h 11"/>
              <a:gd name="T20" fmla="*/ 23812 w 67"/>
              <a:gd name="T21" fmla="*/ 1732 h 11"/>
              <a:gd name="T22" fmla="*/ 23812 w 67"/>
              <a:gd name="T23" fmla="*/ 1732 h 11"/>
              <a:gd name="T24" fmla="*/ 0 w 67"/>
              <a:gd name="T25" fmla="*/ 1732 h 11"/>
              <a:gd name="T26" fmla="*/ 0 w 67"/>
              <a:gd name="T27" fmla="*/ 2165 h 11"/>
              <a:gd name="T28" fmla="*/ 23812 w 67"/>
              <a:gd name="T29" fmla="*/ 2165 h 11"/>
              <a:gd name="T30" fmla="*/ 23812 w 67"/>
              <a:gd name="T31" fmla="*/ 2165 h 11"/>
              <a:gd name="T32" fmla="*/ 0 w 67"/>
              <a:gd name="T33" fmla="*/ 2165 h 11"/>
              <a:gd name="T34" fmla="*/ 0 w 67"/>
              <a:gd name="T35" fmla="*/ 2598 h 11"/>
              <a:gd name="T36" fmla="*/ 23812 w 67"/>
              <a:gd name="T37" fmla="*/ 2598 h 11"/>
              <a:gd name="T38" fmla="*/ 23812 w 67"/>
              <a:gd name="T39" fmla="*/ 2598 h 11"/>
              <a:gd name="T40" fmla="*/ 0 w 67"/>
              <a:gd name="T41" fmla="*/ 2598 h 11"/>
              <a:gd name="T42" fmla="*/ 0 w 67"/>
              <a:gd name="T43" fmla="*/ 3031 h 11"/>
              <a:gd name="T44" fmla="*/ 23812 w 67"/>
              <a:gd name="T45" fmla="*/ 3031 h 11"/>
              <a:gd name="T46" fmla="*/ 23812 w 67"/>
              <a:gd name="T47" fmla="*/ 3897 h 11"/>
              <a:gd name="T48" fmla="*/ 0 w 67"/>
              <a:gd name="T49" fmla="*/ 3897 h 11"/>
              <a:gd name="T50" fmla="*/ 0 w 67"/>
              <a:gd name="T51" fmla="*/ 3897 h 11"/>
              <a:gd name="T52" fmla="*/ 23812 w 67"/>
              <a:gd name="T53" fmla="*/ 3897 h 11"/>
              <a:gd name="T54" fmla="*/ 23812 w 67"/>
              <a:gd name="T55" fmla="*/ 4330 h 11"/>
              <a:gd name="T56" fmla="*/ 0 w 67"/>
              <a:gd name="T57" fmla="*/ 4330 h 11"/>
              <a:gd name="T58" fmla="*/ 0 w 67"/>
              <a:gd name="T59" fmla="*/ 4330 h 11"/>
              <a:gd name="T60" fmla="*/ 23812 w 67"/>
              <a:gd name="T61" fmla="*/ 4330 h 11"/>
              <a:gd name="T62" fmla="*/ 23812 w 67"/>
              <a:gd name="T63" fmla="*/ 4763 h 11"/>
              <a:gd name="T64" fmla="*/ 0 w 67"/>
              <a:gd name="T65" fmla="*/ 4763 h 11"/>
              <a:gd name="T66" fmla="*/ 23812 w 67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7" h="11">
                <a:moveTo>
                  <a:pt x="0" y="6"/>
                </a:moveTo>
                <a:lnTo>
                  <a:pt x="0" y="0"/>
                </a:lnTo>
                <a:lnTo>
                  <a:pt x="67" y="0"/>
                </a:lnTo>
                <a:lnTo>
                  <a:pt x="67" y="1"/>
                </a:lnTo>
                <a:lnTo>
                  <a:pt x="0" y="1"/>
                </a:lnTo>
                <a:lnTo>
                  <a:pt x="67" y="1"/>
                </a:lnTo>
                <a:lnTo>
                  <a:pt x="67" y="2"/>
                </a:lnTo>
                <a:lnTo>
                  <a:pt x="0" y="2"/>
                </a:lnTo>
                <a:lnTo>
                  <a:pt x="0" y="4"/>
                </a:lnTo>
                <a:lnTo>
                  <a:pt x="67" y="4"/>
                </a:lnTo>
                <a:lnTo>
                  <a:pt x="0" y="4"/>
                </a:lnTo>
                <a:lnTo>
                  <a:pt x="0" y="5"/>
                </a:lnTo>
                <a:lnTo>
                  <a:pt x="67" y="5"/>
                </a:lnTo>
                <a:lnTo>
                  <a:pt x="0" y="5"/>
                </a:lnTo>
                <a:lnTo>
                  <a:pt x="0" y="6"/>
                </a:lnTo>
                <a:lnTo>
                  <a:pt x="67" y="6"/>
                </a:lnTo>
                <a:lnTo>
                  <a:pt x="0" y="6"/>
                </a:lnTo>
                <a:lnTo>
                  <a:pt x="0" y="7"/>
                </a:lnTo>
                <a:lnTo>
                  <a:pt x="67" y="7"/>
                </a:lnTo>
                <a:lnTo>
                  <a:pt x="67" y="9"/>
                </a:lnTo>
                <a:lnTo>
                  <a:pt x="0" y="9"/>
                </a:lnTo>
                <a:lnTo>
                  <a:pt x="67" y="9"/>
                </a:lnTo>
                <a:lnTo>
                  <a:pt x="67" y="10"/>
                </a:lnTo>
                <a:lnTo>
                  <a:pt x="0" y="10"/>
                </a:lnTo>
                <a:lnTo>
                  <a:pt x="67" y="10"/>
                </a:lnTo>
                <a:lnTo>
                  <a:pt x="67" y="11"/>
                </a:lnTo>
                <a:lnTo>
                  <a:pt x="0" y="11"/>
                </a:lnTo>
                <a:lnTo>
                  <a:pt x="67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6" name="Freeform 324"/>
          <p:cNvSpPr>
            <a:spLocks/>
          </p:cNvSpPr>
          <p:nvPr/>
        </p:nvSpPr>
        <p:spPr bwMode="auto">
          <a:xfrm>
            <a:off x="4957763" y="4886325"/>
            <a:ext cx="41275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1275 w 122"/>
              <a:gd name="T13" fmla="*/ 433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1275 w 122"/>
              <a:gd name="T21" fmla="*/ 1732 h 11"/>
              <a:gd name="T22" fmla="*/ 41275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1275 w 122"/>
              <a:gd name="T29" fmla="*/ 2165 h 11"/>
              <a:gd name="T30" fmla="*/ 41275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1275 w 122"/>
              <a:gd name="T37" fmla="*/ 2598 h 11"/>
              <a:gd name="T38" fmla="*/ 41275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1275 w 122"/>
              <a:gd name="T45" fmla="*/ 3031 h 11"/>
              <a:gd name="T46" fmla="*/ 41275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1275 w 122"/>
              <a:gd name="T53" fmla="*/ 3897 h 11"/>
              <a:gd name="T54" fmla="*/ 41275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1275 w 122"/>
              <a:gd name="T61" fmla="*/ 4330 h 11"/>
              <a:gd name="T62" fmla="*/ 41275 w 122"/>
              <a:gd name="T63" fmla="*/ 4763 h 11"/>
              <a:gd name="T64" fmla="*/ 0 w 122"/>
              <a:gd name="T65" fmla="*/ 4763 h 11"/>
              <a:gd name="T66" fmla="*/ 41275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" name="Freeform 325"/>
          <p:cNvSpPr>
            <a:spLocks/>
          </p:cNvSpPr>
          <p:nvPr/>
        </p:nvSpPr>
        <p:spPr bwMode="auto">
          <a:xfrm>
            <a:off x="5043488" y="4886325"/>
            <a:ext cx="42862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2862 w 121"/>
              <a:gd name="T5" fmla="*/ 0 h 11"/>
              <a:gd name="T6" fmla="*/ 42862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2 w 121"/>
              <a:gd name="T13" fmla="*/ 433 h 11"/>
              <a:gd name="T14" fmla="*/ 42862 w 121"/>
              <a:gd name="T15" fmla="*/ 866 h 11"/>
              <a:gd name="T16" fmla="*/ 0 w 121"/>
              <a:gd name="T17" fmla="*/ 866 h 11"/>
              <a:gd name="T18" fmla="*/ 0 w 121"/>
              <a:gd name="T19" fmla="*/ 1732 h 11"/>
              <a:gd name="T20" fmla="*/ 42862 w 121"/>
              <a:gd name="T21" fmla="*/ 1732 h 11"/>
              <a:gd name="T22" fmla="*/ 42862 w 121"/>
              <a:gd name="T23" fmla="*/ 1732 h 11"/>
              <a:gd name="T24" fmla="*/ 0 w 121"/>
              <a:gd name="T25" fmla="*/ 1732 h 11"/>
              <a:gd name="T26" fmla="*/ 0 w 121"/>
              <a:gd name="T27" fmla="*/ 2165 h 11"/>
              <a:gd name="T28" fmla="*/ 42862 w 121"/>
              <a:gd name="T29" fmla="*/ 2165 h 11"/>
              <a:gd name="T30" fmla="*/ 42862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2862 w 121"/>
              <a:gd name="T37" fmla="*/ 2598 h 11"/>
              <a:gd name="T38" fmla="*/ 42862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2862 w 121"/>
              <a:gd name="T45" fmla="*/ 3031 h 11"/>
              <a:gd name="T46" fmla="*/ 42862 w 121"/>
              <a:gd name="T47" fmla="*/ 3897 h 11"/>
              <a:gd name="T48" fmla="*/ 0 w 121"/>
              <a:gd name="T49" fmla="*/ 3897 h 11"/>
              <a:gd name="T50" fmla="*/ 0 w 121"/>
              <a:gd name="T51" fmla="*/ 3897 h 11"/>
              <a:gd name="T52" fmla="*/ 42862 w 121"/>
              <a:gd name="T53" fmla="*/ 3897 h 11"/>
              <a:gd name="T54" fmla="*/ 42862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2862 w 121"/>
              <a:gd name="T61" fmla="*/ 4330 h 11"/>
              <a:gd name="T62" fmla="*/ 42862 w 121"/>
              <a:gd name="T63" fmla="*/ 4763 h 11"/>
              <a:gd name="T64" fmla="*/ 0 w 121"/>
              <a:gd name="T65" fmla="*/ 4763 h 11"/>
              <a:gd name="T66" fmla="*/ 42862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4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" name="Freeform 326"/>
          <p:cNvSpPr>
            <a:spLocks/>
          </p:cNvSpPr>
          <p:nvPr/>
        </p:nvSpPr>
        <p:spPr bwMode="auto">
          <a:xfrm>
            <a:off x="5129213" y="4886325"/>
            <a:ext cx="42862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2 w 122"/>
              <a:gd name="T5" fmla="*/ 0 h 11"/>
              <a:gd name="T6" fmla="*/ 42862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2 w 122"/>
              <a:gd name="T13" fmla="*/ 433 h 11"/>
              <a:gd name="T14" fmla="*/ 42862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2862 w 122"/>
              <a:gd name="T21" fmla="*/ 1732 h 11"/>
              <a:gd name="T22" fmla="*/ 42862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2862 w 122"/>
              <a:gd name="T29" fmla="*/ 2165 h 11"/>
              <a:gd name="T30" fmla="*/ 42862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2 w 122"/>
              <a:gd name="T37" fmla="*/ 2598 h 11"/>
              <a:gd name="T38" fmla="*/ 42862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2 w 122"/>
              <a:gd name="T45" fmla="*/ 3031 h 11"/>
              <a:gd name="T46" fmla="*/ 42862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2862 w 122"/>
              <a:gd name="T53" fmla="*/ 3897 h 11"/>
              <a:gd name="T54" fmla="*/ 42862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2 w 122"/>
              <a:gd name="T61" fmla="*/ 4330 h 11"/>
              <a:gd name="T62" fmla="*/ 42862 w 122"/>
              <a:gd name="T63" fmla="*/ 4763 h 11"/>
              <a:gd name="T64" fmla="*/ 0 w 122"/>
              <a:gd name="T65" fmla="*/ 4763 h 11"/>
              <a:gd name="T66" fmla="*/ 42862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9" name="Freeform 327"/>
          <p:cNvSpPr>
            <a:spLocks/>
          </p:cNvSpPr>
          <p:nvPr/>
        </p:nvSpPr>
        <p:spPr bwMode="auto">
          <a:xfrm>
            <a:off x="5214938" y="4886325"/>
            <a:ext cx="42862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2 w 122"/>
              <a:gd name="T5" fmla="*/ 0 h 11"/>
              <a:gd name="T6" fmla="*/ 42862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2 w 122"/>
              <a:gd name="T13" fmla="*/ 433 h 11"/>
              <a:gd name="T14" fmla="*/ 42862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2862 w 122"/>
              <a:gd name="T21" fmla="*/ 1732 h 11"/>
              <a:gd name="T22" fmla="*/ 42862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2862 w 122"/>
              <a:gd name="T29" fmla="*/ 2165 h 11"/>
              <a:gd name="T30" fmla="*/ 42862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2 w 122"/>
              <a:gd name="T37" fmla="*/ 2598 h 11"/>
              <a:gd name="T38" fmla="*/ 42862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2 w 122"/>
              <a:gd name="T45" fmla="*/ 3031 h 11"/>
              <a:gd name="T46" fmla="*/ 42862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2862 w 122"/>
              <a:gd name="T53" fmla="*/ 3897 h 11"/>
              <a:gd name="T54" fmla="*/ 42862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2 w 122"/>
              <a:gd name="T61" fmla="*/ 4330 h 11"/>
              <a:gd name="T62" fmla="*/ 42862 w 122"/>
              <a:gd name="T63" fmla="*/ 4763 h 11"/>
              <a:gd name="T64" fmla="*/ 0 w 122"/>
              <a:gd name="T65" fmla="*/ 4763 h 11"/>
              <a:gd name="T66" fmla="*/ 42862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0" name="Freeform 328"/>
          <p:cNvSpPr>
            <a:spLocks/>
          </p:cNvSpPr>
          <p:nvPr/>
        </p:nvSpPr>
        <p:spPr bwMode="auto">
          <a:xfrm>
            <a:off x="5302250" y="4886325"/>
            <a:ext cx="41275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1275 w 122"/>
              <a:gd name="T13" fmla="*/ 433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1275 w 122"/>
              <a:gd name="T21" fmla="*/ 1732 h 11"/>
              <a:gd name="T22" fmla="*/ 41275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1275 w 122"/>
              <a:gd name="T29" fmla="*/ 2165 h 11"/>
              <a:gd name="T30" fmla="*/ 41275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1275 w 122"/>
              <a:gd name="T37" fmla="*/ 2598 h 11"/>
              <a:gd name="T38" fmla="*/ 41275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1275 w 122"/>
              <a:gd name="T45" fmla="*/ 3031 h 11"/>
              <a:gd name="T46" fmla="*/ 41275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1275 w 122"/>
              <a:gd name="T53" fmla="*/ 3897 h 11"/>
              <a:gd name="T54" fmla="*/ 41275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1275 w 122"/>
              <a:gd name="T61" fmla="*/ 4330 h 11"/>
              <a:gd name="T62" fmla="*/ 41275 w 122"/>
              <a:gd name="T63" fmla="*/ 4763 h 11"/>
              <a:gd name="T64" fmla="*/ 0 w 122"/>
              <a:gd name="T65" fmla="*/ 4763 h 11"/>
              <a:gd name="T66" fmla="*/ 41275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1" name="Freeform 329"/>
          <p:cNvSpPr>
            <a:spLocks/>
          </p:cNvSpPr>
          <p:nvPr/>
        </p:nvSpPr>
        <p:spPr bwMode="auto">
          <a:xfrm>
            <a:off x="5387975" y="4886325"/>
            <a:ext cx="41275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1275 w 122"/>
              <a:gd name="T13" fmla="*/ 433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1275 w 122"/>
              <a:gd name="T21" fmla="*/ 1732 h 11"/>
              <a:gd name="T22" fmla="*/ 41275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1275 w 122"/>
              <a:gd name="T29" fmla="*/ 2165 h 11"/>
              <a:gd name="T30" fmla="*/ 41275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1275 w 122"/>
              <a:gd name="T37" fmla="*/ 2598 h 11"/>
              <a:gd name="T38" fmla="*/ 41275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1275 w 122"/>
              <a:gd name="T45" fmla="*/ 3031 h 11"/>
              <a:gd name="T46" fmla="*/ 41275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1275 w 122"/>
              <a:gd name="T53" fmla="*/ 3897 h 11"/>
              <a:gd name="T54" fmla="*/ 41275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1275 w 122"/>
              <a:gd name="T61" fmla="*/ 4330 h 11"/>
              <a:gd name="T62" fmla="*/ 41275 w 122"/>
              <a:gd name="T63" fmla="*/ 4763 h 11"/>
              <a:gd name="T64" fmla="*/ 0 w 122"/>
              <a:gd name="T65" fmla="*/ 4763 h 11"/>
              <a:gd name="T66" fmla="*/ 41275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2" name="Freeform 330"/>
          <p:cNvSpPr>
            <a:spLocks/>
          </p:cNvSpPr>
          <p:nvPr/>
        </p:nvSpPr>
        <p:spPr bwMode="auto">
          <a:xfrm>
            <a:off x="5472113" y="4886325"/>
            <a:ext cx="44450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4450 w 122"/>
              <a:gd name="T21" fmla="*/ 1732 h 11"/>
              <a:gd name="T22" fmla="*/ 44450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4450 w 122"/>
              <a:gd name="T29" fmla="*/ 2165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4450 w 122"/>
              <a:gd name="T37" fmla="*/ 2598 h 11"/>
              <a:gd name="T38" fmla="*/ 44450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4450 w 122"/>
              <a:gd name="T45" fmla="*/ 3031 h 11"/>
              <a:gd name="T46" fmla="*/ 44450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4450 w 122"/>
              <a:gd name="T53" fmla="*/ 3897 h 11"/>
              <a:gd name="T54" fmla="*/ 44450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4450 w 122"/>
              <a:gd name="T61" fmla="*/ 4330 h 11"/>
              <a:gd name="T62" fmla="*/ 44450 w 122"/>
              <a:gd name="T63" fmla="*/ 4763 h 11"/>
              <a:gd name="T64" fmla="*/ 0 w 122"/>
              <a:gd name="T65" fmla="*/ 4763 h 11"/>
              <a:gd name="T66" fmla="*/ 44450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3" name="Freeform 331"/>
          <p:cNvSpPr>
            <a:spLocks/>
          </p:cNvSpPr>
          <p:nvPr/>
        </p:nvSpPr>
        <p:spPr bwMode="auto">
          <a:xfrm>
            <a:off x="5557838" y="4886325"/>
            <a:ext cx="42862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2 w 122"/>
              <a:gd name="T5" fmla="*/ 0 h 11"/>
              <a:gd name="T6" fmla="*/ 42862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2 w 122"/>
              <a:gd name="T13" fmla="*/ 433 h 11"/>
              <a:gd name="T14" fmla="*/ 42862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2862 w 122"/>
              <a:gd name="T21" fmla="*/ 1732 h 11"/>
              <a:gd name="T22" fmla="*/ 42862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2862 w 122"/>
              <a:gd name="T29" fmla="*/ 2165 h 11"/>
              <a:gd name="T30" fmla="*/ 42862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2 w 122"/>
              <a:gd name="T37" fmla="*/ 2598 h 11"/>
              <a:gd name="T38" fmla="*/ 42862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2 w 122"/>
              <a:gd name="T45" fmla="*/ 3031 h 11"/>
              <a:gd name="T46" fmla="*/ 42862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2862 w 122"/>
              <a:gd name="T53" fmla="*/ 3897 h 11"/>
              <a:gd name="T54" fmla="*/ 42862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2 w 122"/>
              <a:gd name="T61" fmla="*/ 4330 h 11"/>
              <a:gd name="T62" fmla="*/ 42862 w 122"/>
              <a:gd name="T63" fmla="*/ 4763 h 11"/>
              <a:gd name="T64" fmla="*/ 0 w 122"/>
              <a:gd name="T65" fmla="*/ 4763 h 11"/>
              <a:gd name="T66" fmla="*/ 42862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4" name="Freeform 332"/>
          <p:cNvSpPr>
            <a:spLocks/>
          </p:cNvSpPr>
          <p:nvPr/>
        </p:nvSpPr>
        <p:spPr bwMode="auto">
          <a:xfrm>
            <a:off x="5645150" y="4886325"/>
            <a:ext cx="41275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1275 w 121"/>
              <a:gd name="T5" fmla="*/ 0 h 11"/>
              <a:gd name="T6" fmla="*/ 41275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1275 w 121"/>
              <a:gd name="T13" fmla="*/ 433 h 11"/>
              <a:gd name="T14" fmla="*/ 41275 w 121"/>
              <a:gd name="T15" fmla="*/ 866 h 11"/>
              <a:gd name="T16" fmla="*/ 0 w 121"/>
              <a:gd name="T17" fmla="*/ 866 h 11"/>
              <a:gd name="T18" fmla="*/ 0 w 121"/>
              <a:gd name="T19" fmla="*/ 1732 h 11"/>
              <a:gd name="T20" fmla="*/ 41275 w 121"/>
              <a:gd name="T21" fmla="*/ 1732 h 11"/>
              <a:gd name="T22" fmla="*/ 41275 w 121"/>
              <a:gd name="T23" fmla="*/ 1732 h 11"/>
              <a:gd name="T24" fmla="*/ 0 w 121"/>
              <a:gd name="T25" fmla="*/ 1732 h 11"/>
              <a:gd name="T26" fmla="*/ 0 w 121"/>
              <a:gd name="T27" fmla="*/ 2165 h 11"/>
              <a:gd name="T28" fmla="*/ 41275 w 121"/>
              <a:gd name="T29" fmla="*/ 2165 h 11"/>
              <a:gd name="T30" fmla="*/ 41275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1275 w 121"/>
              <a:gd name="T37" fmla="*/ 2598 h 11"/>
              <a:gd name="T38" fmla="*/ 41275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1275 w 121"/>
              <a:gd name="T45" fmla="*/ 3031 h 11"/>
              <a:gd name="T46" fmla="*/ 41275 w 121"/>
              <a:gd name="T47" fmla="*/ 3897 h 11"/>
              <a:gd name="T48" fmla="*/ 0 w 121"/>
              <a:gd name="T49" fmla="*/ 3897 h 11"/>
              <a:gd name="T50" fmla="*/ 0 w 121"/>
              <a:gd name="T51" fmla="*/ 3897 h 11"/>
              <a:gd name="T52" fmla="*/ 41275 w 121"/>
              <a:gd name="T53" fmla="*/ 3897 h 11"/>
              <a:gd name="T54" fmla="*/ 41275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1275 w 121"/>
              <a:gd name="T61" fmla="*/ 4330 h 11"/>
              <a:gd name="T62" fmla="*/ 41275 w 121"/>
              <a:gd name="T63" fmla="*/ 4763 h 11"/>
              <a:gd name="T64" fmla="*/ 0 w 121"/>
              <a:gd name="T65" fmla="*/ 4763 h 11"/>
              <a:gd name="T66" fmla="*/ 41275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4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5" name="Freeform 333"/>
          <p:cNvSpPr>
            <a:spLocks/>
          </p:cNvSpPr>
          <p:nvPr/>
        </p:nvSpPr>
        <p:spPr bwMode="auto">
          <a:xfrm>
            <a:off x="5730875" y="4886325"/>
            <a:ext cx="41275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1275 w 122"/>
              <a:gd name="T5" fmla="*/ 0 h 11"/>
              <a:gd name="T6" fmla="*/ 41275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1275 w 122"/>
              <a:gd name="T13" fmla="*/ 433 h 11"/>
              <a:gd name="T14" fmla="*/ 41275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1275 w 122"/>
              <a:gd name="T21" fmla="*/ 1732 h 11"/>
              <a:gd name="T22" fmla="*/ 41275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1275 w 122"/>
              <a:gd name="T29" fmla="*/ 2165 h 11"/>
              <a:gd name="T30" fmla="*/ 41275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1275 w 122"/>
              <a:gd name="T37" fmla="*/ 2598 h 11"/>
              <a:gd name="T38" fmla="*/ 41275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1275 w 122"/>
              <a:gd name="T45" fmla="*/ 3031 h 11"/>
              <a:gd name="T46" fmla="*/ 41275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1275 w 122"/>
              <a:gd name="T53" fmla="*/ 3897 h 11"/>
              <a:gd name="T54" fmla="*/ 41275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1275 w 122"/>
              <a:gd name="T61" fmla="*/ 4330 h 11"/>
              <a:gd name="T62" fmla="*/ 41275 w 122"/>
              <a:gd name="T63" fmla="*/ 4763 h 11"/>
              <a:gd name="T64" fmla="*/ 0 w 122"/>
              <a:gd name="T65" fmla="*/ 4763 h 11"/>
              <a:gd name="T66" fmla="*/ 41275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6" name="Freeform 334"/>
          <p:cNvSpPr>
            <a:spLocks/>
          </p:cNvSpPr>
          <p:nvPr/>
        </p:nvSpPr>
        <p:spPr bwMode="auto">
          <a:xfrm>
            <a:off x="5816600" y="4886325"/>
            <a:ext cx="42863" cy="4763"/>
          </a:xfrm>
          <a:custGeom>
            <a:avLst/>
            <a:gdLst>
              <a:gd name="T0" fmla="*/ 0 w 120"/>
              <a:gd name="T1" fmla="*/ 2598 h 11"/>
              <a:gd name="T2" fmla="*/ 0 w 120"/>
              <a:gd name="T3" fmla="*/ 0 h 11"/>
              <a:gd name="T4" fmla="*/ 42863 w 120"/>
              <a:gd name="T5" fmla="*/ 0 h 11"/>
              <a:gd name="T6" fmla="*/ 42863 w 120"/>
              <a:gd name="T7" fmla="*/ 433 h 11"/>
              <a:gd name="T8" fmla="*/ 0 w 120"/>
              <a:gd name="T9" fmla="*/ 433 h 11"/>
              <a:gd name="T10" fmla="*/ 0 w 120"/>
              <a:gd name="T11" fmla="*/ 433 h 11"/>
              <a:gd name="T12" fmla="*/ 42863 w 120"/>
              <a:gd name="T13" fmla="*/ 433 h 11"/>
              <a:gd name="T14" fmla="*/ 42863 w 120"/>
              <a:gd name="T15" fmla="*/ 866 h 11"/>
              <a:gd name="T16" fmla="*/ 0 w 120"/>
              <a:gd name="T17" fmla="*/ 866 h 11"/>
              <a:gd name="T18" fmla="*/ 0 w 120"/>
              <a:gd name="T19" fmla="*/ 1732 h 11"/>
              <a:gd name="T20" fmla="*/ 42863 w 120"/>
              <a:gd name="T21" fmla="*/ 1732 h 11"/>
              <a:gd name="T22" fmla="*/ 42863 w 120"/>
              <a:gd name="T23" fmla="*/ 1732 h 11"/>
              <a:gd name="T24" fmla="*/ 0 w 120"/>
              <a:gd name="T25" fmla="*/ 1732 h 11"/>
              <a:gd name="T26" fmla="*/ 0 w 120"/>
              <a:gd name="T27" fmla="*/ 2165 h 11"/>
              <a:gd name="T28" fmla="*/ 42863 w 120"/>
              <a:gd name="T29" fmla="*/ 2165 h 11"/>
              <a:gd name="T30" fmla="*/ 42863 w 120"/>
              <a:gd name="T31" fmla="*/ 2165 h 11"/>
              <a:gd name="T32" fmla="*/ 0 w 120"/>
              <a:gd name="T33" fmla="*/ 2165 h 11"/>
              <a:gd name="T34" fmla="*/ 0 w 120"/>
              <a:gd name="T35" fmla="*/ 2598 h 11"/>
              <a:gd name="T36" fmla="*/ 42863 w 120"/>
              <a:gd name="T37" fmla="*/ 2598 h 11"/>
              <a:gd name="T38" fmla="*/ 42863 w 120"/>
              <a:gd name="T39" fmla="*/ 2598 h 11"/>
              <a:gd name="T40" fmla="*/ 0 w 120"/>
              <a:gd name="T41" fmla="*/ 2598 h 11"/>
              <a:gd name="T42" fmla="*/ 0 w 120"/>
              <a:gd name="T43" fmla="*/ 3031 h 11"/>
              <a:gd name="T44" fmla="*/ 42863 w 120"/>
              <a:gd name="T45" fmla="*/ 3031 h 11"/>
              <a:gd name="T46" fmla="*/ 42863 w 120"/>
              <a:gd name="T47" fmla="*/ 3897 h 11"/>
              <a:gd name="T48" fmla="*/ 0 w 120"/>
              <a:gd name="T49" fmla="*/ 3897 h 11"/>
              <a:gd name="T50" fmla="*/ 0 w 120"/>
              <a:gd name="T51" fmla="*/ 3897 h 11"/>
              <a:gd name="T52" fmla="*/ 42863 w 120"/>
              <a:gd name="T53" fmla="*/ 3897 h 11"/>
              <a:gd name="T54" fmla="*/ 42863 w 120"/>
              <a:gd name="T55" fmla="*/ 4330 h 11"/>
              <a:gd name="T56" fmla="*/ 0 w 120"/>
              <a:gd name="T57" fmla="*/ 4330 h 11"/>
              <a:gd name="T58" fmla="*/ 0 w 120"/>
              <a:gd name="T59" fmla="*/ 4330 h 11"/>
              <a:gd name="T60" fmla="*/ 42863 w 120"/>
              <a:gd name="T61" fmla="*/ 4330 h 11"/>
              <a:gd name="T62" fmla="*/ 42863 w 120"/>
              <a:gd name="T63" fmla="*/ 4763 h 11"/>
              <a:gd name="T64" fmla="*/ 0 w 120"/>
              <a:gd name="T65" fmla="*/ 4763 h 11"/>
              <a:gd name="T66" fmla="*/ 42863 w 120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0" h="11">
                <a:moveTo>
                  <a:pt x="0" y="6"/>
                </a:moveTo>
                <a:lnTo>
                  <a:pt x="0" y="0"/>
                </a:lnTo>
                <a:lnTo>
                  <a:pt x="120" y="0"/>
                </a:lnTo>
                <a:lnTo>
                  <a:pt x="120" y="1"/>
                </a:lnTo>
                <a:lnTo>
                  <a:pt x="0" y="1"/>
                </a:lnTo>
                <a:lnTo>
                  <a:pt x="120" y="1"/>
                </a:lnTo>
                <a:lnTo>
                  <a:pt x="120" y="2"/>
                </a:lnTo>
                <a:lnTo>
                  <a:pt x="0" y="2"/>
                </a:lnTo>
                <a:lnTo>
                  <a:pt x="0" y="4"/>
                </a:lnTo>
                <a:lnTo>
                  <a:pt x="120" y="4"/>
                </a:lnTo>
                <a:lnTo>
                  <a:pt x="0" y="4"/>
                </a:lnTo>
                <a:lnTo>
                  <a:pt x="0" y="5"/>
                </a:lnTo>
                <a:lnTo>
                  <a:pt x="120" y="5"/>
                </a:lnTo>
                <a:lnTo>
                  <a:pt x="0" y="5"/>
                </a:lnTo>
                <a:lnTo>
                  <a:pt x="0" y="6"/>
                </a:lnTo>
                <a:lnTo>
                  <a:pt x="120" y="6"/>
                </a:lnTo>
                <a:lnTo>
                  <a:pt x="0" y="6"/>
                </a:lnTo>
                <a:lnTo>
                  <a:pt x="0" y="7"/>
                </a:lnTo>
                <a:lnTo>
                  <a:pt x="120" y="7"/>
                </a:lnTo>
                <a:lnTo>
                  <a:pt x="120" y="9"/>
                </a:lnTo>
                <a:lnTo>
                  <a:pt x="0" y="9"/>
                </a:lnTo>
                <a:lnTo>
                  <a:pt x="120" y="9"/>
                </a:lnTo>
                <a:lnTo>
                  <a:pt x="120" y="10"/>
                </a:lnTo>
                <a:lnTo>
                  <a:pt x="0" y="10"/>
                </a:lnTo>
                <a:lnTo>
                  <a:pt x="120" y="10"/>
                </a:lnTo>
                <a:lnTo>
                  <a:pt x="120" y="11"/>
                </a:lnTo>
                <a:lnTo>
                  <a:pt x="0" y="11"/>
                </a:lnTo>
                <a:lnTo>
                  <a:pt x="120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" name="Freeform 335"/>
          <p:cNvSpPr>
            <a:spLocks/>
          </p:cNvSpPr>
          <p:nvPr/>
        </p:nvSpPr>
        <p:spPr bwMode="auto">
          <a:xfrm>
            <a:off x="5900738" y="4886325"/>
            <a:ext cx="44450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4450 w 122"/>
              <a:gd name="T5" fmla="*/ 0 h 11"/>
              <a:gd name="T6" fmla="*/ 44450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4450 w 122"/>
              <a:gd name="T13" fmla="*/ 433 h 11"/>
              <a:gd name="T14" fmla="*/ 44450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4450 w 122"/>
              <a:gd name="T21" fmla="*/ 1732 h 11"/>
              <a:gd name="T22" fmla="*/ 44450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4450 w 122"/>
              <a:gd name="T29" fmla="*/ 2165 h 11"/>
              <a:gd name="T30" fmla="*/ 44450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4450 w 122"/>
              <a:gd name="T37" fmla="*/ 2598 h 11"/>
              <a:gd name="T38" fmla="*/ 44450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4450 w 122"/>
              <a:gd name="T45" fmla="*/ 3031 h 11"/>
              <a:gd name="T46" fmla="*/ 44450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4450 w 122"/>
              <a:gd name="T53" fmla="*/ 3897 h 11"/>
              <a:gd name="T54" fmla="*/ 44450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4450 w 122"/>
              <a:gd name="T61" fmla="*/ 4330 h 11"/>
              <a:gd name="T62" fmla="*/ 44450 w 122"/>
              <a:gd name="T63" fmla="*/ 4763 h 11"/>
              <a:gd name="T64" fmla="*/ 0 w 122"/>
              <a:gd name="T65" fmla="*/ 4763 h 11"/>
              <a:gd name="T66" fmla="*/ 44450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8" name="Freeform 336"/>
          <p:cNvSpPr>
            <a:spLocks/>
          </p:cNvSpPr>
          <p:nvPr/>
        </p:nvSpPr>
        <p:spPr bwMode="auto">
          <a:xfrm>
            <a:off x="5988050" y="4886325"/>
            <a:ext cx="42863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3 w 121"/>
              <a:gd name="T13" fmla="*/ 433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1732 h 11"/>
              <a:gd name="T20" fmla="*/ 42863 w 121"/>
              <a:gd name="T21" fmla="*/ 1732 h 11"/>
              <a:gd name="T22" fmla="*/ 42863 w 121"/>
              <a:gd name="T23" fmla="*/ 1732 h 11"/>
              <a:gd name="T24" fmla="*/ 0 w 121"/>
              <a:gd name="T25" fmla="*/ 1732 h 11"/>
              <a:gd name="T26" fmla="*/ 0 w 121"/>
              <a:gd name="T27" fmla="*/ 2165 h 11"/>
              <a:gd name="T28" fmla="*/ 42863 w 121"/>
              <a:gd name="T29" fmla="*/ 2165 h 11"/>
              <a:gd name="T30" fmla="*/ 42863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2863 w 121"/>
              <a:gd name="T37" fmla="*/ 2598 h 11"/>
              <a:gd name="T38" fmla="*/ 42863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2863 w 121"/>
              <a:gd name="T45" fmla="*/ 3031 h 11"/>
              <a:gd name="T46" fmla="*/ 42863 w 121"/>
              <a:gd name="T47" fmla="*/ 3897 h 11"/>
              <a:gd name="T48" fmla="*/ 0 w 121"/>
              <a:gd name="T49" fmla="*/ 3897 h 11"/>
              <a:gd name="T50" fmla="*/ 0 w 121"/>
              <a:gd name="T51" fmla="*/ 3897 h 11"/>
              <a:gd name="T52" fmla="*/ 42863 w 121"/>
              <a:gd name="T53" fmla="*/ 3897 h 11"/>
              <a:gd name="T54" fmla="*/ 42863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2863 w 121"/>
              <a:gd name="T61" fmla="*/ 4330 h 11"/>
              <a:gd name="T62" fmla="*/ 42863 w 121"/>
              <a:gd name="T63" fmla="*/ 4763 h 11"/>
              <a:gd name="T64" fmla="*/ 0 w 121"/>
              <a:gd name="T65" fmla="*/ 4763 h 11"/>
              <a:gd name="T66" fmla="*/ 42863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4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9" name="Freeform 337"/>
          <p:cNvSpPr>
            <a:spLocks/>
          </p:cNvSpPr>
          <p:nvPr/>
        </p:nvSpPr>
        <p:spPr bwMode="auto">
          <a:xfrm>
            <a:off x="6073775" y="4886325"/>
            <a:ext cx="42863" cy="4763"/>
          </a:xfrm>
          <a:custGeom>
            <a:avLst/>
            <a:gdLst>
              <a:gd name="T0" fmla="*/ 0 w 121"/>
              <a:gd name="T1" fmla="*/ 2598 h 11"/>
              <a:gd name="T2" fmla="*/ 0 w 121"/>
              <a:gd name="T3" fmla="*/ 0 h 11"/>
              <a:gd name="T4" fmla="*/ 42863 w 121"/>
              <a:gd name="T5" fmla="*/ 0 h 11"/>
              <a:gd name="T6" fmla="*/ 42863 w 121"/>
              <a:gd name="T7" fmla="*/ 433 h 11"/>
              <a:gd name="T8" fmla="*/ 0 w 121"/>
              <a:gd name="T9" fmla="*/ 433 h 11"/>
              <a:gd name="T10" fmla="*/ 0 w 121"/>
              <a:gd name="T11" fmla="*/ 433 h 11"/>
              <a:gd name="T12" fmla="*/ 42863 w 121"/>
              <a:gd name="T13" fmla="*/ 433 h 11"/>
              <a:gd name="T14" fmla="*/ 42863 w 121"/>
              <a:gd name="T15" fmla="*/ 866 h 11"/>
              <a:gd name="T16" fmla="*/ 0 w 121"/>
              <a:gd name="T17" fmla="*/ 866 h 11"/>
              <a:gd name="T18" fmla="*/ 0 w 121"/>
              <a:gd name="T19" fmla="*/ 1732 h 11"/>
              <a:gd name="T20" fmla="*/ 42863 w 121"/>
              <a:gd name="T21" fmla="*/ 1732 h 11"/>
              <a:gd name="T22" fmla="*/ 42863 w 121"/>
              <a:gd name="T23" fmla="*/ 1732 h 11"/>
              <a:gd name="T24" fmla="*/ 0 w 121"/>
              <a:gd name="T25" fmla="*/ 1732 h 11"/>
              <a:gd name="T26" fmla="*/ 0 w 121"/>
              <a:gd name="T27" fmla="*/ 2165 h 11"/>
              <a:gd name="T28" fmla="*/ 42863 w 121"/>
              <a:gd name="T29" fmla="*/ 2165 h 11"/>
              <a:gd name="T30" fmla="*/ 42863 w 121"/>
              <a:gd name="T31" fmla="*/ 2165 h 11"/>
              <a:gd name="T32" fmla="*/ 0 w 121"/>
              <a:gd name="T33" fmla="*/ 2165 h 11"/>
              <a:gd name="T34" fmla="*/ 0 w 121"/>
              <a:gd name="T35" fmla="*/ 2598 h 11"/>
              <a:gd name="T36" fmla="*/ 42863 w 121"/>
              <a:gd name="T37" fmla="*/ 2598 h 11"/>
              <a:gd name="T38" fmla="*/ 42863 w 121"/>
              <a:gd name="T39" fmla="*/ 2598 h 11"/>
              <a:gd name="T40" fmla="*/ 0 w 121"/>
              <a:gd name="T41" fmla="*/ 2598 h 11"/>
              <a:gd name="T42" fmla="*/ 0 w 121"/>
              <a:gd name="T43" fmla="*/ 3031 h 11"/>
              <a:gd name="T44" fmla="*/ 42863 w 121"/>
              <a:gd name="T45" fmla="*/ 3031 h 11"/>
              <a:gd name="T46" fmla="*/ 42863 w 121"/>
              <a:gd name="T47" fmla="*/ 3897 h 11"/>
              <a:gd name="T48" fmla="*/ 0 w 121"/>
              <a:gd name="T49" fmla="*/ 3897 h 11"/>
              <a:gd name="T50" fmla="*/ 0 w 121"/>
              <a:gd name="T51" fmla="*/ 3897 h 11"/>
              <a:gd name="T52" fmla="*/ 42863 w 121"/>
              <a:gd name="T53" fmla="*/ 3897 h 11"/>
              <a:gd name="T54" fmla="*/ 42863 w 121"/>
              <a:gd name="T55" fmla="*/ 4330 h 11"/>
              <a:gd name="T56" fmla="*/ 0 w 121"/>
              <a:gd name="T57" fmla="*/ 4330 h 11"/>
              <a:gd name="T58" fmla="*/ 0 w 121"/>
              <a:gd name="T59" fmla="*/ 4330 h 11"/>
              <a:gd name="T60" fmla="*/ 42863 w 121"/>
              <a:gd name="T61" fmla="*/ 4330 h 11"/>
              <a:gd name="T62" fmla="*/ 42863 w 121"/>
              <a:gd name="T63" fmla="*/ 4763 h 11"/>
              <a:gd name="T64" fmla="*/ 0 w 121"/>
              <a:gd name="T65" fmla="*/ 4763 h 11"/>
              <a:gd name="T66" fmla="*/ 42863 w 121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1" h="11">
                <a:moveTo>
                  <a:pt x="0" y="6"/>
                </a:moveTo>
                <a:lnTo>
                  <a:pt x="0" y="0"/>
                </a:lnTo>
                <a:lnTo>
                  <a:pt x="121" y="0"/>
                </a:lnTo>
                <a:lnTo>
                  <a:pt x="121" y="1"/>
                </a:lnTo>
                <a:lnTo>
                  <a:pt x="0" y="1"/>
                </a:lnTo>
                <a:lnTo>
                  <a:pt x="121" y="1"/>
                </a:lnTo>
                <a:lnTo>
                  <a:pt x="121" y="2"/>
                </a:lnTo>
                <a:lnTo>
                  <a:pt x="0" y="2"/>
                </a:lnTo>
                <a:lnTo>
                  <a:pt x="0" y="4"/>
                </a:lnTo>
                <a:lnTo>
                  <a:pt x="121" y="4"/>
                </a:lnTo>
                <a:lnTo>
                  <a:pt x="0" y="4"/>
                </a:lnTo>
                <a:lnTo>
                  <a:pt x="0" y="5"/>
                </a:lnTo>
                <a:lnTo>
                  <a:pt x="121" y="5"/>
                </a:lnTo>
                <a:lnTo>
                  <a:pt x="0" y="5"/>
                </a:lnTo>
                <a:lnTo>
                  <a:pt x="0" y="6"/>
                </a:lnTo>
                <a:lnTo>
                  <a:pt x="121" y="6"/>
                </a:lnTo>
                <a:lnTo>
                  <a:pt x="0" y="6"/>
                </a:lnTo>
                <a:lnTo>
                  <a:pt x="0" y="7"/>
                </a:lnTo>
                <a:lnTo>
                  <a:pt x="121" y="7"/>
                </a:lnTo>
                <a:lnTo>
                  <a:pt x="121" y="9"/>
                </a:lnTo>
                <a:lnTo>
                  <a:pt x="0" y="9"/>
                </a:lnTo>
                <a:lnTo>
                  <a:pt x="121" y="9"/>
                </a:lnTo>
                <a:lnTo>
                  <a:pt x="121" y="10"/>
                </a:lnTo>
                <a:lnTo>
                  <a:pt x="0" y="10"/>
                </a:lnTo>
                <a:lnTo>
                  <a:pt x="121" y="10"/>
                </a:lnTo>
                <a:lnTo>
                  <a:pt x="121" y="11"/>
                </a:lnTo>
                <a:lnTo>
                  <a:pt x="0" y="11"/>
                </a:lnTo>
                <a:lnTo>
                  <a:pt x="121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0" name="Freeform 338"/>
          <p:cNvSpPr>
            <a:spLocks/>
          </p:cNvSpPr>
          <p:nvPr/>
        </p:nvSpPr>
        <p:spPr bwMode="auto">
          <a:xfrm>
            <a:off x="6159500" y="4886325"/>
            <a:ext cx="42863" cy="4763"/>
          </a:xfrm>
          <a:custGeom>
            <a:avLst/>
            <a:gdLst>
              <a:gd name="T0" fmla="*/ 0 w 122"/>
              <a:gd name="T1" fmla="*/ 2598 h 11"/>
              <a:gd name="T2" fmla="*/ 0 w 122"/>
              <a:gd name="T3" fmla="*/ 0 h 11"/>
              <a:gd name="T4" fmla="*/ 42863 w 122"/>
              <a:gd name="T5" fmla="*/ 0 h 11"/>
              <a:gd name="T6" fmla="*/ 42863 w 122"/>
              <a:gd name="T7" fmla="*/ 433 h 11"/>
              <a:gd name="T8" fmla="*/ 0 w 122"/>
              <a:gd name="T9" fmla="*/ 433 h 11"/>
              <a:gd name="T10" fmla="*/ 0 w 122"/>
              <a:gd name="T11" fmla="*/ 433 h 11"/>
              <a:gd name="T12" fmla="*/ 42863 w 122"/>
              <a:gd name="T13" fmla="*/ 433 h 11"/>
              <a:gd name="T14" fmla="*/ 42863 w 122"/>
              <a:gd name="T15" fmla="*/ 866 h 11"/>
              <a:gd name="T16" fmla="*/ 0 w 122"/>
              <a:gd name="T17" fmla="*/ 866 h 11"/>
              <a:gd name="T18" fmla="*/ 0 w 122"/>
              <a:gd name="T19" fmla="*/ 1732 h 11"/>
              <a:gd name="T20" fmla="*/ 42863 w 122"/>
              <a:gd name="T21" fmla="*/ 1732 h 11"/>
              <a:gd name="T22" fmla="*/ 42863 w 122"/>
              <a:gd name="T23" fmla="*/ 1732 h 11"/>
              <a:gd name="T24" fmla="*/ 0 w 122"/>
              <a:gd name="T25" fmla="*/ 1732 h 11"/>
              <a:gd name="T26" fmla="*/ 0 w 122"/>
              <a:gd name="T27" fmla="*/ 2165 h 11"/>
              <a:gd name="T28" fmla="*/ 42863 w 122"/>
              <a:gd name="T29" fmla="*/ 2165 h 11"/>
              <a:gd name="T30" fmla="*/ 42863 w 122"/>
              <a:gd name="T31" fmla="*/ 2165 h 11"/>
              <a:gd name="T32" fmla="*/ 0 w 122"/>
              <a:gd name="T33" fmla="*/ 2165 h 11"/>
              <a:gd name="T34" fmla="*/ 0 w 122"/>
              <a:gd name="T35" fmla="*/ 2598 h 11"/>
              <a:gd name="T36" fmla="*/ 42863 w 122"/>
              <a:gd name="T37" fmla="*/ 2598 h 11"/>
              <a:gd name="T38" fmla="*/ 42863 w 122"/>
              <a:gd name="T39" fmla="*/ 2598 h 11"/>
              <a:gd name="T40" fmla="*/ 0 w 122"/>
              <a:gd name="T41" fmla="*/ 2598 h 11"/>
              <a:gd name="T42" fmla="*/ 0 w 122"/>
              <a:gd name="T43" fmla="*/ 3031 h 11"/>
              <a:gd name="T44" fmla="*/ 42863 w 122"/>
              <a:gd name="T45" fmla="*/ 3031 h 11"/>
              <a:gd name="T46" fmla="*/ 42863 w 122"/>
              <a:gd name="T47" fmla="*/ 3897 h 11"/>
              <a:gd name="T48" fmla="*/ 0 w 122"/>
              <a:gd name="T49" fmla="*/ 3897 h 11"/>
              <a:gd name="T50" fmla="*/ 0 w 122"/>
              <a:gd name="T51" fmla="*/ 3897 h 11"/>
              <a:gd name="T52" fmla="*/ 42863 w 122"/>
              <a:gd name="T53" fmla="*/ 3897 h 11"/>
              <a:gd name="T54" fmla="*/ 42863 w 122"/>
              <a:gd name="T55" fmla="*/ 4330 h 11"/>
              <a:gd name="T56" fmla="*/ 0 w 122"/>
              <a:gd name="T57" fmla="*/ 4330 h 11"/>
              <a:gd name="T58" fmla="*/ 0 w 122"/>
              <a:gd name="T59" fmla="*/ 4330 h 11"/>
              <a:gd name="T60" fmla="*/ 42863 w 122"/>
              <a:gd name="T61" fmla="*/ 4330 h 11"/>
              <a:gd name="T62" fmla="*/ 42863 w 122"/>
              <a:gd name="T63" fmla="*/ 4763 h 11"/>
              <a:gd name="T64" fmla="*/ 0 w 122"/>
              <a:gd name="T65" fmla="*/ 4763 h 11"/>
              <a:gd name="T66" fmla="*/ 42863 w 122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" h="11">
                <a:moveTo>
                  <a:pt x="0" y="6"/>
                </a:moveTo>
                <a:lnTo>
                  <a:pt x="0" y="0"/>
                </a:lnTo>
                <a:lnTo>
                  <a:pt x="122" y="0"/>
                </a:lnTo>
                <a:lnTo>
                  <a:pt x="122" y="1"/>
                </a:lnTo>
                <a:lnTo>
                  <a:pt x="0" y="1"/>
                </a:lnTo>
                <a:lnTo>
                  <a:pt x="122" y="1"/>
                </a:lnTo>
                <a:lnTo>
                  <a:pt x="122" y="2"/>
                </a:lnTo>
                <a:lnTo>
                  <a:pt x="0" y="2"/>
                </a:lnTo>
                <a:lnTo>
                  <a:pt x="0" y="4"/>
                </a:lnTo>
                <a:lnTo>
                  <a:pt x="122" y="4"/>
                </a:lnTo>
                <a:lnTo>
                  <a:pt x="0" y="4"/>
                </a:lnTo>
                <a:lnTo>
                  <a:pt x="0" y="5"/>
                </a:lnTo>
                <a:lnTo>
                  <a:pt x="122" y="5"/>
                </a:lnTo>
                <a:lnTo>
                  <a:pt x="0" y="5"/>
                </a:lnTo>
                <a:lnTo>
                  <a:pt x="0" y="6"/>
                </a:lnTo>
                <a:lnTo>
                  <a:pt x="122" y="6"/>
                </a:lnTo>
                <a:lnTo>
                  <a:pt x="0" y="6"/>
                </a:lnTo>
                <a:lnTo>
                  <a:pt x="0" y="7"/>
                </a:lnTo>
                <a:lnTo>
                  <a:pt x="122" y="7"/>
                </a:lnTo>
                <a:lnTo>
                  <a:pt x="122" y="9"/>
                </a:lnTo>
                <a:lnTo>
                  <a:pt x="0" y="9"/>
                </a:lnTo>
                <a:lnTo>
                  <a:pt x="122" y="9"/>
                </a:lnTo>
                <a:lnTo>
                  <a:pt x="122" y="10"/>
                </a:lnTo>
                <a:lnTo>
                  <a:pt x="0" y="10"/>
                </a:lnTo>
                <a:lnTo>
                  <a:pt x="122" y="10"/>
                </a:lnTo>
                <a:lnTo>
                  <a:pt x="122" y="11"/>
                </a:lnTo>
                <a:lnTo>
                  <a:pt x="0" y="11"/>
                </a:lnTo>
                <a:lnTo>
                  <a:pt x="122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1" name="Freeform 339"/>
          <p:cNvSpPr>
            <a:spLocks/>
          </p:cNvSpPr>
          <p:nvPr/>
        </p:nvSpPr>
        <p:spPr bwMode="auto">
          <a:xfrm>
            <a:off x="6245225" y="4886325"/>
            <a:ext cx="38100" cy="4763"/>
          </a:xfrm>
          <a:custGeom>
            <a:avLst/>
            <a:gdLst>
              <a:gd name="T0" fmla="*/ 0 w 106"/>
              <a:gd name="T1" fmla="*/ 2598 h 11"/>
              <a:gd name="T2" fmla="*/ 0 w 106"/>
              <a:gd name="T3" fmla="*/ 0 h 11"/>
              <a:gd name="T4" fmla="*/ 38100 w 106"/>
              <a:gd name="T5" fmla="*/ 0 h 11"/>
              <a:gd name="T6" fmla="*/ 38100 w 106"/>
              <a:gd name="T7" fmla="*/ 433 h 11"/>
              <a:gd name="T8" fmla="*/ 0 w 106"/>
              <a:gd name="T9" fmla="*/ 433 h 11"/>
              <a:gd name="T10" fmla="*/ 0 w 106"/>
              <a:gd name="T11" fmla="*/ 433 h 11"/>
              <a:gd name="T12" fmla="*/ 38100 w 106"/>
              <a:gd name="T13" fmla="*/ 433 h 11"/>
              <a:gd name="T14" fmla="*/ 38100 w 106"/>
              <a:gd name="T15" fmla="*/ 866 h 11"/>
              <a:gd name="T16" fmla="*/ 0 w 106"/>
              <a:gd name="T17" fmla="*/ 866 h 11"/>
              <a:gd name="T18" fmla="*/ 0 w 106"/>
              <a:gd name="T19" fmla="*/ 1732 h 11"/>
              <a:gd name="T20" fmla="*/ 38100 w 106"/>
              <a:gd name="T21" fmla="*/ 1732 h 11"/>
              <a:gd name="T22" fmla="*/ 38100 w 106"/>
              <a:gd name="T23" fmla="*/ 1732 h 11"/>
              <a:gd name="T24" fmla="*/ 0 w 106"/>
              <a:gd name="T25" fmla="*/ 1732 h 11"/>
              <a:gd name="T26" fmla="*/ 0 w 106"/>
              <a:gd name="T27" fmla="*/ 2165 h 11"/>
              <a:gd name="T28" fmla="*/ 38100 w 106"/>
              <a:gd name="T29" fmla="*/ 2165 h 11"/>
              <a:gd name="T30" fmla="*/ 38100 w 106"/>
              <a:gd name="T31" fmla="*/ 2165 h 11"/>
              <a:gd name="T32" fmla="*/ 0 w 106"/>
              <a:gd name="T33" fmla="*/ 2165 h 11"/>
              <a:gd name="T34" fmla="*/ 0 w 106"/>
              <a:gd name="T35" fmla="*/ 2598 h 11"/>
              <a:gd name="T36" fmla="*/ 38100 w 106"/>
              <a:gd name="T37" fmla="*/ 2598 h 11"/>
              <a:gd name="T38" fmla="*/ 38100 w 106"/>
              <a:gd name="T39" fmla="*/ 2598 h 11"/>
              <a:gd name="T40" fmla="*/ 0 w 106"/>
              <a:gd name="T41" fmla="*/ 2598 h 11"/>
              <a:gd name="T42" fmla="*/ 0 w 106"/>
              <a:gd name="T43" fmla="*/ 3031 h 11"/>
              <a:gd name="T44" fmla="*/ 38100 w 106"/>
              <a:gd name="T45" fmla="*/ 3031 h 11"/>
              <a:gd name="T46" fmla="*/ 38100 w 106"/>
              <a:gd name="T47" fmla="*/ 3897 h 11"/>
              <a:gd name="T48" fmla="*/ 0 w 106"/>
              <a:gd name="T49" fmla="*/ 3897 h 11"/>
              <a:gd name="T50" fmla="*/ 0 w 106"/>
              <a:gd name="T51" fmla="*/ 3897 h 11"/>
              <a:gd name="T52" fmla="*/ 38100 w 106"/>
              <a:gd name="T53" fmla="*/ 3897 h 11"/>
              <a:gd name="T54" fmla="*/ 38100 w 106"/>
              <a:gd name="T55" fmla="*/ 4330 h 11"/>
              <a:gd name="T56" fmla="*/ 0 w 106"/>
              <a:gd name="T57" fmla="*/ 4330 h 11"/>
              <a:gd name="T58" fmla="*/ 0 w 106"/>
              <a:gd name="T59" fmla="*/ 4330 h 11"/>
              <a:gd name="T60" fmla="*/ 38100 w 106"/>
              <a:gd name="T61" fmla="*/ 4330 h 11"/>
              <a:gd name="T62" fmla="*/ 38100 w 106"/>
              <a:gd name="T63" fmla="*/ 4763 h 11"/>
              <a:gd name="T64" fmla="*/ 0 w 106"/>
              <a:gd name="T65" fmla="*/ 4763 h 11"/>
              <a:gd name="T66" fmla="*/ 38100 w 106"/>
              <a:gd name="T67" fmla="*/ 2598 h 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6" h="11">
                <a:moveTo>
                  <a:pt x="0" y="6"/>
                </a:moveTo>
                <a:lnTo>
                  <a:pt x="0" y="0"/>
                </a:lnTo>
                <a:lnTo>
                  <a:pt x="106" y="0"/>
                </a:lnTo>
                <a:lnTo>
                  <a:pt x="106" y="1"/>
                </a:lnTo>
                <a:lnTo>
                  <a:pt x="0" y="1"/>
                </a:lnTo>
                <a:lnTo>
                  <a:pt x="106" y="1"/>
                </a:lnTo>
                <a:lnTo>
                  <a:pt x="106" y="2"/>
                </a:lnTo>
                <a:lnTo>
                  <a:pt x="0" y="2"/>
                </a:lnTo>
                <a:lnTo>
                  <a:pt x="0" y="4"/>
                </a:lnTo>
                <a:lnTo>
                  <a:pt x="106" y="4"/>
                </a:lnTo>
                <a:lnTo>
                  <a:pt x="0" y="4"/>
                </a:lnTo>
                <a:lnTo>
                  <a:pt x="0" y="5"/>
                </a:lnTo>
                <a:lnTo>
                  <a:pt x="106" y="5"/>
                </a:lnTo>
                <a:lnTo>
                  <a:pt x="0" y="5"/>
                </a:lnTo>
                <a:lnTo>
                  <a:pt x="0" y="6"/>
                </a:lnTo>
                <a:lnTo>
                  <a:pt x="106" y="6"/>
                </a:lnTo>
                <a:lnTo>
                  <a:pt x="0" y="6"/>
                </a:lnTo>
                <a:lnTo>
                  <a:pt x="0" y="7"/>
                </a:lnTo>
                <a:lnTo>
                  <a:pt x="106" y="7"/>
                </a:lnTo>
                <a:lnTo>
                  <a:pt x="106" y="9"/>
                </a:lnTo>
                <a:lnTo>
                  <a:pt x="0" y="9"/>
                </a:lnTo>
                <a:lnTo>
                  <a:pt x="106" y="9"/>
                </a:lnTo>
                <a:lnTo>
                  <a:pt x="106" y="10"/>
                </a:lnTo>
                <a:lnTo>
                  <a:pt x="0" y="10"/>
                </a:lnTo>
                <a:lnTo>
                  <a:pt x="106" y="10"/>
                </a:lnTo>
                <a:lnTo>
                  <a:pt x="106" y="11"/>
                </a:lnTo>
                <a:lnTo>
                  <a:pt x="0" y="11"/>
                </a:lnTo>
                <a:lnTo>
                  <a:pt x="106" y="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2" name="Freeform 340"/>
          <p:cNvSpPr>
            <a:spLocks/>
          </p:cNvSpPr>
          <p:nvPr/>
        </p:nvSpPr>
        <p:spPr bwMode="auto">
          <a:xfrm>
            <a:off x="6280150" y="4886325"/>
            <a:ext cx="4763" cy="3175"/>
          </a:xfrm>
          <a:custGeom>
            <a:avLst/>
            <a:gdLst>
              <a:gd name="T0" fmla="*/ 1985 w 12"/>
              <a:gd name="T1" fmla="*/ 3175 h 9"/>
              <a:gd name="T2" fmla="*/ 0 w 12"/>
              <a:gd name="T3" fmla="*/ 3175 h 9"/>
              <a:gd name="T4" fmla="*/ 0 w 12"/>
              <a:gd name="T5" fmla="*/ 0 h 9"/>
              <a:gd name="T6" fmla="*/ 794 w 12"/>
              <a:gd name="T7" fmla="*/ 0 h 9"/>
              <a:gd name="T8" fmla="*/ 794 w 12"/>
              <a:gd name="T9" fmla="*/ 3175 h 9"/>
              <a:gd name="T10" fmla="*/ 794 w 12"/>
              <a:gd name="T11" fmla="*/ 3175 h 9"/>
              <a:gd name="T12" fmla="*/ 794 w 12"/>
              <a:gd name="T13" fmla="*/ 0 h 9"/>
              <a:gd name="T14" fmla="*/ 1191 w 12"/>
              <a:gd name="T15" fmla="*/ 0 h 9"/>
              <a:gd name="T16" fmla="*/ 1191 w 12"/>
              <a:gd name="T17" fmla="*/ 3175 h 9"/>
              <a:gd name="T18" fmla="*/ 1191 w 12"/>
              <a:gd name="T19" fmla="*/ 3175 h 9"/>
              <a:gd name="T20" fmla="*/ 1191 w 12"/>
              <a:gd name="T21" fmla="*/ 0 h 9"/>
              <a:gd name="T22" fmla="*/ 1588 w 12"/>
              <a:gd name="T23" fmla="*/ 0 h 9"/>
              <a:gd name="T24" fmla="*/ 1588 w 12"/>
              <a:gd name="T25" fmla="*/ 3175 h 9"/>
              <a:gd name="T26" fmla="*/ 1588 w 12"/>
              <a:gd name="T27" fmla="*/ 3175 h 9"/>
              <a:gd name="T28" fmla="*/ 1588 w 12"/>
              <a:gd name="T29" fmla="*/ 0 h 9"/>
              <a:gd name="T30" fmla="*/ 1985 w 12"/>
              <a:gd name="T31" fmla="*/ 0 h 9"/>
              <a:gd name="T32" fmla="*/ 1985 w 12"/>
              <a:gd name="T33" fmla="*/ 3175 h 9"/>
              <a:gd name="T34" fmla="*/ 2778 w 12"/>
              <a:gd name="T35" fmla="*/ 3175 h 9"/>
              <a:gd name="T36" fmla="*/ 2778 w 12"/>
              <a:gd name="T37" fmla="*/ 0 h 9"/>
              <a:gd name="T38" fmla="*/ 2778 w 12"/>
              <a:gd name="T39" fmla="*/ 0 h 9"/>
              <a:gd name="T40" fmla="*/ 2778 w 12"/>
              <a:gd name="T41" fmla="*/ 3175 h 9"/>
              <a:gd name="T42" fmla="*/ 3175 w 12"/>
              <a:gd name="T43" fmla="*/ 3175 h 9"/>
              <a:gd name="T44" fmla="*/ 3175 w 12"/>
              <a:gd name="T45" fmla="*/ 0 h 9"/>
              <a:gd name="T46" fmla="*/ 3175 w 12"/>
              <a:gd name="T47" fmla="*/ 0 h 9"/>
              <a:gd name="T48" fmla="*/ 3175 w 12"/>
              <a:gd name="T49" fmla="*/ 3175 h 9"/>
              <a:gd name="T50" fmla="*/ 3572 w 12"/>
              <a:gd name="T51" fmla="*/ 3175 h 9"/>
              <a:gd name="T52" fmla="*/ 3572 w 12"/>
              <a:gd name="T53" fmla="*/ 0 h 9"/>
              <a:gd name="T54" fmla="*/ 3572 w 12"/>
              <a:gd name="T55" fmla="*/ 0 h 9"/>
              <a:gd name="T56" fmla="*/ 3572 w 12"/>
              <a:gd name="T57" fmla="*/ 3175 h 9"/>
              <a:gd name="T58" fmla="*/ 3969 w 12"/>
              <a:gd name="T59" fmla="*/ 3175 h 9"/>
              <a:gd name="T60" fmla="*/ 3969 w 12"/>
              <a:gd name="T61" fmla="*/ 0 h 9"/>
              <a:gd name="T62" fmla="*/ 4763 w 12"/>
              <a:gd name="T63" fmla="*/ 0 h 9"/>
              <a:gd name="T64" fmla="*/ 4763 w 12"/>
              <a:gd name="T65" fmla="*/ 3175 h 9"/>
              <a:gd name="T66" fmla="*/ 1985 w 12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" h="9">
                <a:moveTo>
                  <a:pt x="5" y="9"/>
                </a:moveTo>
                <a:lnTo>
                  <a:pt x="0" y="9"/>
                </a:lnTo>
                <a:lnTo>
                  <a:pt x="0" y="0"/>
                </a:lnTo>
                <a:lnTo>
                  <a:pt x="2" y="0"/>
                </a:lnTo>
                <a:lnTo>
                  <a:pt x="2" y="9"/>
                </a:lnTo>
                <a:lnTo>
                  <a:pt x="2" y="0"/>
                </a:lnTo>
                <a:lnTo>
                  <a:pt x="3" y="0"/>
                </a:lnTo>
                <a:lnTo>
                  <a:pt x="3" y="9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lnTo>
                  <a:pt x="4" y="0"/>
                </a:lnTo>
                <a:lnTo>
                  <a:pt x="5" y="0"/>
                </a:lnTo>
                <a:lnTo>
                  <a:pt x="5" y="9"/>
                </a:lnTo>
                <a:lnTo>
                  <a:pt x="7" y="9"/>
                </a:lnTo>
                <a:lnTo>
                  <a:pt x="7" y="0"/>
                </a:lnTo>
                <a:lnTo>
                  <a:pt x="7" y="9"/>
                </a:lnTo>
                <a:lnTo>
                  <a:pt x="8" y="9"/>
                </a:lnTo>
                <a:lnTo>
                  <a:pt x="8" y="0"/>
                </a:lnTo>
                <a:lnTo>
                  <a:pt x="8" y="9"/>
                </a:lnTo>
                <a:lnTo>
                  <a:pt x="9" y="9"/>
                </a:lnTo>
                <a:lnTo>
                  <a:pt x="9" y="0"/>
                </a:lnTo>
                <a:lnTo>
                  <a:pt x="9" y="9"/>
                </a:lnTo>
                <a:lnTo>
                  <a:pt x="10" y="9"/>
                </a:lnTo>
                <a:lnTo>
                  <a:pt x="10" y="0"/>
                </a:lnTo>
                <a:lnTo>
                  <a:pt x="12" y="0"/>
                </a:lnTo>
                <a:lnTo>
                  <a:pt x="12" y="9"/>
                </a:lnTo>
                <a:lnTo>
                  <a:pt x="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3" name="Rectangle 341"/>
          <p:cNvSpPr>
            <a:spLocks noChangeArrowheads="1"/>
          </p:cNvSpPr>
          <p:nvPr/>
        </p:nvSpPr>
        <p:spPr bwMode="auto">
          <a:xfrm rot="16200000">
            <a:off x="-88962" y="3552131"/>
            <a:ext cx="145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% Responding</a:t>
            </a:r>
          </a:p>
        </p:txBody>
      </p:sp>
      <p:sp>
        <p:nvSpPr>
          <p:cNvPr id="344" name="Text Box 342"/>
          <p:cNvSpPr txBox="1">
            <a:spLocks noChangeArrowheads="1"/>
          </p:cNvSpPr>
          <p:nvPr/>
        </p:nvSpPr>
        <p:spPr bwMode="auto">
          <a:xfrm>
            <a:off x="6451600" y="2251075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83%</a:t>
            </a:r>
          </a:p>
        </p:txBody>
      </p:sp>
      <p:sp>
        <p:nvSpPr>
          <p:cNvPr id="345" name="Text Box 343"/>
          <p:cNvSpPr txBox="1">
            <a:spLocks noChangeArrowheads="1"/>
          </p:cNvSpPr>
          <p:nvPr/>
        </p:nvSpPr>
        <p:spPr bwMode="auto">
          <a:xfrm>
            <a:off x="6383338" y="4657725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20%</a:t>
            </a:r>
          </a:p>
        </p:txBody>
      </p:sp>
      <p:sp>
        <p:nvSpPr>
          <p:cNvPr id="346" name="Rectangle 344"/>
          <p:cNvSpPr>
            <a:spLocks noChangeArrowheads="1"/>
          </p:cNvSpPr>
          <p:nvPr/>
        </p:nvSpPr>
        <p:spPr bwMode="auto">
          <a:xfrm>
            <a:off x="1085850" y="5513388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47" name="Rectangle 345"/>
          <p:cNvSpPr>
            <a:spLocks noChangeArrowheads="1"/>
          </p:cNvSpPr>
          <p:nvPr/>
        </p:nvSpPr>
        <p:spPr bwMode="auto">
          <a:xfrm>
            <a:off x="949325" y="512286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348" name="Rectangle 346"/>
          <p:cNvSpPr>
            <a:spLocks noChangeArrowheads="1"/>
          </p:cNvSpPr>
          <p:nvPr/>
        </p:nvSpPr>
        <p:spPr bwMode="auto">
          <a:xfrm>
            <a:off x="949325" y="473075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20</a:t>
            </a:r>
          </a:p>
        </p:txBody>
      </p:sp>
      <p:sp>
        <p:nvSpPr>
          <p:cNvPr id="349" name="Rectangle 347"/>
          <p:cNvSpPr>
            <a:spLocks noChangeArrowheads="1"/>
          </p:cNvSpPr>
          <p:nvPr/>
        </p:nvSpPr>
        <p:spPr bwMode="auto">
          <a:xfrm>
            <a:off x="949325" y="4340225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350" name="Rectangle 348"/>
          <p:cNvSpPr>
            <a:spLocks noChangeArrowheads="1"/>
          </p:cNvSpPr>
          <p:nvPr/>
        </p:nvSpPr>
        <p:spPr bwMode="auto">
          <a:xfrm>
            <a:off x="949325" y="394811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40</a:t>
            </a:r>
          </a:p>
        </p:txBody>
      </p:sp>
      <p:sp>
        <p:nvSpPr>
          <p:cNvPr id="351" name="Rectangle 349"/>
          <p:cNvSpPr>
            <a:spLocks noChangeArrowheads="1"/>
          </p:cNvSpPr>
          <p:nvPr/>
        </p:nvSpPr>
        <p:spPr bwMode="auto">
          <a:xfrm>
            <a:off x="949325" y="3557588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50</a:t>
            </a:r>
          </a:p>
        </p:txBody>
      </p:sp>
      <p:sp>
        <p:nvSpPr>
          <p:cNvPr id="352" name="Rectangle 350"/>
          <p:cNvSpPr>
            <a:spLocks noChangeArrowheads="1"/>
          </p:cNvSpPr>
          <p:nvPr/>
        </p:nvSpPr>
        <p:spPr bwMode="auto">
          <a:xfrm>
            <a:off x="949325" y="3165475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60</a:t>
            </a:r>
          </a:p>
        </p:txBody>
      </p:sp>
      <p:sp>
        <p:nvSpPr>
          <p:cNvPr id="353" name="Rectangle 351"/>
          <p:cNvSpPr>
            <a:spLocks noChangeArrowheads="1"/>
          </p:cNvSpPr>
          <p:nvPr/>
        </p:nvSpPr>
        <p:spPr bwMode="auto">
          <a:xfrm>
            <a:off x="949325" y="277495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70</a:t>
            </a:r>
          </a:p>
        </p:txBody>
      </p:sp>
      <p:sp>
        <p:nvSpPr>
          <p:cNvPr id="354" name="Rectangle 352"/>
          <p:cNvSpPr>
            <a:spLocks noChangeArrowheads="1"/>
          </p:cNvSpPr>
          <p:nvPr/>
        </p:nvSpPr>
        <p:spPr bwMode="auto">
          <a:xfrm>
            <a:off x="949325" y="2382838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80</a:t>
            </a:r>
          </a:p>
        </p:txBody>
      </p:sp>
      <p:sp>
        <p:nvSpPr>
          <p:cNvPr id="355" name="Rectangle 353"/>
          <p:cNvSpPr>
            <a:spLocks noChangeArrowheads="1"/>
          </p:cNvSpPr>
          <p:nvPr/>
        </p:nvSpPr>
        <p:spPr bwMode="auto">
          <a:xfrm>
            <a:off x="949325" y="1992313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90</a:t>
            </a:r>
          </a:p>
        </p:txBody>
      </p:sp>
      <p:sp>
        <p:nvSpPr>
          <p:cNvPr id="356" name="Rectangle 354"/>
          <p:cNvSpPr>
            <a:spLocks noChangeArrowheads="1"/>
          </p:cNvSpPr>
          <p:nvPr/>
        </p:nvSpPr>
        <p:spPr bwMode="auto">
          <a:xfrm>
            <a:off x="814388" y="1600200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357" name="Rectangle 355"/>
          <p:cNvSpPr>
            <a:spLocks noChangeArrowheads="1"/>
          </p:cNvSpPr>
          <p:nvPr/>
        </p:nvSpPr>
        <p:spPr bwMode="auto">
          <a:xfrm>
            <a:off x="129540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58" name="Rectangle 356"/>
          <p:cNvSpPr>
            <a:spLocks noChangeArrowheads="1"/>
          </p:cNvSpPr>
          <p:nvPr/>
        </p:nvSpPr>
        <p:spPr bwMode="auto">
          <a:xfrm>
            <a:off x="218440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59" name="Rectangle 357"/>
          <p:cNvSpPr>
            <a:spLocks noChangeArrowheads="1"/>
          </p:cNvSpPr>
          <p:nvPr/>
        </p:nvSpPr>
        <p:spPr bwMode="auto">
          <a:xfrm>
            <a:off x="307340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360" name="Rectangle 358"/>
          <p:cNvSpPr>
            <a:spLocks noChangeArrowheads="1"/>
          </p:cNvSpPr>
          <p:nvPr/>
        </p:nvSpPr>
        <p:spPr bwMode="auto">
          <a:xfrm>
            <a:off x="3962400" y="5778500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361" name="Rectangle 359"/>
          <p:cNvSpPr>
            <a:spLocks noChangeArrowheads="1"/>
          </p:cNvSpPr>
          <p:nvPr/>
        </p:nvSpPr>
        <p:spPr bwMode="auto">
          <a:xfrm>
            <a:off x="4783138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sp>
        <p:nvSpPr>
          <p:cNvPr id="362" name="Rectangle 360"/>
          <p:cNvSpPr>
            <a:spLocks noChangeArrowheads="1"/>
          </p:cNvSpPr>
          <p:nvPr/>
        </p:nvSpPr>
        <p:spPr bwMode="auto">
          <a:xfrm>
            <a:off x="5672138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15</a:t>
            </a:r>
          </a:p>
        </p:txBody>
      </p:sp>
      <p:sp>
        <p:nvSpPr>
          <p:cNvPr id="363" name="Rectangle 361"/>
          <p:cNvSpPr>
            <a:spLocks noChangeArrowheads="1"/>
          </p:cNvSpPr>
          <p:nvPr/>
        </p:nvSpPr>
        <p:spPr bwMode="auto">
          <a:xfrm>
            <a:off x="6562725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18</a:t>
            </a:r>
          </a:p>
        </p:txBody>
      </p:sp>
      <p:sp>
        <p:nvSpPr>
          <p:cNvPr id="364" name="Rectangle 362"/>
          <p:cNvSpPr>
            <a:spLocks noChangeArrowheads="1"/>
          </p:cNvSpPr>
          <p:nvPr/>
        </p:nvSpPr>
        <p:spPr bwMode="auto">
          <a:xfrm>
            <a:off x="7451725" y="5778500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xmlns="" val="689241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58" y="2038184"/>
            <a:ext cx="7513983" cy="421419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</p:spPr>
        <p:txBody>
          <a:bodyPr/>
          <a:lstStyle/>
          <a:p>
            <a:r>
              <a:rPr lang="en-US" b="0" dirty="0" smtClean="0"/>
              <a:t>Overall Survival on First-Line </a:t>
            </a:r>
            <a:r>
              <a:rPr lang="en-US" b="0" dirty="0" err="1" smtClean="0"/>
              <a:t>Imatinib</a:t>
            </a:r>
            <a:r>
              <a:rPr lang="en-US" b="0" dirty="0" smtClean="0"/>
              <a:t> (IRIS Study)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42737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landmarks of CML</a:t>
            </a:r>
            <a:endParaRPr lang="en-US" dirty="0"/>
          </a:p>
        </p:txBody>
      </p:sp>
      <p:pic>
        <p:nvPicPr>
          <p:cNvPr id="121859" name="Picture 3" descr="D:\Oncology\PPT by request\Leukemia approach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24025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42275" cy="946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IRIS 8-Year Update: Outcome After </a:t>
            </a:r>
            <a:r>
              <a:rPr lang="en-US" sz="3600" dirty="0" err="1" smtClean="0"/>
              <a:t>Imatinib</a:t>
            </a:r>
            <a:endParaRPr lang="en-US" sz="3600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10400" y="1752600"/>
            <a:ext cx="1260475" cy="3048000"/>
            <a:chOff x="4512" y="912"/>
            <a:chExt cx="794" cy="1440"/>
          </a:xfrm>
        </p:grpSpPr>
        <p:sp>
          <p:nvSpPr>
            <p:cNvPr id="194566" name="AutoShape 5"/>
            <p:cNvSpPr>
              <a:spLocks/>
            </p:cNvSpPr>
            <p:nvPr/>
          </p:nvSpPr>
          <p:spPr bwMode="auto">
            <a:xfrm>
              <a:off x="4512" y="912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000"/>
            </a:p>
          </p:txBody>
        </p:sp>
        <p:sp>
          <p:nvSpPr>
            <p:cNvPr id="194567" name="Text Box 6"/>
            <p:cNvSpPr txBox="1">
              <a:spLocks noChangeArrowheads="1"/>
            </p:cNvSpPr>
            <p:nvPr/>
          </p:nvSpPr>
          <p:spPr bwMode="auto">
            <a:xfrm>
              <a:off x="4678" y="1450"/>
              <a:ext cx="62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FF99CC"/>
                  </a:solidFill>
                </a:rPr>
                <a:t>37%</a:t>
              </a:r>
            </a:p>
          </p:txBody>
        </p:sp>
      </p:grpSp>
      <p:sp>
        <p:nvSpPr>
          <p:cNvPr id="194565" name="Text Box 4"/>
          <p:cNvSpPr txBox="1">
            <a:spLocks noChangeArrowheads="1"/>
          </p:cNvSpPr>
          <p:nvPr/>
        </p:nvSpPr>
        <p:spPr bwMode="auto">
          <a:xfrm>
            <a:off x="5241925" y="6400800"/>
            <a:ext cx="379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accent2"/>
                </a:solidFill>
              </a:rPr>
              <a:t>Deininger M et al; </a:t>
            </a:r>
            <a:r>
              <a:rPr lang="en-US" sz="1400" i="1">
                <a:solidFill>
                  <a:schemeClr val="accent2"/>
                </a:solidFill>
              </a:rPr>
              <a:t>Blood</a:t>
            </a:r>
            <a:r>
              <a:rPr lang="en-US" sz="1400">
                <a:solidFill>
                  <a:schemeClr val="accent2"/>
                </a:solidFill>
              </a:rPr>
              <a:t> 2009;114(22):462. </a:t>
            </a:r>
          </a:p>
        </p:txBody>
      </p:sp>
      <p:graphicFrame>
        <p:nvGraphicFramePr>
          <p:cNvPr id="194562" name="Object 3"/>
          <p:cNvGraphicFramePr>
            <a:graphicFrameLocks noChangeAspect="1"/>
          </p:cNvGraphicFramePr>
          <p:nvPr/>
        </p:nvGraphicFramePr>
        <p:xfrm>
          <a:off x="139700" y="1436688"/>
          <a:ext cx="8864600" cy="4964112"/>
        </p:xfrm>
        <a:graphic>
          <a:graphicData uri="http://schemas.openxmlformats.org/presentationml/2006/ole">
            <p:oleObj spid="_x0000_s18437" name="Worksheet" r:id="rId4" imgW="5544312" imgH="276758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300163"/>
            <a:ext cx="8534400" cy="2659062"/>
          </a:xfrm>
          <a:noFill/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SimSun" pitchFamily="2" charset="-122"/>
              </a:rPr>
              <a:t>ENESTnd</a:t>
            </a:r>
            <a:r>
              <a:rPr lang="en-US" altLang="zh-CN" sz="3600" dirty="0" smtClean="0">
                <a:ea typeface="SimSun" pitchFamily="2" charset="-122"/>
              </a:rPr>
              <a:t> 24-Month Update: Continued Superiority of </a:t>
            </a:r>
            <a:r>
              <a:rPr lang="en-US" altLang="zh-CN" sz="3600" dirty="0" err="1" smtClean="0">
                <a:ea typeface="SimSun" pitchFamily="2" charset="-122"/>
              </a:rPr>
              <a:t>Nilotinib</a:t>
            </a:r>
            <a:r>
              <a:rPr lang="en-US" altLang="zh-CN" sz="3600" dirty="0" smtClean="0">
                <a:ea typeface="SimSun" pitchFamily="2" charset="-122"/>
              </a:rPr>
              <a:t> Versus </a:t>
            </a:r>
            <a:r>
              <a:rPr lang="en-US" altLang="zh-CN" sz="3600" dirty="0" err="1" smtClean="0">
                <a:ea typeface="SimSun" pitchFamily="2" charset="-122"/>
              </a:rPr>
              <a:t>Imatinib</a:t>
            </a:r>
            <a:r>
              <a:rPr lang="en-US" altLang="zh-CN" sz="3600" dirty="0" smtClean="0">
                <a:ea typeface="SimSun" pitchFamily="2" charset="-122"/>
              </a:rPr>
              <a:t> In Patients with Newly Diagnosed CML-CP</a:t>
            </a:r>
            <a:r>
              <a:rPr lang="en-US" altLang="zh-CN" dirty="0" smtClean="0">
                <a:ea typeface="SimSun" pitchFamily="2" charset="-122"/>
              </a:rPr>
              <a:t> 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52400" y="4579938"/>
            <a:ext cx="899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9CCFF"/>
              </a:buClr>
              <a:buSzPct val="125000"/>
            </a:pPr>
            <a:r>
              <a:rPr lang="en-US" altLang="zh-CN" sz="2000">
                <a:solidFill>
                  <a:srgbClr val="FFFF00"/>
                </a:solidFill>
                <a:ea typeface="SimSun" pitchFamily="2" charset="-122"/>
              </a:rPr>
              <a:t>ENESTnd: Evaluating Nilotinib Efficacy and Safety in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9CCFF"/>
              </a:buClr>
              <a:buSzPct val="125000"/>
            </a:pPr>
            <a:r>
              <a:rPr lang="en-US" altLang="zh-CN" sz="2000">
                <a:solidFill>
                  <a:srgbClr val="FFFF00"/>
                </a:solidFill>
                <a:ea typeface="SimSun" pitchFamily="2" charset="-122"/>
              </a:rPr>
              <a:t>Clinical Trials–Newly Diagnosed Patients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260850" y="214313"/>
            <a:ext cx="52339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FFFF00"/>
                </a:solidFill>
                <a:ea typeface="SimSun" pitchFamily="2" charset="-122"/>
              </a:rPr>
              <a:t>Hughes TP, et al</a:t>
            </a:r>
            <a:r>
              <a:rPr lang="en-US" altLang="zh-CN" sz="1400" b="1">
                <a:solidFill>
                  <a:srgbClr val="FFFF00"/>
                </a:solidFill>
                <a:ea typeface="SimSun" pitchFamily="2" charset="-122"/>
              </a:rPr>
              <a:t>. </a:t>
            </a:r>
            <a:r>
              <a:rPr lang="en-US" altLang="zh-CN" sz="1400" b="1" i="1">
                <a:solidFill>
                  <a:srgbClr val="FFFF00"/>
                </a:solidFill>
                <a:ea typeface="SimSun" pitchFamily="2" charset="-122"/>
              </a:rPr>
              <a:t>Blood. 2010;116(21):94-95 [abstract 207]</a:t>
            </a:r>
          </a:p>
          <a:p>
            <a:endParaRPr lang="en-US" altLang="zh-CN" sz="1400">
              <a:solidFill>
                <a:srgbClr val="FFFF00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SimSun" pitchFamily="2" charset="-122"/>
              </a:rPr>
              <a:t>Study Design and Endpoints</a:t>
            </a:r>
          </a:p>
        </p:txBody>
      </p:sp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273050" y="4460875"/>
            <a:ext cx="86899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Primary endpoint: 		MMR at 12 months </a:t>
            </a:r>
          </a:p>
          <a:p>
            <a:pPr eaLnBrk="0" hangingPunct="0"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dirty="0">
                <a:solidFill>
                  <a:srgbClr val="FFFF00"/>
                </a:solidFill>
                <a:ea typeface="MS PGothic" pitchFamily="34" charset="-128"/>
                <a:cs typeface="Arial" pitchFamily="34" charset="0"/>
              </a:rPr>
              <a:t> Key secondary endpoint:         	Durable MMR at 24 months</a:t>
            </a:r>
          </a:p>
          <a:p>
            <a:pPr eaLnBrk="0" hangingPunct="0"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Other endpoints: 	 	</a:t>
            </a:r>
            <a:r>
              <a:rPr lang="en-US" altLang="zh-CN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CCyR</a:t>
            </a:r>
            <a:r>
              <a:rPr lang="en-US" altLang="zh-CN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, time to MMR and </a:t>
            </a:r>
            <a:r>
              <a:rPr lang="en-US" altLang="zh-CN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CCyR</a:t>
            </a:r>
            <a:r>
              <a:rPr lang="en-US" altLang="zh-CN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, EFS, PFS, 					time to AP/BC, OS</a:t>
            </a:r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3160713" y="2303463"/>
            <a:ext cx="4354512" cy="565150"/>
          </a:xfrm>
          <a:custGeom>
            <a:avLst/>
            <a:gdLst>
              <a:gd name="T0" fmla="*/ 2147483647 w 2390"/>
              <a:gd name="T1" fmla="*/ 2147483647 h 363"/>
              <a:gd name="T2" fmla="*/ 2147483647 w 2390"/>
              <a:gd name="T3" fmla="*/ 0 h 363"/>
              <a:gd name="T4" fmla="*/ 2147483647 w 2390"/>
              <a:gd name="T5" fmla="*/ 2147483647 h 363"/>
              <a:gd name="T6" fmla="*/ 0 w 2390"/>
              <a:gd name="T7" fmla="*/ 2147483647 h 363"/>
              <a:gd name="T8" fmla="*/ 0 w 2390"/>
              <a:gd name="T9" fmla="*/ 2147483647 h 363"/>
              <a:gd name="T10" fmla="*/ 2147483647 w 2390"/>
              <a:gd name="T11" fmla="*/ 2147483647 h 363"/>
              <a:gd name="T12" fmla="*/ 2147483647 w 2390"/>
              <a:gd name="T13" fmla="*/ 2147483647 h 363"/>
              <a:gd name="T14" fmla="*/ 2147483647 w 2390"/>
              <a:gd name="T15" fmla="*/ 2147483647 h 3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90"/>
              <a:gd name="T25" fmla="*/ 0 h 363"/>
              <a:gd name="T26" fmla="*/ 2390 w 2390"/>
              <a:gd name="T27" fmla="*/ 363 h 3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90" h="363">
                <a:moveTo>
                  <a:pt x="2390" y="187"/>
                </a:moveTo>
                <a:lnTo>
                  <a:pt x="2169" y="0"/>
                </a:lnTo>
                <a:lnTo>
                  <a:pt x="2169" y="53"/>
                </a:lnTo>
                <a:lnTo>
                  <a:pt x="0" y="55"/>
                </a:lnTo>
                <a:lnTo>
                  <a:pt x="0" y="319"/>
                </a:lnTo>
                <a:lnTo>
                  <a:pt x="2169" y="319"/>
                </a:lnTo>
                <a:lnTo>
                  <a:pt x="2169" y="363"/>
                </a:lnTo>
                <a:lnTo>
                  <a:pt x="2390" y="187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157538" y="2782888"/>
            <a:ext cx="4365625" cy="1179512"/>
          </a:xfrm>
          <a:custGeom>
            <a:avLst/>
            <a:gdLst>
              <a:gd name="T0" fmla="*/ 0 w 2396"/>
              <a:gd name="T1" fmla="*/ 2147483647 h 757"/>
              <a:gd name="T2" fmla="*/ 2147483647 w 2396"/>
              <a:gd name="T3" fmla="*/ 2147483647 h 757"/>
              <a:gd name="T4" fmla="*/ 2147483647 w 2396"/>
              <a:gd name="T5" fmla="*/ 2147483647 h 757"/>
              <a:gd name="T6" fmla="*/ 2147483647 w 2396"/>
              <a:gd name="T7" fmla="*/ 2147483647 h 757"/>
              <a:gd name="T8" fmla="*/ 2147483647 w 2396"/>
              <a:gd name="T9" fmla="*/ 2147483647 h 757"/>
              <a:gd name="T10" fmla="*/ 2147483647 w 2396"/>
              <a:gd name="T11" fmla="*/ 2147483647 h 757"/>
              <a:gd name="T12" fmla="*/ 2147483647 w 2396"/>
              <a:gd name="T13" fmla="*/ 2147483647 h 757"/>
              <a:gd name="T14" fmla="*/ 0 w 2396"/>
              <a:gd name="T15" fmla="*/ 0 h 757"/>
              <a:gd name="T16" fmla="*/ 0 w 2396"/>
              <a:gd name="T17" fmla="*/ 2147483647 h 757"/>
              <a:gd name="T18" fmla="*/ 0 w 2396"/>
              <a:gd name="T19" fmla="*/ 2147483647 h 7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96"/>
              <a:gd name="T31" fmla="*/ 0 h 757"/>
              <a:gd name="T32" fmla="*/ 2396 w 2396"/>
              <a:gd name="T33" fmla="*/ 757 h 7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96" h="757">
                <a:moveTo>
                  <a:pt x="0" y="702"/>
                </a:moveTo>
                <a:lnTo>
                  <a:pt x="2187" y="704"/>
                </a:lnTo>
                <a:lnTo>
                  <a:pt x="2187" y="757"/>
                </a:lnTo>
                <a:lnTo>
                  <a:pt x="2396" y="572"/>
                </a:lnTo>
                <a:lnTo>
                  <a:pt x="2187" y="392"/>
                </a:lnTo>
                <a:lnTo>
                  <a:pt x="2187" y="440"/>
                </a:lnTo>
                <a:lnTo>
                  <a:pt x="169" y="440"/>
                </a:lnTo>
                <a:lnTo>
                  <a:pt x="0" y="0"/>
                </a:lnTo>
                <a:lnTo>
                  <a:pt x="0" y="702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160713" y="1195388"/>
            <a:ext cx="4365625" cy="1179512"/>
          </a:xfrm>
          <a:custGeom>
            <a:avLst/>
            <a:gdLst>
              <a:gd name="T0" fmla="*/ 0 w 2396"/>
              <a:gd name="T1" fmla="*/ 2147483647 h 757"/>
              <a:gd name="T2" fmla="*/ 2147483647 w 2396"/>
              <a:gd name="T3" fmla="*/ 2147483647 h 757"/>
              <a:gd name="T4" fmla="*/ 2147483647 w 2396"/>
              <a:gd name="T5" fmla="*/ 0 h 757"/>
              <a:gd name="T6" fmla="*/ 2147483647 w 2396"/>
              <a:gd name="T7" fmla="*/ 2147483647 h 757"/>
              <a:gd name="T8" fmla="*/ 2147483647 w 2396"/>
              <a:gd name="T9" fmla="*/ 2147483647 h 757"/>
              <a:gd name="T10" fmla="*/ 2147483647 w 2396"/>
              <a:gd name="T11" fmla="*/ 2147483647 h 757"/>
              <a:gd name="T12" fmla="*/ 2147483647 w 2396"/>
              <a:gd name="T13" fmla="*/ 2147483647 h 757"/>
              <a:gd name="T14" fmla="*/ 0 w 2396"/>
              <a:gd name="T15" fmla="*/ 2147483647 h 757"/>
              <a:gd name="T16" fmla="*/ 0 w 2396"/>
              <a:gd name="T17" fmla="*/ 2147483647 h 757"/>
              <a:gd name="T18" fmla="*/ 0 w 2396"/>
              <a:gd name="T19" fmla="*/ 2147483647 h 7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96"/>
              <a:gd name="T31" fmla="*/ 0 h 757"/>
              <a:gd name="T32" fmla="*/ 2396 w 2396"/>
              <a:gd name="T33" fmla="*/ 757 h 7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96" h="757">
                <a:moveTo>
                  <a:pt x="0" y="55"/>
                </a:moveTo>
                <a:lnTo>
                  <a:pt x="2187" y="53"/>
                </a:lnTo>
                <a:lnTo>
                  <a:pt x="2187" y="0"/>
                </a:lnTo>
                <a:lnTo>
                  <a:pt x="2396" y="185"/>
                </a:lnTo>
                <a:lnTo>
                  <a:pt x="2187" y="365"/>
                </a:lnTo>
                <a:lnTo>
                  <a:pt x="2187" y="317"/>
                </a:lnTo>
                <a:lnTo>
                  <a:pt x="169" y="317"/>
                </a:lnTo>
                <a:lnTo>
                  <a:pt x="0" y="757"/>
                </a:lnTo>
                <a:lnTo>
                  <a:pt x="0" y="55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465513" y="3525838"/>
            <a:ext cx="35147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25000"/>
              </a:spcAft>
              <a:tabLst>
                <a:tab pos="1717675" algn="l"/>
              </a:tabLst>
            </a:pPr>
            <a:r>
              <a:rPr lang="en-US" altLang="zh-CN" sz="2000" b="1">
                <a:ea typeface="MS PGothic" pitchFamily="34" charset="-128"/>
                <a:cs typeface="Arial" pitchFamily="34" charset="0"/>
              </a:rPr>
              <a:t>Imatinib 400 mg QD (n = 283)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3475038" y="1350963"/>
            <a:ext cx="358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25000"/>
              </a:spcAft>
              <a:tabLst>
                <a:tab pos="1541463" algn="l"/>
              </a:tabLst>
            </a:pPr>
            <a:r>
              <a:rPr lang="en-US" altLang="zh-CN" sz="2000" b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Nilotinib 300 mg BID (n = 282)</a:t>
            </a:r>
            <a:endParaRPr lang="en-US" altLang="zh-CN" sz="170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784475" y="1282700"/>
            <a:ext cx="350838" cy="259556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tIns="108000" anchor="ctr"/>
          <a:lstStyle/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R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A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N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D</a:t>
            </a:r>
            <a:br>
              <a:rPr lang="en-US" altLang="zh-CN" b="1">
                <a:ea typeface="MS PGothic" pitchFamily="34" charset="-128"/>
                <a:cs typeface="Arial" pitchFamily="34" charset="0"/>
              </a:rPr>
            </a:br>
            <a:r>
              <a:rPr lang="en-US" altLang="zh-CN" b="1">
                <a:ea typeface="MS PGothic" pitchFamily="34" charset="-128"/>
                <a:cs typeface="Arial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M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I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Z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ED</a:t>
            </a:r>
          </a:p>
          <a:p>
            <a:pPr algn="ctr">
              <a:lnSpc>
                <a:spcPct val="85000"/>
              </a:lnSpc>
            </a:pPr>
            <a:r>
              <a:rPr lang="en-US" altLang="zh-CN" b="1">
                <a:ea typeface="MS PGothic" pitchFamily="34" charset="-128"/>
                <a:cs typeface="Arial" pitchFamily="34" charset="0"/>
              </a:rPr>
              <a:t>*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3436938" y="2443163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25000"/>
              </a:spcAft>
              <a:tabLst>
                <a:tab pos="1541463" algn="l"/>
              </a:tabLst>
            </a:pPr>
            <a:r>
              <a:rPr lang="en-US" altLang="zh-CN" sz="2000" b="1">
                <a:ea typeface="MS PGothic" pitchFamily="34" charset="-128"/>
                <a:cs typeface="Arial" pitchFamily="34" charset="0"/>
              </a:rPr>
              <a:t>Nilotinib 400 mg BID (n = 281)</a:t>
            </a:r>
            <a:endParaRPr lang="en-US" altLang="zh-CN" sz="17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92138" y="2063750"/>
            <a:ext cx="1930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</a:rPr>
              <a:t> N = 846</a:t>
            </a:r>
          </a:p>
          <a:p>
            <a:pPr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</a:rPr>
              <a:t> 217 centers</a:t>
            </a:r>
          </a:p>
          <a:p>
            <a:pPr>
              <a:spcBef>
                <a:spcPct val="25000"/>
              </a:spcBef>
              <a:buClr>
                <a:srgbClr val="99CCFF"/>
              </a:buClr>
              <a:buSzPct val="125000"/>
              <a:buFontTx/>
              <a:buChar char="•"/>
            </a:pPr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</a:rPr>
              <a:t> 35 countries</a:t>
            </a:r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>
            <a:off x="2763838" y="4267200"/>
            <a:ext cx="4305300" cy="0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7422" name="Rectangle 15"/>
          <p:cNvSpPr>
            <a:spLocks noChangeArrowheads="1"/>
          </p:cNvSpPr>
          <p:nvPr/>
        </p:nvSpPr>
        <p:spPr bwMode="auto">
          <a:xfrm>
            <a:off x="7069138" y="1127125"/>
            <a:ext cx="5842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2389188" y="1431925"/>
            <a:ext cx="260350" cy="2362200"/>
          </a:xfrm>
          <a:custGeom>
            <a:avLst/>
            <a:gdLst>
              <a:gd name="T0" fmla="*/ 2147483647 w 673"/>
              <a:gd name="T1" fmla="*/ 0 h 625"/>
              <a:gd name="T2" fmla="*/ 2147483647 w 673"/>
              <a:gd name="T3" fmla="*/ 2147483647 h 625"/>
              <a:gd name="T4" fmla="*/ 2147483647 w 673"/>
              <a:gd name="T5" fmla="*/ 2147483647 h 625"/>
              <a:gd name="T6" fmla="*/ 2147483647 w 673"/>
              <a:gd name="T7" fmla="*/ 2147483647 h 625"/>
              <a:gd name="T8" fmla="*/ 2147483647 w 673"/>
              <a:gd name="T9" fmla="*/ 2147483647 h 625"/>
              <a:gd name="T10" fmla="*/ 2147483647 w 673"/>
              <a:gd name="T11" fmla="*/ 2147483647 h 625"/>
              <a:gd name="T12" fmla="*/ 2147483647 w 673"/>
              <a:gd name="T13" fmla="*/ 2147483647 h 625"/>
              <a:gd name="T14" fmla="*/ 2147483647 w 673"/>
              <a:gd name="T15" fmla="*/ 2147483647 h 625"/>
              <a:gd name="T16" fmla="*/ 2147483647 w 673"/>
              <a:gd name="T17" fmla="*/ 2147483647 h 625"/>
              <a:gd name="T18" fmla="*/ 2147483647 w 673"/>
              <a:gd name="T19" fmla="*/ 2147483647 h 625"/>
              <a:gd name="T20" fmla="*/ 2147483647 w 673"/>
              <a:gd name="T21" fmla="*/ 2147483647 h 625"/>
              <a:gd name="T22" fmla="*/ 2147483647 w 673"/>
              <a:gd name="T23" fmla="*/ 2147483647 h 625"/>
              <a:gd name="T24" fmla="*/ 2147483647 w 673"/>
              <a:gd name="T25" fmla="*/ 2147483647 h 625"/>
              <a:gd name="T26" fmla="*/ 2147483647 w 673"/>
              <a:gd name="T27" fmla="*/ 2147483647 h 625"/>
              <a:gd name="T28" fmla="*/ 2147483647 w 673"/>
              <a:gd name="T29" fmla="*/ 2147483647 h 625"/>
              <a:gd name="T30" fmla="*/ 2147483647 w 673"/>
              <a:gd name="T31" fmla="*/ 2147483647 h 625"/>
              <a:gd name="T32" fmla="*/ 0 w 673"/>
              <a:gd name="T33" fmla="*/ 2147483647 h 625"/>
              <a:gd name="T34" fmla="*/ 2147483647 w 673"/>
              <a:gd name="T35" fmla="*/ 2147483647 h 625"/>
              <a:gd name="T36" fmla="*/ 2147483647 w 673"/>
              <a:gd name="T37" fmla="*/ 2147483647 h 625"/>
              <a:gd name="T38" fmla="*/ 2147483647 w 673"/>
              <a:gd name="T39" fmla="*/ 2147483647 h 625"/>
              <a:gd name="T40" fmla="*/ 2147483647 w 673"/>
              <a:gd name="T41" fmla="*/ 2147483647 h 625"/>
              <a:gd name="T42" fmla="*/ 2147483647 w 673"/>
              <a:gd name="T43" fmla="*/ 2147483647 h 625"/>
              <a:gd name="T44" fmla="*/ 2147483647 w 673"/>
              <a:gd name="T45" fmla="*/ 2147483647 h 625"/>
              <a:gd name="T46" fmla="*/ 2147483647 w 673"/>
              <a:gd name="T47" fmla="*/ 2147483647 h 625"/>
              <a:gd name="T48" fmla="*/ 2147483647 w 673"/>
              <a:gd name="T49" fmla="*/ 2147483647 h 625"/>
              <a:gd name="T50" fmla="*/ 2147483647 w 673"/>
              <a:gd name="T51" fmla="*/ 2147483647 h 625"/>
              <a:gd name="T52" fmla="*/ 2147483647 w 673"/>
              <a:gd name="T53" fmla="*/ 2147483647 h 625"/>
              <a:gd name="T54" fmla="*/ 2147483647 w 673"/>
              <a:gd name="T55" fmla="*/ 2147483647 h 625"/>
              <a:gd name="T56" fmla="*/ 2147483647 w 673"/>
              <a:gd name="T57" fmla="*/ 2147483647 h 625"/>
              <a:gd name="T58" fmla="*/ 2147483647 w 673"/>
              <a:gd name="T59" fmla="*/ 2147483647 h 625"/>
              <a:gd name="T60" fmla="*/ 2147483647 w 673"/>
              <a:gd name="T61" fmla="*/ 2147483647 h 625"/>
              <a:gd name="T62" fmla="*/ 2147483647 w 673"/>
              <a:gd name="T63" fmla="*/ 2147483647 h 625"/>
              <a:gd name="T64" fmla="*/ 2147483647 w 673"/>
              <a:gd name="T65" fmla="*/ 2147483647 h 6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73"/>
              <a:gd name="T100" fmla="*/ 0 h 625"/>
              <a:gd name="T101" fmla="*/ 673 w 673"/>
              <a:gd name="T102" fmla="*/ 625 h 6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73" h="625">
                <a:moveTo>
                  <a:pt x="672" y="0"/>
                </a:moveTo>
                <a:lnTo>
                  <a:pt x="637" y="0"/>
                </a:lnTo>
                <a:lnTo>
                  <a:pt x="604" y="1"/>
                </a:lnTo>
                <a:lnTo>
                  <a:pt x="572" y="2"/>
                </a:lnTo>
                <a:lnTo>
                  <a:pt x="541" y="4"/>
                </a:lnTo>
                <a:lnTo>
                  <a:pt x="511" y="6"/>
                </a:lnTo>
                <a:lnTo>
                  <a:pt x="483" y="9"/>
                </a:lnTo>
                <a:lnTo>
                  <a:pt x="458" y="12"/>
                </a:lnTo>
                <a:lnTo>
                  <a:pt x="434" y="15"/>
                </a:lnTo>
                <a:lnTo>
                  <a:pt x="412" y="19"/>
                </a:lnTo>
                <a:lnTo>
                  <a:pt x="393" y="23"/>
                </a:lnTo>
                <a:lnTo>
                  <a:pt x="377" y="27"/>
                </a:lnTo>
                <a:lnTo>
                  <a:pt x="362" y="32"/>
                </a:lnTo>
                <a:lnTo>
                  <a:pt x="351" y="36"/>
                </a:lnTo>
                <a:lnTo>
                  <a:pt x="342" y="41"/>
                </a:lnTo>
                <a:lnTo>
                  <a:pt x="338" y="47"/>
                </a:lnTo>
                <a:lnTo>
                  <a:pt x="336" y="52"/>
                </a:lnTo>
                <a:lnTo>
                  <a:pt x="336" y="260"/>
                </a:lnTo>
                <a:lnTo>
                  <a:pt x="334" y="265"/>
                </a:lnTo>
                <a:lnTo>
                  <a:pt x="330" y="271"/>
                </a:lnTo>
                <a:lnTo>
                  <a:pt x="321" y="276"/>
                </a:lnTo>
                <a:lnTo>
                  <a:pt x="310" y="280"/>
                </a:lnTo>
                <a:lnTo>
                  <a:pt x="296" y="285"/>
                </a:lnTo>
                <a:lnTo>
                  <a:pt x="279" y="289"/>
                </a:lnTo>
                <a:lnTo>
                  <a:pt x="260" y="293"/>
                </a:lnTo>
                <a:lnTo>
                  <a:pt x="238" y="297"/>
                </a:lnTo>
                <a:lnTo>
                  <a:pt x="214" y="300"/>
                </a:lnTo>
                <a:lnTo>
                  <a:pt x="188" y="303"/>
                </a:lnTo>
                <a:lnTo>
                  <a:pt x="160" y="306"/>
                </a:lnTo>
                <a:lnTo>
                  <a:pt x="131" y="308"/>
                </a:lnTo>
                <a:lnTo>
                  <a:pt x="100" y="310"/>
                </a:lnTo>
                <a:lnTo>
                  <a:pt x="68" y="311"/>
                </a:lnTo>
                <a:lnTo>
                  <a:pt x="34" y="312"/>
                </a:lnTo>
                <a:lnTo>
                  <a:pt x="0" y="312"/>
                </a:lnTo>
                <a:lnTo>
                  <a:pt x="34" y="312"/>
                </a:lnTo>
                <a:lnTo>
                  <a:pt x="68" y="313"/>
                </a:lnTo>
                <a:lnTo>
                  <a:pt x="100" y="314"/>
                </a:lnTo>
                <a:lnTo>
                  <a:pt x="131" y="316"/>
                </a:lnTo>
                <a:lnTo>
                  <a:pt x="160" y="318"/>
                </a:lnTo>
                <a:lnTo>
                  <a:pt x="188" y="321"/>
                </a:lnTo>
                <a:lnTo>
                  <a:pt x="214" y="324"/>
                </a:lnTo>
                <a:lnTo>
                  <a:pt x="238" y="327"/>
                </a:lnTo>
                <a:lnTo>
                  <a:pt x="260" y="331"/>
                </a:lnTo>
                <a:lnTo>
                  <a:pt x="279" y="335"/>
                </a:lnTo>
                <a:lnTo>
                  <a:pt x="296" y="339"/>
                </a:lnTo>
                <a:lnTo>
                  <a:pt x="310" y="344"/>
                </a:lnTo>
                <a:lnTo>
                  <a:pt x="321" y="348"/>
                </a:lnTo>
                <a:lnTo>
                  <a:pt x="330" y="353"/>
                </a:lnTo>
                <a:lnTo>
                  <a:pt x="334" y="359"/>
                </a:lnTo>
                <a:lnTo>
                  <a:pt x="336" y="364"/>
                </a:lnTo>
                <a:lnTo>
                  <a:pt x="336" y="572"/>
                </a:lnTo>
                <a:lnTo>
                  <a:pt x="338" y="577"/>
                </a:lnTo>
                <a:lnTo>
                  <a:pt x="342" y="583"/>
                </a:lnTo>
                <a:lnTo>
                  <a:pt x="351" y="588"/>
                </a:lnTo>
                <a:lnTo>
                  <a:pt x="362" y="592"/>
                </a:lnTo>
                <a:lnTo>
                  <a:pt x="377" y="597"/>
                </a:lnTo>
                <a:lnTo>
                  <a:pt x="393" y="601"/>
                </a:lnTo>
                <a:lnTo>
                  <a:pt x="412" y="605"/>
                </a:lnTo>
                <a:lnTo>
                  <a:pt x="434" y="609"/>
                </a:lnTo>
                <a:lnTo>
                  <a:pt x="458" y="612"/>
                </a:lnTo>
                <a:lnTo>
                  <a:pt x="483" y="615"/>
                </a:lnTo>
                <a:lnTo>
                  <a:pt x="511" y="618"/>
                </a:lnTo>
                <a:lnTo>
                  <a:pt x="541" y="620"/>
                </a:lnTo>
                <a:lnTo>
                  <a:pt x="572" y="622"/>
                </a:lnTo>
                <a:lnTo>
                  <a:pt x="604" y="623"/>
                </a:lnTo>
                <a:lnTo>
                  <a:pt x="637" y="624"/>
                </a:lnTo>
                <a:lnTo>
                  <a:pt x="672" y="624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7185025" y="3863975"/>
            <a:ext cx="176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</a:rPr>
              <a:t>Follow-up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</a:rPr>
              <a:t> 5 years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754438" y="6550025"/>
            <a:ext cx="5389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FFFF00"/>
                </a:solidFill>
                <a:ea typeface="SimSun" pitchFamily="2" charset="-122"/>
              </a:rPr>
              <a:t>Hughes TP, et al</a:t>
            </a:r>
            <a:r>
              <a:rPr lang="en-US" altLang="zh-CN" sz="1400" b="1">
                <a:solidFill>
                  <a:srgbClr val="FFFF00"/>
                </a:solidFill>
                <a:ea typeface="SimSun" pitchFamily="2" charset="-122"/>
              </a:rPr>
              <a:t>. </a:t>
            </a:r>
            <a:r>
              <a:rPr lang="en-US" altLang="zh-CN" sz="1400" b="1" i="1">
                <a:solidFill>
                  <a:srgbClr val="FFFF00"/>
                </a:solidFill>
                <a:ea typeface="SimSun" pitchFamily="2" charset="-122"/>
              </a:rPr>
              <a:t>Blood. 2010;116(21):94-95 [abstract 207]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57200" y="1258888"/>
          <a:ext cx="8153400" cy="4826000"/>
        </p:xfrm>
        <a:graphic>
          <a:graphicData uri="http://schemas.openxmlformats.org/presentationml/2006/ole">
            <p:oleObj spid="_x0000_s19461" name="Chart" r:id="rId4" imgW="8286784" imgH="4572000" progId="MSGraph.Chart.8">
              <p:embed followColorScheme="full"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4606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SimSun" pitchFamily="2" charset="-122"/>
              </a:rPr>
              <a:t>MMR </a:t>
            </a:r>
            <a:r>
              <a:rPr lang="en-US" altLang="zh-CN" sz="3600" i="1" dirty="0" smtClean="0">
                <a:ea typeface="SimSun" pitchFamily="2" charset="-122"/>
              </a:rPr>
              <a:t>AT</a:t>
            </a:r>
            <a:r>
              <a:rPr lang="en-US" altLang="zh-CN" sz="3600" dirty="0" smtClean="0">
                <a:ea typeface="SimSun" pitchFamily="2" charset="-122"/>
              </a:rPr>
              <a:t> 12 and 24 Months</a:t>
            </a:r>
            <a:r>
              <a:rPr lang="en-US" altLang="zh-CN" sz="3600" baseline="30000" dirty="0" smtClean="0">
                <a:ea typeface="SimSun" pitchFamily="2" charset="-122"/>
              </a:rPr>
              <a:t>*</a:t>
            </a:r>
            <a:endParaRPr lang="en-US" altLang="zh-CN" sz="3600" dirty="0" smtClean="0">
              <a:ea typeface="SimSun" pitchFamily="2" charset="-122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-9525" y="6607175"/>
            <a:ext cx="6729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1. Saglio G, et al. </a:t>
            </a:r>
            <a:r>
              <a:rPr lang="en-US" altLang="zh-CN" sz="1200" b="1" i="1">
                <a:solidFill>
                  <a:schemeClr val="bg1"/>
                </a:solidFill>
                <a:ea typeface="SimSun" pitchFamily="2" charset="-122"/>
              </a:rPr>
              <a:t>NEJM</a:t>
            </a: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. 2010;362:2251-2259.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 rot="-5400000">
            <a:off x="-1605756" y="3413919"/>
            <a:ext cx="386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a typeface="SimSun" pitchFamily="2" charset="-122"/>
              </a:rPr>
              <a:t>% With </a:t>
            </a:r>
            <a:r>
              <a:rPr lang="en-US" altLang="zh-CN" sz="2000" b="1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MMR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38213" y="5632450"/>
            <a:ext cx="7375525" cy="290513"/>
            <a:chOff x="704" y="3565"/>
            <a:chExt cx="4951" cy="199"/>
          </a:xfrm>
        </p:grpSpPr>
        <p:sp>
          <p:nvSpPr>
            <p:cNvPr id="1057" name="Rectangle 9"/>
            <p:cNvSpPr>
              <a:spLocks noChangeArrowheads="1"/>
            </p:cNvSpPr>
            <p:nvPr/>
          </p:nvSpPr>
          <p:spPr bwMode="auto">
            <a:xfrm>
              <a:off x="704" y="3610"/>
              <a:ext cx="101" cy="10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 altLang="zh-CN">
                <a:ea typeface="SimSun" pitchFamily="2" charset="-122"/>
              </a:endParaRPr>
            </a:p>
          </p:txBody>
        </p:sp>
        <p:sp>
          <p:nvSpPr>
            <p:cNvPr id="1058" name="Rectangle 10"/>
            <p:cNvSpPr>
              <a:spLocks noChangeArrowheads="1"/>
            </p:cNvSpPr>
            <p:nvPr/>
          </p:nvSpPr>
          <p:spPr bwMode="auto">
            <a:xfrm>
              <a:off x="841" y="3565"/>
              <a:ext cx="141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700" b="1">
                  <a:solidFill>
                    <a:srgbClr val="FFFFFF"/>
                  </a:solidFill>
                  <a:ea typeface="SimSun" pitchFamily="2" charset="-122"/>
                </a:rPr>
                <a:t>Nilotinib 300 mg BID</a:t>
              </a:r>
              <a:endParaRPr lang="en-US" altLang="zh-CN" sz="1600">
                <a:ea typeface="SimSun" pitchFamily="2" charset="-122"/>
              </a:endParaRPr>
            </a:p>
          </p:txBody>
        </p:sp>
        <p:sp>
          <p:nvSpPr>
            <p:cNvPr id="1059" name="Rectangle 11"/>
            <p:cNvSpPr>
              <a:spLocks noChangeArrowheads="1"/>
            </p:cNvSpPr>
            <p:nvPr/>
          </p:nvSpPr>
          <p:spPr bwMode="auto">
            <a:xfrm>
              <a:off x="2355" y="3610"/>
              <a:ext cx="100" cy="10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 altLang="zh-CN">
                <a:ea typeface="SimSun" pitchFamily="2" charset="-122"/>
              </a:endParaRPr>
            </a:p>
          </p:txBody>
        </p:sp>
        <p:sp>
          <p:nvSpPr>
            <p:cNvPr id="1060" name="Rectangle 12"/>
            <p:cNvSpPr>
              <a:spLocks noChangeArrowheads="1"/>
            </p:cNvSpPr>
            <p:nvPr/>
          </p:nvSpPr>
          <p:spPr bwMode="auto">
            <a:xfrm>
              <a:off x="2491" y="3566"/>
              <a:ext cx="141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700" b="1">
                  <a:solidFill>
                    <a:srgbClr val="FFFFFF"/>
                  </a:solidFill>
                  <a:ea typeface="SimSun" pitchFamily="2" charset="-122"/>
                </a:rPr>
                <a:t>Nilotinib 400 mg BID</a:t>
              </a:r>
              <a:endParaRPr lang="en-US" altLang="zh-CN" sz="1600">
                <a:ea typeface="SimSun" pitchFamily="2" charset="-122"/>
              </a:endParaRPr>
            </a:p>
          </p:txBody>
        </p:sp>
        <p:sp>
          <p:nvSpPr>
            <p:cNvPr id="1061" name="Rectangle 13"/>
            <p:cNvSpPr>
              <a:spLocks noChangeArrowheads="1"/>
            </p:cNvSpPr>
            <p:nvPr/>
          </p:nvSpPr>
          <p:spPr bwMode="auto">
            <a:xfrm>
              <a:off x="4005" y="3610"/>
              <a:ext cx="101" cy="10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 altLang="zh-CN">
                <a:ea typeface="SimSun" pitchFamily="2" charset="-122"/>
              </a:endParaRPr>
            </a:p>
          </p:txBody>
        </p:sp>
        <p:sp>
          <p:nvSpPr>
            <p:cNvPr id="1062" name="Rectangle 14"/>
            <p:cNvSpPr>
              <a:spLocks noChangeArrowheads="1"/>
            </p:cNvSpPr>
            <p:nvPr/>
          </p:nvSpPr>
          <p:spPr bwMode="auto">
            <a:xfrm>
              <a:off x="4142" y="3566"/>
              <a:ext cx="151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900" b="1">
                  <a:solidFill>
                    <a:srgbClr val="FFFFFF"/>
                  </a:solidFill>
                  <a:ea typeface="SimSun" pitchFamily="2" charset="-122"/>
                </a:rPr>
                <a:t>Imatinib 400 mg QD</a:t>
              </a:r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1032" name="Rectangle 30"/>
          <p:cNvSpPr>
            <a:spLocks noChangeArrowheads="1"/>
          </p:cNvSpPr>
          <p:nvPr/>
        </p:nvSpPr>
        <p:spPr bwMode="blackGray">
          <a:xfrm>
            <a:off x="6059488" y="1255713"/>
            <a:ext cx="1057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i="1">
                <a:solidFill>
                  <a:schemeClr val="bg1"/>
                </a:solidFill>
                <a:ea typeface="SimSun" pitchFamily="2" charset="-122"/>
              </a:rPr>
              <a:t>P &lt; . </a:t>
            </a:r>
            <a:r>
              <a:rPr lang="en-US" altLang="zh-CN" sz="1500" b="1">
                <a:solidFill>
                  <a:schemeClr val="bg1"/>
                </a:solidFill>
                <a:ea typeface="SimSun" pitchFamily="2" charset="-122"/>
              </a:rPr>
              <a:t>0001</a:t>
            </a: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blackGray">
          <a:xfrm>
            <a:off x="6519863" y="1689100"/>
            <a:ext cx="1057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i="1">
                <a:solidFill>
                  <a:schemeClr val="bg1"/>
                </a:solidFill>
                <a:ea typeface="SimSun" pitchFamily="2" charset="-122"/>
              </a:rPr>
              <a:t>P &lt; . </a:t>
            </a:r>
            <a:r>
              <a:rPr lang="en-US" altLang="zh-CN" sz="1500" b="1">
                <a:solidFill>
                  <a:schemeClr val="bg1"/>
                </a:solidFill>
                <a:ea typeface="SimSun" pitchFamily="2" charset="-122"/>
              </a:rPr>
              <a:t>0001</a:t>
            </a:r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7524750" y="1271588"/>
            <a:ext cx="0" cy="1311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5810250" y="1279525"/>
            <a:ext cx="0" cy="4349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5808663" y="1279525"/>
            <a:ext cx="1716087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8"/>
          <p:cNvSpPr>
            <a:spLocks noChangeShapeType="1"/>
          </p:cNvSpPr>
          <p:nvPr/>
        </p:nvSpPr>
        <p:spPr bwMode="auto">
          <a:xfrm>
            <a:off x="6524625" y="1697038"/>
            <a:ext cx="0" cy="3571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9"/>
          <p:cNvSpPr>
            <a:spLocks noChangeShapeType="1"/>
          </p:cNvSpPr>
          <p:nvPr/>
        </p:nvSpPr>
        <p:spPr bwMode="auto">
          <a:xfrm>
            <a:off x="6521450" y="1692275"/>
            <a:ext cx="100330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Rectangle 30"/>
          <p:cNvSpPr>
            <a:spLocks noChangeArrowheads="1"/>
          </p:cNvSpPr>
          <p:nvPr/>
        </p:nvSpPr>
        <p:spPr bwMode="blackGray">
          <a:xfrm>
            <a:off x="2332038" y="1724025"/>
            <a:ext cx="1004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i="1">
                <a:solidFill>
                  <a:schemeClr val="bg1"/>
                </a:solidFill>
                <a:ea typeface="SimSun" pitchFamily="2" charset="-122"/>
              </a:rPr>
              <a:t>P &lt; .</a:t>
            </a:r>
            <a:r>
              <a:rPr lang="en-US" altLang="zh-CN" sz="1500" b="1">
                <a:solidFill>
                  <a:schemeClr val="bg1"/>
                </a:solidFill>
                <a:ea typeface="SimSun" pitchFamily="2" charset="-122"/>
              </a:rPr>
              <a:t>0001</a:t>
            </a:r>
          </a:p>
        </p:txBody>
      </p:sp>
      <p:sp>
        <p:nvSpPr>
          <p:cNvPr id="1040" name="Rectangle 31"/>
          <p:cNvSpPr>
            <a:spLocks noChangeArrowheads="1"/>
          </p:cNvSpPr>
          <p:nvPr/>
        </p:nvSpPr>
        <p:spPr bwMode="blackGray">
          <a:xfrm>
            <a:off x="2809875" y="2128838"/>
            <a:ext cx="1004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i="1" dirty="0">
                <a:solidFill>
                  <a:schemeClr val="bg1"/>
                </a:solidFill>
                <a:ea typeface="SimSun" pitchFamily="2" charset="-122"/>
              </a:rPr>
              <a:t>P &lt; .</a:t>
            </a:r>
            <a:r>
              <a:rPr lang="en-US" altLang="zh-CN" sz="1500" b="1" dirty="0">
                <a:solidFill>
                  <a:schemeClr val="bg1"/>
                </a:solidFill>
                <a:ea typeface="SimSun" pitchFamily="2" charset="-122"/>
              </a:rPr>
              <a:t>0001</a:t>
            </a:r>
          </a:p>
        </p:txBody>
      </p:sp>
      <p:sp>
        <p:nvSpPr>
          <p:cNvPr id="1041" name="Line 7"/>
          <p:cNvSpPr>
            <a:spLocks noChangeShapeType="1"/>
          </p:cNvSpPr>
          <p:nvPr/>
        </p:nvSpPr>
        <p:spPr bwMode="auto">
          <a:xfrm>
            <a:off x="3798888" y="1738313"/>
            <a:ext cx="0" cy="1692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8"/>
          <p:cNvSpPr>
            <a:spLocks noChangeShapeType="1"/>
          </p:cNvSpPr>
          <p:nvPr/>
        </p:nvSpPr>
        <p:spPr bwMode="auto">
          <a:xfrm>
            <a:off x="2082800" y="1746250"/>
            <a:ext cx="0" cy="4365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9"/>
          <p:cNvSpPr>
            <a:spLocks noChangeShapeType="1"/>
          </p:cNvSpPr>
          <p:nvPr/>
        </p:nvSpPr>
        <p:spPr bwMode="auto">
          <a:xfrm>
            <a:off x="2081213" y="1746250"/>
            <a:ext cx="1717675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8"/>
          <p:cNvSpPr>
            <a:spLocks noChangeShapeType="1"/>
          </p:cNvSpPr>
          <p:nvPr/>
        </p:nvSpPr>
        <p:spPr bwMode="auto">
          <a:xfrm>
            <a:off x="2797175" y="2165350"/>
            <a:ext cx="0" cy="3571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9"/>
          <p:cNvSpPr>
            <a:spLocks noChangeShapeType="1"/>
          </p:cNvSpPr>
          <p:nvPr/>
        </p:nvSpPr>
        <p:spPr bwMode="auto">
          <a:xfrm>
            <a:off x="2794000" y="2159000"/>
            <a:ext cx="1004888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Rectangle 37"/>
          <p:cNvSpPr>
            <a:spLocks noChangeArrowheads="1"/>
          </p:cNvSpPr>
          <p:nvPr/>
        </p:nvSpPr>
        <p:spPr bwMode="auto">
          <a:xfrm>
            <a:off x="1601788" y="5322888"/>
            <a:ext cx="235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ea typeface="SimSun" pitchFamily="2" charset="-122"/>
              </a:rPr>
              <a:t>MMR </a:t>
            </a:r>
            <a:r>
              <a:rPr lang="en-US" altLang="zh-CN" sz="2000" b="1" i="1">
                <a:solidFill>
                  <a:srgbClr val="FFFFFF"/>
                </a:solidFill>
                <a:ea typeface="SimSun" pitchFamily="2" charset="-122"/>
              </a:rPr>
              <a:t>at</a:t>
            </a:r>
            <a:r>
              <a:rPr lang="en-US" altLang="zh-CN" sz="2000" b="1">
                <a:solidFill>
                  <a:srgbClr val="FFFFFF"/>
                </a:solidFill>
                <a:ea typeface="SimSun" pitchFamily="2" charset="-122"/>
              </a:rPr>
              <a:t> 12 months</a:t>
            </a:r>
            <a:r>
              <a:rPr lang="en-US" altLang="zh-CN" sz="2000" b="1" baseline="30000">
                <a:solidFill>
                  <a:srgbClr val="FFFFFF"/>
                </a:solidFill>
                <a:ea typeface="SimSun" pitchFamily="2" charset="-122"/>
              </a:rPr>
              <a:t>1</a:t>
            </a:r>
            <a:endParaRPr lang="en-US" altLang="zh-CN" sz="1600" baseline="30000">
              <a:ea typeface="SimSun" pitchFamily="2" charset="-122"/>
            </a:endParaRPr>
          </a:p>
        </p:txBody>
      </p:sp>
      <p:sp>
        <p:nvSpPr>
          <p:cNvPr id="1047" name="Rectangle 37"/>
          <p:cNvSpPr>
            <a:spLocks noChangeArrowheads="1"/>
          </p:cNvSpPr>
          <p:nvPr/>
        </p:nvSpPr>
        <p:spPr bwMode="auto">
          <a:xfrm>
            <a:off x="5413375" y="5308600"/>
            <a:ext cx="224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ea typeface="SimSun" pitchFamily="2" charset="-122"/>
              </a:rPr>
              <a:t>MMR </a:t>
            </a:r>
            <a:r>
              <a:rPr lang="en-US" altLang="zh-CN" sz="2000" b="1" i="1">
                <a:solidFill>
                  <a:srgbClr val="FFFFFF"/>
                </a:solidFill>
                <a:ea typeface="SimSun" pitchFamily="2" charset="-122"/>
              </a:rPr>
              <a:t>at</a:t>
            </a:r>
            <a:r>
              <a:rPr lang="en-US" altLang="zh-CN" sz="2000" b="1">
                <a:solidFill>
                  <a:srgbClr val="FFFFFF"/>
                </a:solidFill>
                <a:ea typeface="SimSun" pitchFamily="2" charset="-122"/>
              </a:rPr>
              <a:t> 24 months</a:t>
            </a:r>
            <a:endParaRPr lang="en-US" altLang="zh-CN" b="1" baseline="300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-9525" y="6408738"/>
            <a:ext cx="3595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</p:txBody>
      </p:sp>
      <p:sp>
        <p:nvSpPr>
          <p:cNvPr id="1049" name="Text Box 37"/>
          <p:cNvSpPr txBox="1">
            <a:spLocks noChangeArrowheads="1"/>
          </p:cNvSpPr>
          <p:nvPr/>
        </p:nvSpPr>
        <p:spPr bwMode="auto">
          <a:xfrm>
            <a:off x="941388" y="5989638"/>
            <a:ext cx="816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FFFF00"/>
                </a:solidFill>
                <a:ea typeface="SimSun" pitchFamily="2" charset="-122"/>
              </a:rPr>
              <a:t>Durable MMR </a:t>
            </a:r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at</a:t>
            </a:r>
            <a:r>
              <a:rPr lang="en-US" altLang="zh-CN" sz="1600" b="1">
                <a:solidFill>
                  <a:srgbClr val="FFFF00"/>
                </a:solidFill>
                <a:ea typeface="SimSun" pitchFamily="2" charset="-122"/>
              </a:rPr>
              <a:t> 24 months:</a:t>
            </a:r>
            <a:r>
              <a:rPr lang="en-US" altLang="zh-CN" sz="1600" b="1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Less than 2% of patients in each treatment arm lost </a:t>
            </a:r>
          </a:p>
          <a:p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                                                MMR between 12 and 24 months</a:t>
            </a:r>
          </a:p>
        </p:txBody>
      </p:sp>
      <p:sp>
        <p:nvSpPr>
          <p:cNvPr id="1050" name="Text Box 6"/>
          <p:cNvSpPr txBox="1">
            <a:spLocks noChangeArrowheads="1"/>
          </p:cNvSpPr>
          <p:nvPr/>
        </p:nvSpPr>
        <p:spPr bwMode="auto">
          <a:xfrm>
            <a:off x="1533525" y="4868863"/>
            <a:ext cx="91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282</a:t>
            </a:r>
            <a:endParaRPr lang="en-US" altLang="zh-CN" sz="1400" b="1">
              <a:ea typeface="SimSun" pitchFamily="2" charset="-122"/>
            </a:endParaRPr>
          </a:p>
        </p:txBody>
      </p:sp>
      <p:sp>
        <p:nvSpPr>
          <p:cNvPr id="1051" name="Text Box 6"/>
          <p:cNvSpPr txBox="1">
            <a:spLocks noChangeArrowheads="1"/>
          </p:cNvSpPr>
          <p:nvPr/>
        </p:nvSpPr>
        <p:spPr bwMode="auto">
          <a:xfrm>
            <a:off x="2365375" y="4868863"/>
            <a:ext cx="900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ea typeface="SimSun" pitchFamily="2" charset="-122"/>
              </a:rPr>
              <a:t>n = 281</a:t>
            </a:r>
          </a:p>
        </p:txBody>
      </p:sp>
      <p:sp>
        <p:nvSpPr>
          <p:cNvPr id="1052" name="Text Box 6"/>
          <p:cNvSpPr txBox="1">
            <a:spLocks noChangeArrowheads="1"/>
          </p:cNvSpPr>
          <p:nvPr/>
        </p:nvSpPr>
        <p:spPr bwMode="auto">
          <a:xfrm>
            <a:off x="3186113" y="4870450"/>
            <a:ext cx="963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ea typeface="SimSun" pitchFamily="2" charset="-122"/>
              </a:rPr>
              <a:t>n = 283</a:t>
            </a:r>
          </a:p>
        </p:txBody>
      </p:sp>
      <p:sp>
        <p:nvSpPr>
          <p:cNvPr id="1053" name="Text Box 6"/>
          <p:cNvSpPr txBox="1">
            <a:spLocks noChangeArrowheads="1"/>
          </p:cNvSpPr>
          <p:nvPr/>
        </p:nvSpPr>
        <p:spPr bwMode="auto">
          <a:xfrm>
            <a:off x="5275263" y="4868863"/>
            <a:ext cx="91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282</a:t>
            </a:r>
            <a:endParaRPr lang="en-US" altLang="zh-CN" sz="1400" b="1">
              <a:ea typeface="SimSun" pitchFamily="2" charset="-122"/>
            </a:endParaRPr>
          </a:p>
        </p:txBody>
      </p:sp>
      <p:sp>
        <p:nvSpPr>
          <p:cNvPr id="1054" name="Text Box 6"/>
          <p:cNvSpPr txBox="1">
            <a:spLocks noChangeArrowheads="1"/>
          </p:cNvSpPr>
          <p:nvPr/>
        </p:nvSpPr>
        <p:spPr bwMode="auto">
          <a:xfrm>
            <a:off x="6126163" y="4868863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ea typeface="SimSun" pitchFamily="2" charset="-122"/>
              </a:rPr>
              <a:t>n = 281</a:t>
            </a:r>
          </a:p>
        </p:txBody>
      </p:sp>
      <p:sp>
        <p:nvSpPr>
          <p:cNvPr id="1055" name="Text Box 6"/>
          <p:cNvSpPr txBox="1">
            <a:spLocks noChangeArrowheads="1"/>
          </p:cNvSpPr>
          <p:nvPr/>
        </p:nvSpPr>
        <p:spPr bwMode="auto">
          <a:xfrm>
            <a:off x="6965950" y="4870450"/>
            <a:ext cx="96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1400" b="1">
                <a:ea typeface="SimSun" pitchFamily="2" charset="-122"/>
              </a:rPr>
              <a:t>n = 283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1544638"/>
            <a:ext cx="7815262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9"/>
          <p:cNvSpPr>
            <a:spLocks noChangeShapeType="1"/>
          </p:cNvSpPr>
          <p:nvPr/>
        </p:nvSpPr>
        <p:spPr bwMode="auto">
          <a:xfrm flipV="1">
            <a:off x="6505575" y="1819275"/>
            <a:ext cx="0" cy="3563938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6475413" y="2244725"/>
            <a:ext cx="14017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71%, </a:t>
            </a:r>
            <a:r>
              <a:rPr lang="en-US" altLang="zh-CN" sz="1400" i="1">
                <a:solidFill>
                  <a:schemeClr val="bg1"/>
                </a:solidFill>
                <a:ea typeface="SimSun" pitchFamily="2" charset="-122"/>
              </a:rPr>
              <a:t>P</a:t>
            </a: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 &lt; .0001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6475413" y="2905125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67%, </a:t>
            </a:r>
            <a:r>
              <a:rPr lang="en-US" altLang="zh-CN" sz="1400" i="1">
                <a:solidFill>
                  <a:schemeClr val="bg1"/>
                </a:solidFill>
                <a:ea typeface="SimSun" pitchFamily="2" charset="-122"/>
              </a:rPr>
              <a:t>P</a:t>
            </a: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 &lt; .0001</a:t>
            </a:r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6475413" y="36639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44%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6475413" y="1778000"/>
            <a:ext cx="1287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i="1" u="sng">
                <a:solidFill>
                  <a:schemeClr val="bg1"/>
                </a:solidFill>
                <a:ea typeface="SimSun" pitchFamily="2" charset="-122"/>
              </a:rPr>
              <a:t>By</a:t>
            </a:r>
            <a:r>
              <a:rPr lang="en-US" altLang="zh-CN" sz="1400" u="sng">
                <a:solidFill>
                  <a:schemeClr val="bg1"/>
                </a:solidFill>
                <a:ea typeface="SimSun" pitchFamily="2" charset="-122"/>
              </a:rPr>
              <a:t> 24 months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379413" y="1452563"/>
            <a:ext cx="3841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100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79413" y="1831975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90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379413" y="2211388"/>
            <a:ext cx="3841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80</a:t>
            </a: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379413" y="2589213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70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379413" y="2968625"/>
            <a:ext cx="3841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60</a:t>
            </a: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379413" y="3346450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50</a:t>
            </a:r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379413" y="3725863"/>
            <a:ext cx="3841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40</a:t>
            </a: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379413" y="4105275"/>
            <a:ext cx="384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30</a:t>
            </a:r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379413" y="4484688"/>
            <a:ext cx="3841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20</a:t>
            </a:r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379413" y="4865688"/>
            <a:ext cx="3841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10</a:t>
            </a: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379413" y="5245100"/>
            <a:ext cx="384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altLang="zh-CN" sz="1400" b="1">
                <a:solidFill>
                  <a:srgbClr val="FFFFFF"/>
                </a:solidFill>
                <a:ea typeface="SimSun" pitchFamily="2" charset="-122"/>
              </a:rPr>
              <a:t>0</a:t>
            </a:r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 rot="-5400000">
            <a:off x="-516731" y="3280569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% with MMR</a:t>
            </a:r>
          </a:p>
        </p:txBody>
      </p:sp>
      <p:sp>
        <p:nvSpPr>
          <p:cNvPr id="21524" name="Text Box 40"/>
          <p:cNvSpPr txBox="1">
            <a:spLocks noChangeArrowheads="1"/>
          </p:cNvSpPr>
          <p:nvPr/>
        </p:nvSpPr>
        <p:spPr bwMode="auto">
          <a:xfrm>
            <a:off x="863600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0</a:t>
            </a:r>
          </a:p>
        </p:txBody>
      </p:sp>
      <p:sp>
        <p:nvSpPr>
          <p:cNvPr id="21525" name="Text Box 40"/>
          <p:cNvSpPr txBox="1">
            <a:spLocks noChangeArrowheads="1"/>
          </p:cNvSpPr>
          <p:nvPr/>
        </p:nvSpPr>
        <p:spPr bwMode="auto">
          <a:xfrm>
            <a:off x="1546225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21526" name="Text Box 40"/>
          <p:cNvSpPr txBox="1">
            <a:spLocks noChangeArrowheads="1"/>
          </p:cNvSpPr>
          <p:nvPr/>
        </p:nvSpPr>
        <p:spPr bwMode="auto">
          <a:xfrm>
            <a:off x="2227263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6</a:t>
            </a:r>
          </a:p>
        </p:txBody>
      </p:sp>
      <p:sp>
        <p:nvSpPr>
          <p:cNvPr id="21527" name="Text Box 40"/>
          <p:cNvSpPr txBox="1">
            <a:spLocks noChangeArrowheads="1"/>
          </p:cNvSpPr>
          <p:nvPr/>
        </p:nvSpPr>
        <p:spPr bwMode="auto">
          <a:xfrm>
            <a:off x="2909888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9</a:t>
            </a:r>
          </a:p>
        </p:txBody>
      </p:sp>
      <p:sp>
        <p:nvSpPr>
          <p:cNvPr id="21528" name="Text Box 40"/>
          <p:cNvSpPr txBox="1">
            <a:spLocks noChangeArrowheads="1"/>
          </p:cNvSpPr>
          <p:nvPr/>
        </p:nvSpPr>
        <p:spPr bwMode="auto">
          <a:xfrm>
            <a:off x="3590925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12</a:t>
            </a:r>
          </a:p>
        </p:txBody>
      </p:sp>
      <p:sp>
        <p:nvSpPr>
          <p:cNvPr id="21529" name="Text Box 40"/>
          <p:cNvSpPr txBox="1">
            <a:spLocks noChangeArrowheads="1"/>
          </p:cNvSpPr>
          <p:nvPr/>
        </p:nvSpPr>
        <p:spPr bwMode="auto">
          <a:xfrm>
            <a:off x="4273550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15</a:t>
            </a:r>
          </a:p>
        </p:txBody>
      </p:sp>
      <p:sp>
        <p:nvSpPr>
          <p:cNvPr id="21530" name="Text Box 40"/>
          <p:cNvSpPr txBox="1">
            <a:spLocks noChangeArrowheads="1"/>
          </p:cNvSpPr>
          <p:nvPr/>
        </p:nvSpPr>
        <p:spPr bwMode="auto">
          <a:xfrm>
            <a:off x="4954588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18</a:t>
            </a:r>
          </a:p>
        </p:txBody>
      </p:sp>
      <p:sp>
        <p:nvSpPr>
          <p:cNvPr id="21531" name="Text Box 40"/>
          <p:cNvSpPr txBox="1">
            <a:spLocks noChangeArrowheads="1"/>
          </p:cNvSpPr>
          <p:nvPr/>
        </p:nvSpPr>
        <p:spPr bwMode="auto">
          <a:xfrm>
            <a:off x="5637213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21</a:t>
            </a:r>
          </a:p>
        </p:txBody>
      </p:sp>
      <p:sp>
        <p:nvSpPr>
          <p:cNvPr id="21532" name="Text Box 40"/>
          <p:cNvSpPr txBox="1">
            <a:spLocks noChangeArrowheads="1"/>
          </p:cNvSpPr>
          <p:nvPr/>
        </p:nvSpPr>
        <p:spPr bwMode="auto">
          <a:xfrm>
            <a:off x="6318250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24</a:t>
            </a:r>
          </a:p>
        </p:txBody>
      </p:sp>
      <p:sp>
        <p:nvSpPr>
          <p:cNvPr id="21533" name="Text Box 40"/>
          <p:cNvSpPr txBox="1">
            <a:spLocks noChangeArrowheads="1"/>
          </p:cNvSpPr>
          <p:nvPr/>
        </p:nvSpPr>
        <p:spPr bwMode="auto">
          <a:xfrm>
            <a:off x="7000875" y="5567363"/>
            <a:ext cx="382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27</a:t>
            </a:r>
          </a:p>
        </p:txBody>
      </p:sp>
      <p:sp>
        <p:nvSpPr>
          <p:cNvPr id="21534" name="Text Box 40"/>
          <p:cNvSpPr txBox="1">
            <a:spLocks noChangeArrowheads="1"/>
          </p:cNvSpPr>
          <p:nvPr/>
        </p:nvSpPr>
        <p:spPr bwMode="auto">
          <a:xfrm>
            <a:off x="7681913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30</a:t>
            </a:r>
          </a:p>
        </p:txBody>
      </p:sp>
      <p:sp>
        <p:nvSpPr>
          <p:cNvPr id="21535" name="Text Box 40"/>
          <p:cNvSpPr txBox="1">
            <a:spLocks noChangeArrowheads="1"/>
          </p:cNvSpPr>
          <p:nvPr/>
        </p:nvSpPr>
        <p:spPr bwMode="auto">
          <a:xfrm>
            <a:off x="8364538" y="5567363"/>
            <a:ext cx="3825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33</a:t>
            </a: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2816225" y="5794375"/>
            <a:ext cx="401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Time since randomization (Months)</a:t>
            </a:r>
          </a:p>
        </p:txBody>
      </p:sp>
      <p:sp>
        <p:nvSpPr>
          <p:cNvPr id="21537" name="Line 9"/>
          <p:cNvSpPr>
            <a:spLocks noChangeShapeType="1"/>
          </p:cNvSpPr>
          <p:nvPr/>
        </p:nvSpPr>
        <p:spPr bwMode="auto">
          <a:xfrm flipV="1">
            <a:off x="3792538" y="2359025"/>
            <a:ext cx="0" cy="3068638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Text Box 13"/>
          <p:cNvSpPr txBox="1">
            <a:spLocks noChangeArrowheads="1"/>
          </p:cNvSpPr>
          <p:nvPr/>
        </p:nvSpPr>
        <p:spPr bwMode="auto">
          <a:xfrm>
            <a:off x="3798888" y="2625725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55%, </a:t>
            </a:r>
            <a:r>
              <a:rPr lang="en-US" altLang="zh-CN" sz="1400" i="1">
                <a:solidFill>
                  <a:schemeClr val="bg1"/>
                </a:solidFill>
                <a:ea typeface="SimSun" pitchFamily="2" charset="-122"/>
              </a:rPr>
              <a:t>P</a:t>
            </a: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 &lt; .0001</a:t>
            </a:r>
          </a:p>
        </p:txBody>
      </p:sp>
      <p:sp>
        <p:nvSpPr>
          <p:cNvPr id="21539" name="Text Box 14"/>
          <p:cNvSpPr txBox="1">
            <a:spLocks noChangeArrowheads="1"/>
          </p:cNvSpPr>
          <p:nvPr/>
        </p:nvSpPr>
        <p:spPr bwMode="auto">
          <a:xfrm>
            <a:off x="3798888" y="3486150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51%, </a:t>
            </a:r>
            <a:r>
              <a:rPr lang="en-US" altLang="zh-CN" sz="1400" i="1">
                <a:solidFill>
                  <a:schemeClr val="bg1"/>
                </a:solidFill>
                <a:ea typeface="SimSun" pitchFamily="2" charset="-122"/>
              </a:rPr>
              <a:t>P</a:t>
            </a: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 &lt; .0001</a:t>
            </a:r>
          </a:p>
        </p:txBody>
      </p:sp>
      <p:sp>
        <p:nvSpPr>
          <p:cNvPr id="21540" name="Text Box 15"/>
          <p:cNvSpPr txBox="1">
            <a:spLocks noChangeArrowheads="1"/>
          </p:cNvSpPr>
          <p:nvPr/>
        </p:nvSpPr>
        <p:spPr bwMode="auto">
          <a:xfrm>
            <a:off x="3798888" y="443071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27%</a:t>
            </a:r>
          </a:p>
        </p:txBody>
      </p:sp>
      <p:sp>
        <p:nvSpPr>
          <p:cNvPr id="21541" name="Text Box 16"/>
          <p:cNvSpPr txBox="1">
            <a:spLocks noChangeArrowheads="1"/>
          </p:cNvSpPr>
          <p:nvPr/>
        </p:nvSpPr>
        <p:spPr bwMode="auto">
          <a:xfrm>
            <a:off x="3798888" y="2344738"/>
            <a:ext cx="1287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i="1" u="sng">
                <a:solidFill>
                  <a:schemeClr val="bg1"/>
                </a:solidFill>
                <a:ea typeface="SimSun" pitchFamily="2" charset="-122"/>
              </a:rPr>
              <a:t>By</a:t>
            </a:r>
            <a:r>
              <a:rPr lang="en-US" altLang="zh-CN" sz="1400" u="sng">
                <a:solidFill>
                  <a:schemeClr val="bg1"/>
                </a:solidFill>
                <a:ea typeface="SimSun" pitchFamily="2" charset="-122"/>
              </a:rPr>
              <a:t> 12 months</a:t>
            </a:r>
          </a:p>
        </p:txBody>
      </p:sp>
      <p:sp>
        <p:nvSpPr>
          <p:cNvPr id="11304" name="Text Box 44"/>
          <p:cNvSpPr txBox="1">
            <a:spLocks noChangeArrowheads="1"/>
          </p:cNvSpPr>
          <p:nvPr/>
        </p:nvSpPr>
        <p:spPr bwMode="auto">
          <a:xfrm>
            <a:off x="3756025" y="3719513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1600" b="1">
                <a:solidFill>
                  <a:srgbClr val="FFFF00"/>
                </a:solidFill>
                <a:cs typeface="Arial" pitchFamily="34" charset="0"/>
              </a:rPr>
              <a:t>Δ</a:t>
            </a:r>
            <a:r>
              <a:rPr lang="en-US" altLang="zh-CN" sz="1600" b="1">
                <a:solidFill>
                  <a:srgbClr val="FFFF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1600" b="1">
                <a:solidFill>
                  <a:srgbClr val="FFFF00"/>
                </a:solidFill>
                <a:ea typeface="SimSun" pitchFamily="2" charset="-122"/>
              </a:rPr>
              <a:t> 24%-28%</a:t>
            </a:r>
          </a:p>
        </p:txBody>
      </p:sp>
      <p:sp>
        <p:nvSpPr>
          <p:cNvPr id="11305" name="Text Box 45"/>
          <p:cNvSpPr txBox="1">
            <a:spLocks noChangeArrowheads="1"/>
          </p:cNvSpPr>
          <p:nvPr/>
        </p:nvSpPr>
        <p:spPr bwMode="auto">
          <a:xfrm>
            <a:off x="6448425" y="3211513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1600" b="1">
                <a:solidFill>
                  <a:srgbClr val="FFFF00"/>
                </a:solidFill>
                <a:cs typeface="Arial" pitchFamily="34" charset="0"/>
              </a:rPr>
              <a:t>Δ</a:t>
            </a:r>
            <a:r>
              <a:rPr lang="en-US" altLang="zh-CN" sz="1600" b="1">
                <a:solidFill>
                  <a:srgbClr val="FFFF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1600" b="1">
                <a:solidFill>
                  <a:srgbClr val="FFFF00"/>
                </a:solidFill>
                <a:ea typeface="SimSun" pitchFamily="2" charset="-122"/>
              </a:rPr>
              <a:t> 23%-27%</a:t>
            </a:r>
          </a:p>
        </p:txBody>
      </p:sp>
      <p:sp>
        <p:nvSpPr>
          <p:cNvPr id="11306" name="Line 46"/>
          <p:cNvSpPr>
            <a:spLocks noChangeShapeType="1"/>
          </p:cNvSpPr>
          <p:nvPr/>
        </p:nvSpPr>
        <p:spPr bwMode="auto">
          <a:xfrm>
            <a:off x="3729038" y="3629025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47"/>
          <p:cNvSpPr>
            <a:spLocks noChangeShapeType="1"/>
          </p:cNvSpPr>
          <p:nvPr/>
        </p:nvSpPr>
        <p:spPr bwMode="auto">
          <a:xfrm>
            <a:off x="6410325" y="3024188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492250" y="1325563"/>
            <a:ext cx="2330450" cy="1098550"/>
            <a:chOff x="1492250" y="1326333"/>
            <a:chExt cx="2329712" cy="1097940"/>
          </a:xfrm>
        </p:grpSpPr>
        <p:sp>
          <p:nvSpPr>
            <p:cNvPr id="49" name="TextBox 48"/>
            <p:cNvSpPr txBox="1"/>
            <p:nvPr/>
          </p:nvSpPr>
          <p:spPr>
            <a:xfrm>
              <a:off x="1492250" y="1592885"/>
              <a:ext cx="1925028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Nilotinib 300 mg </a:t>
              </a:r>
              <a:r>
                <a:rPr lang="en-US" sz="1400" b="1" cap="all" dirty="0">
                  <a:solidFill>
                    <a:schemeClr val="bg1"/>
                  </a:solidFill>
                  <a:latin typeface="+mn-lt"/>
                </a:rPr>
                <a:t>bid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92250" y="1851503"/>
              <a:ext cx="1925028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Nilotinib 400 mg </a:t>
              </a:r>
              <a:r>
                <a:rPr lang="en-US" sz="1400" b="1" cap="all" dirty="0">
                  <a:solidFill>
                    <a:schemeClr val="bg1"/>
                  </a:solidFill>
                  <a:latin typeface="+mn-lt"/>
                </a:rPr>
                <a:t>bid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92250" y="2116469"/>
              <a:ext cx="1856787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Imatinib 400 mg </a:t>
              </a:r>
              <a:r>
                <a:rPr lang="en-US" sz="1400" b="1" cap="all" dirty="0">
                  <a:solidFill>
                    <a:schemeClr val="bg1"/>
                  </a:solidFill>
                  <a:latin typeface="+mn-lt"/>
                </a:rPr>
                <a:t>qd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39515" y="1592885"/>
              <a:ext cx="482447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282</a:t>
              </a:r>
              <a:endParaRPr lang="en-US" sz="1400" b="1" cap="all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39515" y="1851503"/>
              <a:ext cx="482447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281</a:t>
              </a:r>
              <a:endParaRPr lang="en-US" sz="1400" b="1" cap="all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39515" y="2116469"/>
              <a:ext cx="482447" cy="3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283</a:t>
              </a:r>
              <a:endParaRPr lang="en-US" sz="1400" b="1" cap="all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557" name="TextBox 54"/>
            <p:cNvSpPr txBox="1">
              <a:spLocks noChangeArrowheads="1"/>
            </p:cNvSpPr>
            <p:nvPr/>
          </p:nvSpPr>
          <p:spPr bwMode="auto">
            <a:xfrm>
              <a:off x="3433148" y="1326333"/>
              <a:ext cx="293594" cy="30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 u="sng">
                  <a:solidFill>
                    <a:schemeClr val="bg1"/>
                  </a:solidFill>
                  <a:ea typeface="SimSun" pitchFamily="2" charset="-122"/>
                </a:rPr>
                <a:t>n</a:t>
              </a:r>
            </a:p>
          </p:txBody>
        </p:sp>
      </p:grpSp>
      <p:sp>
        <p:nvSpPr>
          <p:cNvPr id="21547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  <p:sp>
        <p:nvSpPr>
          <p:cNvPr id="21548" name="Rectangle 3"/>
          <p:cNvSpPr txBox="1">
            <a:spLocks noChangeArrowheads="1"/>
          </p:cNvSpPr>
          <p:nvPr/>
        </p:nvSpPr>
        <p:spPr bwMode="auto">
          <a:xfrm>
            <a:off x="228600" y="3270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zh-CN" sz="3600" dirty="0">
                <a:solidFill>
                  <a:srgbClr val="FFFF00"/>
                </a:solidFill>
                <a:ea typeface="SimSun" pitchFamily="2" charset="-122"/>
              </a:rPr>
              <a:t>Cumulative Incidence of MMR*</a:t>
            </a:r>
          </a:p>
        </p:txBody>
      </p:sp>
      <p:sp>
        <p:nvSpPr>
          <p:cNvPr id="21549" name="Text Box 24"/>
          <p:cNvSpPr txBox="1">
            <a:spLocks noChangeArrowheads="1"/>
          </p:cNvSpPr>
          <p:nvPr/>
        </p:nvSpPr>
        <p:spPr bwMode="auto">
          <a:xfrm>
            <a:off x="-9525" y="6408738"/>
            <a:ext cx="3595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" grpId="0"/>
      <p:bldP spid="11305" grpId="0"/>
      <p:bldP spid="11306" grpId="0" animBg="1"/>
      <p:bldP spid="1130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700"/>
            <a:ext cx="9144000" cy="935038"/>
          </a:xfrm>
        </p:spPr>
        <p:txBody>
          <a:bodyPr/>
          <a:lstStyle/>
          <a:p>
            <a:pPr algn="ctr" eaLnBrk="1" hangingPunct="1"/>
            <a:r>
              <a:rPr lang="en-US" altLang="zh-CN" sz="3600" dirty="0" err="1" smtClean="0">
                <a:ea typeface="SimSun" pitchFamily="2" charset="-122"/>
              </a:rPr>
              <a:t>CCyR</a:t>
            </a:r>
            <a:r>
              <a:rPr lang="en-US" altLang="zh-CN" sz="3600" dirty="0" smtClean="0">
                <a:ea typeface="SimSun" pitchFamily="2" charset="-122"/>
              </a:rPr>
              <a:t> Rates by 24 Months</a:t>
            </a:r>
            <a:r>
              <a:rPr lang="en-US" altLang="zh-CN" sz="3600" baseline="30000" dirty="0" smtClean="0">
                <a:ea typeface="SimSun" pitchFamily="2" charset="-122"/>
              </a:rPr>
              <a:t>*</a:t>
            </a:r>
            <a:endParaRPr lang="en-US" altLang="zh-CN" sz="3600" dirty="0" smtClean="0">
              <a:ea typeface="SimSun" pitchFamily="2" charset="-122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85800" y="1620838"/>
          <a:ext cx="8077200" cy="4779962"/>
        </p:xfrm>
        <a:graphic>
          <a:graphicData uri="http://schemas.openxmlformats.org/presentationml/2006/ole">
            <p:oleObj spid="_x0000_s20485" name="Chart" r:id="rId4" imgW="8286784" imgH="4572000" progId="MSGraph.Chart.8">
              <p:embed followColorScheme="full"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 rot="-5400000">
            <a:off x="-1438275" y="3600450"/>
            <a:ext cx="3852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% With CCyR</a:t>
            </a:r>
          </a:p>
        </p:txBody>
      </p:sp>
      <p:sp useBgFill="1">
        <p:nvSpPr>
          <p:cNvPr id="3077" name="Rectangle 5"/>
          <p:cNvSpPr>
            <a:spLocks noChangeArrowheads="1"/>
          </p:cNvSpPr>
          <p:nvPr/>
        </p:nvSpPr>
        <p:spPr bwMode="auto">
          <a:xfrm>
            <a:off x="5062538" y="1600200"/>
            <a:ext cx="947737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.016</a:t>
            </a:r>
          </a:p>
        </p:txBody>
      </p:sp>
      <p:sp useBgFill="1">
        <p:nvSpPr>
          <p:cNvPr id="3078" name="Rectangle 6"/>
          <p:cNvSpPr>
            <a:spLocks noChangeArrowheads="1"/>
          </p:cNvSpPr>
          <p:nvPr/>
        </p:nvSpPr>
        <p:spPr bwMode="auto">
          <a:xfrm>
            <a:off x="4343400" y="1143000"/>
            <a:ext cx="1062038" cy="3381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.0018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269038" y="1539875"/>
            <a:ext cx="0" cy="7842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3505200" y="1539875"/>
            <a:ext cx="11113" cy="28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505200" y="1539875"/>
            <a:ext cx="27638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>
            <a:off x="4933950" y="1905000"/>
            <a:ext cx="0" cy="171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4924425" y="1905000"/>
            <a:ext cx="13303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2979738" y="5192713"/>
            <a:ext cx="124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n = 282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0" y="6553200"/>
            <a:ext cx="3595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</p:txBody>
      </p:sp>
      <p:sp>
        <p:nvSpPr>
          <p:cNvPr id="3087" name="Text Box 6"/>
          <p:cNvSpPr txBox="1">
            <a:spLocks noChangeArrowheads="1"/>
          </p:cNvSpPr>
          <p:nvPr/>
        </p:nvSpPr>
        <p:spPr bwMode="auto">
          <a:xfrm>
            <a:off x="4360863" y="5192713"/>
            <a:ext cx="124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ea typeface="SimSun" pitchFamily="2" charset="-122"/>
              </a:rPr>
              <a:t>n = 281</a:t>
            </a:r>
          </a:p>
        </p:txBody>
      </p:sp>
      <p:sp>
        <p:nvSpPr>
          <p:cNvPr id="3088" name="Text Box 6"/>
          <p:cNvSpPr txBox="1">
            <a:spLocks noChangeArrowheads="1"/>
          </p:cNvSpPr>
          <p:nvPr/>
        </p:nvSpPr>
        <p:spPr bwMode="auto">
          <a:xfrm>
            <a:off x="5775325" y="5192713"/>
            <a:ext cx="1246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ea typeface="SimSun" pitchFamily="2" charset="-122"/>
              </a:rPr>
              <a:t>n = 283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57200" y="777875"/>
          <a:ext cx="8686800" cy="5141913"/>
        </p:xfrm>
        <a:graphic>
          <a:graphicData uri="http://schemas.openxmlformats.org/presentationml/2006/ole">
            <p:oleObj spid="_x0000_s21509" name="Chart" r:id="rId4" imgW="8286784" imgH="4572000" progId="MSGraph.Chart.8">
              <p:embed followColorScheme="full"/>
            </p:oleObj>
          </a:graphicData>
        </a:graphic>
      </p:graphicFrame>
      <p:sp>
        <p:nvSpPr>
          <p:cNvPr id="5123" name="Rectangle 4"/>
          <p:cNvSpPr>
            <a:spLocks noChangeArrowheads="1"/>
          </p:cNvSpPr>
          <p:nvPr/>
        </p:nvSpPr>
        <p:spPr bwMode="auto">
          <a:xfrm rot="-5400000">
            <a:off x="-1797843" y="2801143"/>
            <a:ext cx="421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% of Patients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16088" y="4656138"/>
            <a:ext cx="80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282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613025" y="465613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92500" y="465613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283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694363" y="4656138"/>
            <a:ext cx="80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282</a:t>
            </a: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6600825" y="465613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281</a:t>
            </a: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7499350" y="4656138"/>
            <a:ext cx="80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 = 283</a:t>
            </a: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-9525" y="5224463"/>
            <a:ext cx="89154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  <a:p>
            <a:pPr>
              <a:spcBef>
                <a:spcPts val="300"/>
              </a:spcBef>
            </a:pP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Suboptimal response: &lt; PCyR at 6 months; &lt; CCyR at 12 months; &lt; MMR at 18 months</a:t>
            </a:r>
          </a:p>
          <a:p>
            <a:pPr>
              <a:spcBef>
                <a:spcPts val="300"/>
              </a:spcBef>
            </a:pP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Treatment failure: No CyR at 6 months; &lt; PCyR at 12 months; &lt; CCyR at 18 months; at any time within 18 months loss of CHR, loss of CCyR, progression to AP/BC, or clonal evolution</a:t>
            </a:r>
          </a:p>
          <a:p>
            <a:pPr>
              <a:spcBef>
                <a:spcPts val="300"/>
              </a:spcBef>
            </a:pPr>
            <a:r>
              <a:rPr lang="en-US" altLang="zh-CN" sz="1400">
                <a:solidFill>
                  <a:schemeClr val="bg1"/>
                </a:solidFill>
                <a:ea typeface="SimSun" pitchFamily="2" charset="-122"/>
              </a:rPr>
              <a:t>Patients satisfying criteria for both suboptimal response and treatment failure were counted as treatment failure</a:t>
            </a:r>
          </a:p>
        </p:txBody>
      </p:sp>
      <p:sp>
        <p:nvSpPr>
          <p:cNvPr id="5132" name="Rectangle 2"/>
          <p:cNvSpPr txBox="1">
            <a:spLocks noChangeArrowheads="1"/>
          </p:cNvSpPr>
          <p:nvPr/>
        </p:nvSpPr>
        <p:spPr bwMode="auto">
          <a:xfrm>
            <a:off x="114300" y="3508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zh-CN" sz="3400" dirty="0">
                <a:solidFill>
                  <a:srgbClr val="FFFF00"/>
                </a:solidFill>
                <a:ea typeface="SimSun" pitchFamily="2" charset="-122"/>
              </a:rPr>
              <a:t>Suboptimal Response and </a:t>
            </a:r>
            <a:br>
              <a:rPr lang="en-US" altLang="zh-CN" sz="3400" dirty="0">
                <a:solidFill>
                  <a:srgbClr val="FFFF00"/>
                </a:solidFill>
                <a:ea typeface="SimSun" pitchFamily="2" charset="-122"/>
              </a:rPr>
            </a:br>
            <a:r>
              <a:rPr lang="en-US" altLang="zh-CN" sz="3400" dirty="0">
                <a:solidFill>
                  <a:srgbClr val="FFFF00"/>
                </a:solidFill>
                <a:ea typeface="SimSun" pitchFamily="2" charset="-122"/>
              </a:rPr>
              <a:t>Treatment Failure by 18 Months</a:t>
            </a:r>
            <a:r>
              <a:rPr lang="en-US" altLang="zh-CN" sz="3200" baseline="30000" dirty="0">
                <a:solidFill>
                  <a:srgbClr val="FFFF00"/>
                </a:solidFill>
                <a:ea typeface="SimSun" pitchFamily="2" charset="-122"/>
              </a:rPr>
              <a:t>*</a:t>
            </a:r>
            <a:r>
              <a:rPr lang="en-US" altLang="zh-CN" sz="3400" dirty="0">
                <a:solidFill>
                  <a:srgbClr val="FFFF00"/>
                </a:solidFill>
                <a:ea typeface="SimSun" pitchFamily="2" charset="-12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1106488"/>
          <a:ext cx="8686800" cy="5141912"/>
        </p:xfrm>
        <a:graphic>
          <a:graphicData uri="http://schemas.openxmlformats.org/presentationml/2006/ole">
            <p:oleObj spid="_x0000_s22533" name="Chart" r:id="rId4" imgW="8286784" imgH="4572000" progId="MSGraph.Chart.8">
              <p:embed followColorScheme="full"/>
            </p:oleObj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47675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zh-CN" sz="3400" dirty="0" smtClean="0">
                <a:ea typeface="SimSun" pitchFamily="2" charset="-122"/>
              </a:rPr>
              <a:t>Progression to AP/BC on</a:t>
            </a:r>
            <a:br>
              <a:rPr lang="en-US" altLang="zh-CN" sz="3400" dirty="0" smtClean="0">
                <a:ea typeface="SimSun" pitchFamily="2" charset="-122"/>
              </a:rPr>
            </a:br>
            <a:r>
              <a:rPr lang="en-US" altLang="zh-CN" sz="3400" dirty="0" smtClean="0">
                <a:ea typeface="SimSun" pitchFamily="2" charset="-122"/>
              </a:rPr>
              <a:t>Core Treatment*</a:t>
            </a:r>
            <a:r>
              <a:rPr lang="en-US" altLang="zh-CN" sz="3400" baseline="30000" dirty="0" smtClean="0">
                <a:ea typeface="SimSun" pitchFamily="2" charset="-122"/>
              </a:rPr>
              <a:t>†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 rot="-5400000">
            <a:off x="-1781174" y="3478212"/>
            <a:ext cx="421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a typeface="SimSun" pitchFamily="2" charset="-122"/>
              </a:rPr>
              <a:t>Number of Patients</a:t>
            </a:r>
            <a:endParaRPr lang="en-US" altLang="zh-CN" sz="2000" b="1">
              <a:solidFill>
                <a:schemeClr val="bg1"/>
              </a:solidFill>
              <a:ea typeface="SimSun" pitchFamily="2" charset="-122"/>
              <a:sym typeface="Symbol" pitchFamily="18" charset="2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22438" y="5049838"/>
            <a:ext cx="81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0.7%</a:t>
            </a:r>
            <a:endParaRPr lang="en-US" altLang="zh-CN" sz="1400" b="1">
              <a:ea typeface="SimSun" pitchFamily="2" charset="-122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18163" y="5049838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0.7%</a:t>
            </a:r>
            <a:endParaRPr lang="en-US" altLang="zh-CN" sz="1400" b="1">
              <a:ea typeface="SimSun" pitchFamily="2" charset="-122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117600" y="5767388"/>
            <a:ext cx="7477125" cy="258762"/>
            <a:chOff x="704" y="3754"/>
            <a:chExt cx="4710" cy="163"/>
          </a:xfrm>
        </p:grpSpPr>
        <p:sp>
          <p:nvSpPr>
            <p:cNvPr id="6174" name="Rectangle 9"/>
            <p:cNvSpPr>
              <a:spLocks noChangeArrowheads="1"/>
            </p:cNvSpPr>
            <p:nvPr/>
          </p:nvSpPr>
          <p:spPr bwMode="auto">
            <a:xfrm>
              <a:off x="704" y="3798"/>
              <a:ext cx="101" cy="10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ea typeface="SimSun" pitchFamily="2" charset="-122"/>
              </a:endParaRPr>
            </a:p>
          </p:txBody>
        </p:sp>
        <p:sp>
          <p:nvSpPr>
            <p:cNvPr id="6175" name="Rectangle 10"/>
            <p:cNvSpPr>
              <a:spLocks noChangeArrowheads="1"/>
            </p:cNvSpPr>
            <p:nvPr/>
          </p:nvSpPr>
          <p:spPr bwMode="auto">
            <a:xfrm>
              <a:off x="841" y="3754"/>
              <a:ext cx="132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700" b="1">
                  <a:solidFill>
                    <a:srgbClr val="FFFFFF"/>
                  </a:solidFill>
                  <a:ea typeface="SimSun" pitchFamily="2" charset="-122"/>
                </a:rPr>
                <a:t>Nilotinib 300 mg BID</a:t>
              </a:r>
              <a:endParaRPr lang="en-US" altLang="zh-CN" sz="1600">
                <a:ea typeface="SimSun" pitchFamily="2" charset="-122"/>
              </a:endParaRPr>
            </a:p>
          </p:txBody>
        </p:sp>
        <p:sp>
          <p:nvSpPr>
            <p:cNvPr id="6176" name="Rectangle 11"/>
            <p:cNvSpPr>
              <a:spLocks noChangeArrowheads="1"/>
            </p:cNvSpPr>
            <p:nvPr/>
          </p:nvSpPr>
          <p:spPr bwMode="auto">
            <a:xfrm>
              <a:off x="2355" y="3798"/>
              <a:ext cx="100" cy="10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ea typeface="SimSun" pitchFamily="2" charset="-122"/>
              </a:endParaRPr>
            </a:p>
          </p:txBody>
        </p:sp>
        <p:sp>
          <p:nvSpPr>
            <p:cNvPr id="6177" name="Rectangle 12"/>
            <p:cNvSpPr>
              <a:spLocks noChangeArrowheads="1"/>
            </p:cNvSpPr>
            <p:nvPr/>
          </p:nvSpPr>
          <p:spPr bwMode="auto">
            <a:xfrm>
              <a:off x="2491" y="3754"/>
              <a:ext cx="132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700" b="1">
                  <a:solidFill>
                    <a:srgbClr val="FFFFFF"/>
                  </a:solidFill>
                  <a:ea typeface="SimSun" pitchFamily="2" charset="-122"/>
                </a:rPr>
                <a:t>Nilotinib 400 mg BID</a:t>
              </a:r>
              <a:endParaRPr lang="en-US" altLang="zh-CN" sz="1600">
                <a:ea typeface="SimSun" pitchFamily="2" charset="-122"/>
              </a:endParaRPr>
            </a:p>
          </p:txBody>
        </p:sp>
        <p:sp>
          <p:nvSpPr>
            <p:cNvPr id="6178" name="Rectangle 13"/>
            <p:cNvSpPr>
              <a:spLocks noChangeArrowheads="1"/>
            </p:cNvSpPr>
            <p:nvPr/>
          </p:nvSpPr>
          <p:spPr bwMode="auto">
            <a:xfrm>
              <a:off x="4005" y="3798"/>
              <a:ext cx="101" cy="10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ea typeface="SimSun" pitchFamily="2" charset="-122"/>
              </a:endParaRPr>
            </a:p>
          </p:txBody>
        </p:sp>
        <p:sp>
          <p:nvSpPr>
            <p:cNvPr id="6179" name="Rectangle 14"/>
            <p:cNvSpPr>
              <a:spLocks noChangeArrowheads="1"/>
            </p:cNvSpPr>
            <p:nvPr/>
          </p:nvSpPr>
          <p:spPr bwMode="auto">
            <a:xfrm>
              <a:off x="4142" y="3754"/>
              <a:ext cx="1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700" b="1">
                  <a:solidFill>
                    <a:srgbClr val="FFFFFF"/>
                  </a:solidFill>
                  <a:ea typeface="SimSun" pitchFamily="2" charset="-122"/>
                </a:rPr>
                <a:t>Imatinib 400 mg QD</a:t>
              </a:r>
              <a:endParaRPr lang="en-US" altLang="zh-CN" sz="1600">
                <a:ea typeface="SimSun" pitchFamily="2" charset="-122"/>
              </a:endParaRPr>
            </a:p>
          </p:txBody>
        </p:sp>
      </p:grpSp>
      <p:sp>
        <p:nvSpPr>
          <p:cNvPr id="6152" name="Rectangle 30"/>
          <p:cNvSpPr>
            <a:spLocks noChangeArrowheads="1"/>
          </p:cNvSpPr>
          <p:nvPr/>
        </p:nvSpPr>
        <p:spPr bwMode="blackGray">
          <a:xfrm>
            <a:off x="2454275" y="1609725"/>
            <a:ext cx="106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.0059</a:t>
            </a:r>
          </a:p>
        </p:txBody>
      </p:sp>
      <p:sp>
        <p:nvSpPr>
          <p:cNvPr id="6153" name="Rectangle 31"/>
          <p:cNvSpPr>
            <a:spLocks noChangeArrowheads="1"/>
          </p:cNvSpPr>
          <p:nvPr/>
        </p:nvSpPr>
        <p:spPr bwMode="blackGray">
          <a:xfrm>
            <a:off x="2978150" y="2082800"/>
            <a:ext cx="106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.0196</a:t>
            </a:r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>
            <a:off x="4016375" y="1625600"/>
            <a:ext cx="0" cy="1203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8"/>
          <p:cNvSpPr>
            <a:spLocks noChangeShapeType="1"/>
          </p:cNvSpPr>
          <p:nvPr/>
        </p:nvSpPr>
        <p:spPr bwMode="auto">
          <a:xfrm flipH="1">
            <a:off x="2174875" y="1635125"/>
            <a:ext cx="14288" cy="22590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2187575" y="1635125"/>
            <a:ext cx="1828800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8"/>
          <p:cNvSpPr>
            <a:spLocks noChangeShapeType="1"/>
          </p:cNvSpPr>
          <p:nvPr/>
        </p:nvSpPr>
        <p:spPr bwMode="auto">
          <a:xfrm flipH="1">
            <a:off x="2946400" y="2066925"/>
            <a:ext cx="3175" cy="1793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9"/>
          <p:cNvSpPr>
            <a:spLocks noChangeShapeType="1"/>
          </p:cNvSpPr>
          <p:nvPr/>
        </p:nvSpPr>
        <p:spPr bwMode="auto">
          <a:xfrm>
            <a:off x="2946400" y="2084388"/>
            <a:ext cx="1069975" cy="142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Rectangle 30"/>
          <p:cNvSpPr>
            <a:spLocks noChangeArrowheads="1"/>
          </p:cNvSpPr>
          <p:nvPr/>
        </p:nvSpPr>
        <p:spPr bwMode="blackGray">
          <a:xfrm>
            <a:off x="6299200" y="1609725"/>
            <a:ext cx="106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.0003</a:t>
            </a:r>
          </a:p>
        </p:txBody>
      </p:sp>
      <p:sp>
        <p:nvSpPr>
          <p:cNvPr id="6160" name="Rectangle 31"/>
          <p:cNvSpPr>
            <a:spLocks noChangeArrowheads="1"/>
          </p:cNvSpPr>
          <p:nvPr/>
        </p:nvSpPr>
        <p:spPr bwMode="blackGray">
          <a:xfrm>
            <a:off x="6823075" y="2082800"/>
            <a:ext cx="106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chemeClr val="bg1"/>
                </a:solidFill>
                <a:ea typeface="SimSun" pitchFamily="2" charset="-122"/>
              </a:rPr>
              <a:t>P = 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.0089</a:t>
            </a:r>
          </a:p>
        </p:txBody>
      </p:sp>
      <p:sp>
        <p:nvSpPr>
          <p:cNvPr id="6161" name="Line 7"/>
          <p:cNvSpPr>
            <a:spLocks noChangeShapeType="1"/>
          </p:cNvSpPr>
          <p:nvPr/>
        </p:nvSpPr>
        <p:spPr bwMode="auto">
          <a:xfrm flipH="1">
            <a:off x="7848600" y="1625600"/>
            <a:ext cx="12700" cy="858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8"/>
          <p:cNvSpPr>
            <a:spLocks noChangeShapeType="1"/>
          </p:cNvSpPr>
          <p:nvPr/>
        </p:nvSpPr>
        <p:spPr bwMode="auto">
          <a:xfrm flipH="1">
            <a:off x="6019800" y="1635125"/>
            <a:ext cx="14288" cy="22590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9"/>
          <p:cNvSpPr>
            <a:spLocks noChangeShapeType="1"/>
          </p:cNvSpPr>
          <p:nvPr/>
        </p:nvSpPr>
        <p:spPr bwMode="auto">
          <a:xfrm>
            <a:off x="6032500" y="1635125"/>
            <a:ext cx="1828800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8"/>
          <p:cNvSpPr>
            <a:spLocks noChangeShapeType="1"/>
          </p:cNvSpPr>
          <p:nvPr/>
        </p:nvSpPr>
        <p:spPr bwMode="auto">
          <a:xfrm flipH="1">
            <a:off x="6791325" y="2066925"/>
            <a:ext cx="3175" cy="1793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9"/>
          <p:cNvSpPr>
            <a:spLocks noChangeShapeType="1"/>
          </p:cNvSpPr>
          <p:nvPr/>
        </p:nvSpPr>
        <p:spPr bwMode="auto">
          <a:xfrm>
            <a:off x="6791325" y="2084388"/>
            <a:ext cx="1069975" cy="142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38"/>
          <p:cNvSpPr>
            <a:spLocks noChangeArrowheads="1"/>
          </p:cNvSpPr>
          <p:nvPr/>
        </p:nvSpPr>
        <p:spPr bwMode="auto">
          <a:xfrm>
            <a:off x="5508625" y="5413375"/>
            <a:ext cx="288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Including Clonal Evolution</a:t>
            </a:r>
            <a:endParaRPr lang="en-US" altLang="zh-CN" sz="1400">
              <a:ea typeface="SimSun" pitchFamily="2" charset="-122"/>
            </a:endParaRPr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0" y="6238875"/>
            <a:ext cx="70627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  <a:p>
            <a:pPr>
              <a:spcBef>
                <a:spcPts val="300"/>
              </a:spcBef>
            </a:pPr>
            <a:r>
              <a:rPr lang="en-US" altLang="zh-CN" sz="1600" b="1" baseline="30000">
                <a:solidFill>
                  <a:schemeClr val="bg1"/>
                </a:solidFill>
                <a:ea typeface="SimSun" pitchFamily="2" charset="-122"/>
              </a:rPr>
              <a:t>†</a:t>
            </a:r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Progression to AP/BC or death due to CML while on core treatment</a:t>
            </a:r>
          </a:p>
        </p:txBody>
      </p:sp>
      <p:sp>
        <p:nvSpPr>
          <p:cNvPr id="6168" name="Text Box 6"/>
          <p:cNvSpPr txBox="1">
            <a:spLocks noChangeArrowheads="1"/>
          </p:cNvSpPr>
          <p:nvPr/>
        </p:nvSpPr>
        <p:spPr bwMode="auto">
          <a:xfrm>
            <a:off x="2622550" y="5049838"/>
            <a:ext cx="81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1.1%</a:t>
            </a:r>
          </a:p>
        </p:txBody>
      </p:sp>
      <p:sp>
        <p:nvSpPr>
          <p:cNvPr id="6169" name="Text Box 6"/>
          <p:cNvSpPr txBox="1">
            <a:spLocks noChangeArrowheads="1"/>
          </p:cNvSpPr>
          <p:nvPr/>
        </p:nvSpPr>
        <p:spPr bwMode="auto">
          <a:xfrm>
            <a:off x="3503613" y="5049838"/>
            <a:ext cx="81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4.2%</a:t>
            </a:r>
          </a:p>
        </p:txBody>
      </p:sp>
      <p:sp>
        <p:nvSpPr>
          <p:cNvPr id="6170" name="Text Box 6"/>
          <p:cNvSpPr txBox="1">
            <a:spLocks noChangeArrowheads="1"/>
          </p:cNvSpPr>
          <p:nvPr/>
        </p:nvSpPr>
        <p:spPr bwMode="auto">
          <a:xfrm>
            <a:off x="6511925" y="5049838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1.8%</a:t>
            </a:r>
          </a:p>
        </p:txBody>
      </p:sp>
      <p:sp>
        <p:nvSpPr>
          <p:cNvPr id="6171" name="Text Box 6"/>
          <p:cNvSpPr txBox="1">
            <a:spLocks noChangeArrowheads="1"/>
          </p:cNvSpPr>
          <p:nvPr/>
        </p:nvSpPr>
        <p:spPr bwMode="auto">
          <a:xfrm>
            <a:off x="7423150" y="5049838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6.0%</a:t>
            </a:r>
          </a:p>
        </p:txBody>
      </p:sp>
      <p:sp>
        <p:nvSpPr>
          <p:cNvPr id="6172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287338"/>
            <a:ext cx="8801100" cy="1143000"/>
          </a:xfrm>
        </p:spPr>
        <p:txBody>
          <a:bodyPr/>
          <a:lstStyle/>
          <a:p>
            <a:pPr algn="ctr" eaLnBrk="1" hangingPunct="1"/>
            <a:r>
              <a:rPr lang="en-US" altLang="zh-CN" sz="3600" dirty="0" smtClean="0">
                <a:ea typeface="SimSun" pitchFamily="2" charset="-122"/>
              </a:rPr>
              <a:t>PFS on Core Treatment</a:t>
            </a:r>
            <a:r>
              <a:rPr lang="en-US" altLang="zh-CN" sz="3600" baseline="30000" dirty="0" smtClean="0">
                <a:ea typeface="SimSun" pitchFamily="2" charset="-122"/>
              </a:rPr>
              <a:t>*†</a:t>
            </a:r>
            <a:r>
              <a:rPr lang="en-US" altLang="zh-CN" sz="3600" dirty="0" smtClean="0">
                <a:ea typeface="SimSun" pitchFamily="2" charset="-122"/>
              </a:rPr>
              <a:t> </a:t>
            </a:r>
          </a:p>
        </p:txBody>
      </p:sp>
      <p:graphicFrame>
        <p:nvGraphicFramePr>
          <p:cNvPr id="18472" name="Group 40"/>
          <p:cNvGraphicFramePr>
            <a:graphicFrameLocks noGrp="1"/>
          </p:cNvGraphicFramePr>
          <p:nvPr/>
        </p:nvGraphicFramePr>
        <p:xfrm>
          <a:off x="392113" y="1616075"/>
          <a:ext cx="8350250" cy="3250442"/>
        </p:xfrm>
        <a:graphic>
          <a:graphicData uri="http://schemas.openxmlformats.org/drawingml/2006/table">
            <a:tbl>
              <a:tblPr/>
              <a:tblGrid>
                <a:gridCol w="3173412"/>
                <a:gridCol w="1725613"/>
                <a:gridCol w="1725612"/>
                <a:gridCol w="17256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A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Nilotinib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Nilotinib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Imatinib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Number of events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Estimated 24-month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rate of PFS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98.0%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97.7%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95.2%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 value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0.0736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0.0437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–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9" name="Text Box 20"/>
          <p:cNvSpPr txBox="1">
            <a:spLocks noChangeArrowheads="1"/>
          </p:cNvSpPr>
          <p:nvPr/>
        </p:nvSpPr>
        <p:spPr bwMode="auto">
          <a:xfrm>
            <a:off x="406400" y="5411787"/>
            <a:ext cx="8737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*ITT population</a:t>
            </a:r>
          </a:p>
          <a:p>
            <a:pPr>
              <a:spcBef>
                <a:spcPts val="300"/>
              </a:spcBef>
            </a:pPr>
            <a:r>
              <a:rPr lang="en-US" altLang="zh-CN" b="1" baseline="30000" dirty="0">
                <a:solidFill>
                  <a:schemeClr val="bg1"/>
                </a:solidFill>
                <a:ea typeface="SimSun" pitchFamily="2" charset="-122"/>
              </a:rPr>
              <a:t>†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Progression to AP/BC or death due to any cause while on core treatment</a:t>
            </a:r>
          </a:p>
        </p:txBody>
      </p:sp>
      <p:sp>
        <p:nvSpPr>
          <p:cNvPr id="23580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0663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ea typeface="SimSun" pitchFamily="2" charset="-122"/>
              </a:rPr>
              <a:t>Overall Survival*</a:t>
            </a:r>
            <a:r>
              <a:rPr lang="en-US" altLang="zh-CN" sz="3600" b="1" baseline="30000" dirty="0" smtClean="0">
                <a:ea typeface="SimSun" pitchFamily="2" charset="-122"/>
                <a:cs typeface="Arial" pitchFamily="34" charset="0"/>
              </a:rPr>
              <a:t>†</a:t>
            </a:r>
            <a:r>
              <a:rPr lang="en-US" altLang="zh-CN" sz="3600" b="1" dirty="0" smtClean="0">
                <a:ea typeface="SimSun" pitchFamily="2" charset="-122"/>
              </a:rPr>
              <a:t> </a:t>
            </a:r>
          </a:p>
        </p:txBody>
      </p:sp>
      <p:graphicFrame>
        <p:nvGraphicFramePr>
          <p:cNvPr id="24627" name="Group 51"/>
          <p:cNvGraphicFramePr>
            <a:graphicFrameLocks noGrp="1"/>
          </p:cNvGraphicFramePr>
          <p:nvPr/>
        </p:nvGraphicFramePr>
        <p:xfrm>
          <a:off x="392113" y="1393825"/>
          <a:ext cx="8350250" cy="4163108"/>
        </p:xfrm>
        <a:graphic>
          <a:graphicData uri="http://schemas.openxmlformats.org/drawingml/2006/table">
            <a:tbl>
              <a:tblPr/>
              <a:tblGrid>
                <a:gridCol w="3225800"/>
                <a:gridCol w="1708150"/>
                <a:gridCol w="1708150"/>
                <a:gridCol w="170815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Nilotinib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300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Nilotinib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400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Imatinib</a:t>
                      </a:r>
                      <a:b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400 mg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n = 283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Total number of deaths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  <a:endParaRPr kumimoji="0" lang="en-US" altLang="zh-CN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Estimated 24-month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rate of OS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97.4%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97.8%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96.3%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P-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value (OS)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0.6485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0.2125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–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         CML-unrelated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         CML-related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  <a:endParaRPr kumimoji="0" lang="en-US" altLang="zh-CN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  <a:endParaRPr kumimoji="0" lang="en-US" altLang="zh-CN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</a:tbl>
          </a:graphicData>
        </a:graphic>
      </p:graphicFrame>
      <p:sp>
        <p:nvSpPr>
          <p:cNvPr id="24623" name="Text Box 24"/>
          <p:cNvSpPr txBox="1">
            <a:spLocks noChangeArrowheads="1"/>
          </p:cNvSpPr>
          <p:nvPr/>
        </p:nvSpPr>
        <p:spPr bwMode="auto">
          <a:xfrm>
            <a:off x="0" y="6313488"/>
            <a:ext cx="66167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*ITT population </a:t>
            </a:r>
          </a:p>
          <a:p>
            <a:pPr>
              <a:spcBef>
                <a:spcPct val="10000"/>
              </a:spcBef>
            </a:pPr>
            <a:r>
              <a:rPr lang="en-US" altLang="zh-CN" sz="1400" b="1" baseline="30000">
                <a:solidFill>
                  <a:schemeClr val="bg1"/>
                </a:solidFill>
                <a:ea typeface="SimSun" pitchFamily="2" charset="-122"/>
              </a:rPr>
              <a:t>†</a:t>
            </a:r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Including deaths after discontinuation of core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0" kern="0" dirty="0">
                <a:latin typeface="+mn-lt"/>
                <a:ea typeface="ＭＳ Ｐゴシック" panose="020B0600070205080204" pitchFamily="34" charset="-128"/>
              </a:rPr>
              <a:t>P</a:t>
            </a:r>
            <a:r>
              <a:rPr lang="en-US" b="0" kern="0" dirty="0" smtClean="0">
                <a:latin typeface="+mn-lt"/>
                <a:ea typeface="ＭＳ Ｐゴシック" panose="020B0600070205080204" pitchFamily="34" charset="-128"/>
              </a:rPr>
              <a:t>hases of CML (duration without TKI </a:t>
            </a:r>
            <a:r>
              <a:rPr lang="en-US" b="0" kern="0" dirty="0" err="1" smtClean="0">
                <a:latin typeface="+mn-lt"/>
                <a:ea typeface="ＭＳ Ｐゴシック" panose="020B0600070205080204" pitchFamily="34" charset="-128"/>
              </a:rPr>
              <a:t>rx</a:t>
            </a:r>
            <a:r>
              <a:rPr lang="en-US" b="0" kern="0" dirty="0" smtClean="0">
                <a:latin typeface="+mn-lt"/>
                <a:ea typeface="ＭＳ Ｐゴシック" panose="020B0600070205080204" pitchFamily="34" charset="-128"/>
              </a:rPr>
              <a:t>)</a:t>
            </a:r>
            <a:endParaRPr lang="en-US" b="0" dirty="0">
              <a:latin typeface="+mn-lt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22538" y="2233613"/>
            <a:ext cx="0" cy="32559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5488" y="2025650"/>
            <a:ext cx="7697787" cy="3997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2175" y="2230438"/>
            <a:ext cx="7327900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2638" y="2505075"/>
            <a:ext cx="205105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Chronic phase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Median duration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5–6 years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63875" y="2798763"/>
            <a:ext cx="21701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Accelerated phase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Median duration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6–9 months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5588" y="2951163"/>
            <a:ext cx="31638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Blast crisis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Median survival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3–6 months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4650" y="2212975"/>
            <a:ext cx="548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Advanced phases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276850" y="2700338"/>
            <a:ext cx="0" cy="260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25488" y="3362325"/>
            <a:ext cx="7696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911475" y="2028825"/>
            <a:ext cx="0" cy="3282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921000" y="2689225"/>
            <a:ext cx="55006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844550" y="4878388"/>
            <a:ext cx="7554913" cy="1025525"/>
          </a:xfrm>
          <a:prstGeom prst="rightArrow">
            <a:avLst>
              <a:gd name="adj1" fmla="val 50000"/>
              <a:gd name="adj2" fmla="val 184172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35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SimSun" pitchFamily="2" charset="-122"/>
              </a:rPr>
              <a:t>Grade 3/4 </a:t>
            </a:r>
            <a:r>
              <a:rPr lang="en-US" altLang="zh-CN" sz="3600" dirty="0" err="1" smtClean="0">
                <a:ea typeface="SimSun" pitchFamily="2" charset="-122"/>
              </a:rPr>
              <a:t>Myelosuppression</a:t>
            </a:r>
            <a:endParaRPr lang="en-US" altLang="zh-CN" sz="3600" dirty="0" smtClean="0">
              <a:ea typeface="SimSun" pitchFamily="2" charset="-122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50838" y="1431925"/>
          <a:ext cx="8701087" cy="4953000"/>
        </p:xfrm>
        <a:graphic>
          <a:graphicData uri="http://schemas.openxmlformats.org/presentationml/2006/ole">
            <p:oleObj spid="_x0000_s23560" name="Chart" r:id="rId4" imgW="8639057" imgH="4914900" progId="MSGraph.Chart.8">
              <p:embed followColorScheme="full"/>
            </p:oleObj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658813" y="1143000"/>
          <a:ext cx="8199437" cy="4251325"/>
        </p:xfrm>
        <a:graphic>
          <a:graphicData uri="http://schemas.openxmlformats.org/presentationml/2006/ole">
            <p:oleObj spid="_x0000_s23561" name="Chart" r:id="rId5" imgW="8153535" imgH="4200457" progId="MSGraph.Chart.8">
              <p:embed followColorScheme="full"/>
            </p:oleObj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 rot="-5400000">
            <a:off x="-1189831" y="3071019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a typeface="SimSun" pitchFamily="2" charset="-122"/>
              </a:rPr>
              <a:t>% of Patients</a:t>
            </a:r>
          </a:p>
        </p:txBody>
      </p:sp>
      <p:sp>
        <p:nvSpPr>
          <p:cNvPr id="7174" name="Rectangle 37"/>
          <p:cNvSpPr>
            <a:spLocks noChangeArrowheads="1"/>
          </p:cNvSpPr>
          <p:nvPr/>
        </p:nvSpPr>
        <p:spPr bwMode="auto">
          <a:xfrm>
            <a:off x="1844675" y="510540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Anemia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75" name="Rectangle 37"/>
          <p:cNvSpPr>
            <a:spLocks noChangeArrowheads="1"/>
          </p:cNvSpPr>
          <p:nvPr/>
        </p:nvSpPr>
        <p:spPr bwMode="auto">
          <a:xfrm>
            <a:off x="4041775" y="51054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Neutropenia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76" name="Rectangle 37"/>
          <p:cNvSpPr>
            <a:spLocks noChangeArrowheads="1"/>
          </p:cNvSpPr>
          <p:nvPr/>
        </p:nvSpPr>
        <p:spPr bwMode="auto">
          <a:xfrm>
            <a:off x="6175375" y="51054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Thrombocytopenia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77" name="Rectangle 37"/>
          <p:cNvSpPr>
            <a:spLocks noChangeArrowheads="1"/>
          </p:cNvSpPr>
          <p:nvPr/>
        </p:nvSpPr>
        <p:spPr bwMode="auto">
          <a:xfrm>
            <a:off x="1492250" y="412115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4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78" name="Rectangle 37"/>
          <p:cNvSpPr>
            <a:spLocks noChangeArrowheads="1"/>
          </p:cNvSpPr>
          <p:nvPr/>
        </p:nvSpPr>
        <p:spPr bwMode="auto">
          <a:xfrm>
            <a:off x="2136775" y="414655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4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79" name="Rectangle 37"/>
          <p:cNvSpPr>
            <a:spLocks noChangeArrowheads="1"/>
          </p:cNvSpPr>
          <p:nvPr/>
        </p:nvSpPr>
        <p:spPr bwMode="auto">
          <a:xfrm>
            <a:off x="2765425" y="39973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5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0" name="Rectangle 37"/>
          <p:cNvSpPr>
            <a:spLocks noChangeArrowheads="1"/>
          </p:cNvSpPr>
          <p:nvPr/>
        </p:nvSpPr>
        <p:spPr bwMode="auto">
          <a:xfrm>
            <a:off x="3913188" y="3070225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12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1" name="Rectangle 37"/>
          <p:cNvSpPr>
            <a:spLocks noChangeArrowheads="1"/>
          </p:cNvSpPr>
          <p:nvPr/>
        </p:nvSpPr>
        <p:spPr bwMode="auto">
          <a:xfrm>
            <a:off x="4541838" y="3206750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11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2" name="Rectangle 37"/>
          <p:cNvSpPr>
            <a:spLocks noChangeArrowheads="1"/>
          </p:cNvSpPr>
          <p:nvPr/>
        </p:nvSpPr>
        <p:spPr bwMode="auto">
          <a:xfrm>
            <a:off x="5159375" y="1870075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21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3" name="Rectangle 37"/>
          <p:cNvSpPr>
            <a:spLocks noChangeArrowheads="1"/>
          </p:cNvSpPr>
          <p:nvPr/>
        </p:nvSpPr>
        <p:spPr bwMode="auto">
          <a:xfrm>
            <a:off x="6418263" y="3333750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10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7050088" y="3078163"/>
            <a:ext cx="3111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12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5" name="Rectangle 37"/>
          <p:cNvSpPr>
            <a:spLocks noChangeArrowheads="1"/>
          </p:cNvSpPr>
          <p:nvPr/>
        </p:nvSpPr>
        <p:spPr bwMode="auto">
          <a:xfrm>
            <a:off x="7764463" y="346075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9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7186" name="Rectangle 37"/>
          <p:cNvSpPr>
            <a:spLocks noChangeArrowheads="1"/>
          </p:cNvSpPr>
          <p:nvPr/>
        </p:nvSpPr>
        <p:spPr bwMode="auto">
          <a:xfrm>
            <a:off x="788988" y="5497513"/>
            <a:ext cx="222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Nilotinib 300 mg BID</a:t>
            </a:r>
          </a:p>
        </p:txBody>
      </p:sp>
      <p:sp>
        <p:nvSpPr>
          <p:cNvPr id="7187" name="Rectangle 28"/>
          <p:cNvSpPr>
            <a:spLocks noChangeArrowheads="1"/>
          </p:cNvSpPr>
          <p:nvPr/>
        </p:nvSpPr>
        <p:spPr bwMode="auto">
          <a:xfrm>
            <a:off x="471488" y="5524500"/>
            <a:ext cx="236537" cy="220663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7188" name="Rectangle 37"/>
          <p:cNvSpPr>
            <a:spLocks noChangeArrowheads="1"/>
          </p:cNvSpPr>
          <p:nvPr/>
        </p:nvSpPr>
        <p:spPr bwMode="auto">
          <a:xfrm>
            <a:off x="3738563" y="5497513"/>
            <a:ext cx="222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Nilotinib 400 mg BID</a:t>
            </a:r>
          </a:p>
        </p:txBody>
      </p:sp>
      <p:sp>
        <p:nvSpPr>
          <p:cNvPr id="7189" name="Rectangle 29"/>
          <p:cNvSpPr>
            <a:spLocks noChangeArrowheads="1"/>
          </p:cNvSpPr>
          <p:nvPr/>
        </p:nvSpPr>
        <p:spPr bwMode="auto">
          <a:xfrm>
            <a:off x="3403600" y="5524500"/>
            <a:ext cx="236538" cy="220663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7190" name="Rectangle 37"/>
          <p:cNvSpPr>
            <a:spLocks noChangeArrowheads="1"/>
          </p:cNvSpPr>
          <p:nvPr/>
        </p:nvSpPr>
        <p:spPr bwMode="auto">
          <a:xfrm>
            <a:off x="6697663" y="549751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Imatinib 400 mg QD</a:t>
            </a:r>
          </a:p>
        </p:txBody>
      </p:sp>
      <p:sp>
        <p:nvSpPr>
          <p:cNvPr id="7191" name="Rectangle 30"/>
          <p:cNvSpPr>
            <a:spLocks noChangeArrowheads="1"/>
          </p:cNvSpPr>
          <p:nvPr/>
        </p:nvSpPr>
        <p:spPr bwMode="auto">
          <a:xfrm>
            <a:off x="6354763" y="5524500"/>
            <a:ext cx="236537" cy="220663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7192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06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ea typeface="SimSun" pitchFamily="2" charset="-122"/>
              </a:rPr>
              <a:t>Selected Grade 3/4 Biochemical Abnormalities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50838" y="1431925"/>
          <a:ext cx="8701087" cy="4953000"/>
        </p:xfrm>
        <a:graphic>
          <a:graphicData uri="http://schemas.openxmlformats.org/presentationml/2006/ole">
            <p:oleObj spid="_x0000_s24584" name="Chart" r:id="rId4" imgW="8639057" imgH="4914900" progId="MSGraph.Chart.8">
              <p:embed followColorScheme="full"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658813" y="1143000"/>
          <a:ext cx="8199437" cy="4251325"/>
        </p:xfrm>
        <a:graphic>
          <a:graphicData uri="http://schemas.openxmlformats.org/presentationml/2006/ole">
            <p:oleObj spid="_x0000_s24585" name="Chart" r:id="rId5" imgW="8153535" imgH="4219643" progId="MSGraph.Chart.8">
              <p:embed followColorScheme="full"/>
            </p:oleObj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 rot="-5400000">
            <a:off x="-1189831" y="3071019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a typeface="SimSun" pitchFamily="2" charset="-122"/>
              </a:rPr>
              <a:t>% of Patients</a:t>
            </a:r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1570038" y="5116513"/>
            <a:ext cx="90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Lipase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  <a:cs typeface="Arial" pitchFamily="34" charset="0"/>
              </a:rPr>
              <a:t>↑</a:t>
            </a:r>
            <a:endParaRPr lang="en-US" altLang="zh-CN">
              <a:ea typeface="SimSun" pitchFamily="2" charset="-122"/>
              <a:cs typeface="Arial" pitchFamily="34" charset="0"/>
            </a:endParaRPr>
          </a:p>
        </p:txBody>
      </p:sp>
      <p:sp>
        <p:nvSpPr>
          <p:cNvPr id="9223" name="Rectangle 37"/>
          <p:cNvSpPr>
            <a:spLocks noChangeArrowheads="1"/>
          </p:cNvSpPr>
          <p:nvPr/>
        </p:nvSpPr>
        <p:spPr bwMode="auto">
          <a:xfrm>
            <a:off x="3721100" y="511651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ALT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↑</a:t>
            </a:r>
          </a:p>
        </p:txBody>
      </p:sp>
      <p:sp>
        <p:nvSpPr>
          <p:cNvPr id="9224" name="Rectangle 37"/>
          <p:cNvSpPr>
            <a:spLocks noChangeArrowheads="1"/>
          </p:cNvSpPr>
          <p:nvPr/>
        </p:nvSpPr>
        <p:spPr bwMode="auto">
          <a:xfrm>
            <a:off x="5175250" y="5116513"/>
            <a:ext cx="168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Total bilirubin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↑</a:t>
            </a:r>
          </a:p>
        </p:txBody>
      </p:sp>
      <p:sp>
        <p:nvSpPr>
          <p:cNvPr id="9225" name="Rectangle 37"/>
          <p:cNvSpPr>
            <a:spLocks noChangeArrowheads="1"/>
          </p:cNvSpPr>
          <p:nvPr/>
        </p:nvSpPr>
        <p:spPr bwMode="auto">
          <a:xfrm>
            <a:off x="1390650" y="23368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7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26" name="Rectangle 37"/>
          <p:cNvSpPr>
            <a:spLocks noChangeArrowheads="1"/>
          </p:cNvSpPr>
          <p:nvPr/>
        </p:nvSpPr>
        <p:spPr bwMode="auto">
          <a:xfrm>
            <a:off x="1936750" y="19700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8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27" name="Rectangle 37"/>
          <p:cNvSpPr>
            <a:spLocks noChangeArrowheads="1"/>
          </p:cNvSpPr>
          <p:nvPr/>
        </p:nvSpPr>
        <p:spPr bwMode="auto">
          <a:xfrm>
            <a:off x="2432050" y="36337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3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28" name="Rectangle 37"/>
          <p:cNvSpPr>
            <a:spLocks noChangeArrowheads="1"/>
          </p:cNvSpPr>
          <p:nvPr/>
        </p:nvSpPr>
        <p:spPr bwMode="auto">
          <a:xfrm>
            <a:off x="788988" y="5497513"/>
            <a:ext cx="222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Nilotinib 300 mg BID</a:t>
            </a:r>
          </a:p>
        </p:txBody>
      </p:sp>
      <p:sp>
        <p:nvSpPr>
          <p:cNvPr id="9229" name="Rectangle 28"/>
          <p:cNvSpPr>
            <a:spLocks noChangeArrowheads="1"/>
          </p:cNvSpPr>
          <p:nvPr/>
        </p:nvSpPr>
        <p:spPr bwMode="auto">
          <a:xfrm>
            <a:off x="471488" y="5524500"/>
            <a:ext cx="236537" cy="220663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9230" name="Rectangle 37"/>
          <p:cNvSpPr>
            <a:spLocks noChangeArrowheads="1"/>
          </p:cNvSpPr>
          <p:nvPr/>
        </p:nvSpPr>
        <p:spPr bwMode="auto">
          <a:xfrm>
            <a:off x="3738563" y="5497513"/>
            <a:ext cx="222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Nilotinib 400 mg BID</a:t>
            </a:r>
          </a:p>
        </p:txBody>
      </p:sp>
      <p:sp>
        <p:nvSpPr>
          <p:cNvPr id="9231" name="Rectangle 29"/>
          <p:cNvSpPr>
            <a:spLocks noChangeArrowheads="1"/>
          </p:cNvSpPr>
          <p:nvPr/>
        </p:nvSpPr>
        <p:spPr bwMode="auto">
          <a:xfrm>
            <a:off x="3403600" y="5524500"/>
            <a:ext cx="236538" cy="220663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9232" name="Rectangle 37"/>
          <p:cNvSpPr>
            <a:spLocks noChangeArrowheads="1"/>
          </p:cNvSpPr>
          <p:nvPr/>
        </p:nvSpPr>
        <p:spPr bwMode="auto">
          <a:xfrm>
            <a:off x="6697663" y="549751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Imatinib 400 mg QD</a:t>
            </a:r>
          </a:p>
        </p:txBody>
      </p:sp>
      <p:sp>
        <p:nvSpPr>
          <p:cNvPr id="9233" name="Rectangle 30"/>
          <p:cNvSpPr>
            <a:spLocks noChangeArrowheads="1"/>
          </p:cNvSpPr>
          <p:nvPr/>
        </p:nvSpPr>
        <p:spPr bwMode="auto">
          <a:xfrm>
            <a:off x="6354763" y="5524500"/>
            <a:ext cx="236537" cy="220663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zh-CN">
              <a:ea typeface="SimSun" pitchFamily="2" charset="-122"/>
            </a:endParaRPr>
          </a:p>
        </p:txBody>
      </p:sp>
      <p:sp>
        <p:nvSpPr>
          <p:cNvPr id="9234" name="Rectangle 37"/>
          <p:cNvSpPr>
            <a:spLocks noChangeArrowheads="1"/>
          </p:cNvSpPr>
          <p:nvPr/>
        </p:nvSpPr>
        <p:spPr bwMode="auto">
          <a:xfrm>
            <a:off x="3429000" y="331787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4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35" name="Rectangle 37"/>
          <p:cNvSpPr>
            <a:spLocks noChangeArrowheads="1"/>
          </p:cNvSpPr>
          <p:nvPr/>
        </p:nvSpPr>
        <p:spPr bwMode="auto">
          <a:xfrm>
            <a:off x="3929063" y="16652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9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36" name="Rectangle 37"/>
          <p:cNvSpPr>
            <a:spLocks noChangeArrowheads="1"/>
          </p:cNvSpPr>
          <p:nvPr/>
        </p:nvSpPr>
        <p:spPr bwMode="auto">
          <a:xfrm>
            <a:off x="4427538" y="36718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3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37" name="Rectangle 37"/>
          <p:cNvSpPr>
            <a:spLocks noChangeArrowheads="1"/>
          </p:cNvSpPr>
          <p:nvPr/>
        </p:nvSpPr>
        <p:spPr bwMode="auto">
          <a:xfrm>
            <a:off x="5424488" y="33416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4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38" name="Rectangle 37"/>
          <p:cNvSpPr>
            <a:spLocks noChangeArrowheads="1"/>
          </p:cNvSpPr>
          <p:nvPr/>
        </p:nvSpPr>
        <p:spPr bwMode="auto">
          <a:xfrm>
            <a:off x="5910263" y="1960563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8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39" name="Rectangle 37"/>
          <p:cNvSpPr>
            <a:spLocks noChangeArrowheads="1"/>
          </p:cNvSpPr>
          <p:nvPr/>
        </p:nvSpPr>
        <p:spPr bwMode="auto">
          <a:xfrm>
            <a:off x="7427913" y="26416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6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40" name="Rectangle 37"/>
          <p:cNvSpPr>
            <a:spLocks noChangeArrowheads="1"/>
          </p:cNvSpPr>
          <p:nvPr/>
        </p:nvSpPr>
        <p:spPr bwMode="auto">
          <a:xfrm>
            <a:off x="7939088" y="2932113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5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41" name="Rectangle 37"/>
          <p:cNvSpPr>
            <a:spLocks noChangeArrowheads="1"/>
          </p:cNvSpPr>
          <p:nvPr/>
        </p:nvSpPr>
        <p:spPr bwMode="auto">
          <a:xfrm>
            <a:off x="8437563" y="46243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0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42" name="Rectangle 37"/>
          <p:cNvSpPr>
            <a:spLocks noChangeArrowheads="1"/>
          </p:cNvSpPr>
          <p:nvPr/>
        </p:nvSpPr>
        <p:spPr bwMode="auto">
          <a:xfrm>
            <a:off x="7493000" y="511651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Glucose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↑</a:t>
            </a:r>
          </a:p>
        </p:txBody>
      </p:sp>
      <p:sp>
        <p:nvSpPr>
          <p:cNvPr id="9243" name="Rectangle 37"/>
          <p:cNvSpPr>
            <a:spLocks noChangeArrowheads="1"/>
          </p:cNvSpPr>
          <p:nvPr/>
        </p:nvSpPr>
        <p:spPr bwMode="auto">
          <a:xfrm>
            <a:off x="6310313" y="4311650"/>
            <a:ext cx="3968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ea typeface="SimSun" pitchFamily="2" charset="-122"/>
              </a:rPr>
              <a:t>&lt; 1</a:t>
            </a:r>
            <a:endParaRPr lang="en-US" altLang="zh-CN" b="1">
              <a:ea typeface="SimSun" pitchFamily="2" charset="-122"/>
            </a:endParaRPr>
          </a:p>
        </p:txBody>
      </p:sp>
      <p:sp>
        <p:nvSpPr>
          <p:cNvPr id="9244" name="Text Box 6"/>
          <p:cNvSpPr txBox="1">
            <a:spLocks noChangeArrowheads="1"/>
          </p:cNvSpPr>
          <p:nvPr/>
        </p:nvSpPr>
        <p:spPr bwMode="auto">
          <a:xfrm>
            <a:off x="6553200" y="661193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Data cut-off: 20Aug2010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888" y="1458913"/>
            <a:ext cx="8901112" cy="5267325"/>
          </a:xfrm>
        </p:spPr>
        <p:txBody>
          <a:bodyPr/>
          <a:lstStyle/>
          <a:p>
            <a:pPr eaLnBrk="1" hangingPunct="1"/>
            <a:r>
              <a:rPr lang="en-US" altLang="zh-CN" sz="2800" dirty="0" err="1" smtClean="0">
                <a:solidFill>
                  <a:schemeClr val="bg1"/>
                </a:solidFill>
                <a:ea typeface="SimSun" pitchFamily="2" charset="-122"/>
              </a:rPr>
              <a:t>Nilotinib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 continues to demonstrate: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bg1"/>
                </a:solidFill>
                <a:ea typeface="SimSun" pitchFamily="2" charset="-122"/>
              </a:rPr>
              <a:t>Superior </a:t>
            </a:r>
            <a:r>
              <a:rPr lang="en-US" altLang="zh-CN" sz="2400" dirty="0" err="1" smtClean="0">
                <a:solidFill>
                  <a:schemeClr val="bg1"/>
                </a:solidFill>
                <a:ea typeface="SimSun" pitchFamily="2" charset="-122"/>
              </a:rPr>
              <a:t>CCyR</a:t>
            </a:r>
            <a:r>
              <a:rPr lang="en-US" altLang="zh-CN" sz="2400" dirty="0" smtClean="0">
                <a:solidFill>
                  <a:schemeClr val="bg1"/>
                </a:solidFill>
                <a:ea typeface="SimSun" pitchFamily="2" charset="-122"/>
              </a:rPr>
              <a:t>, MMR, and CMR.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bg1"/>
                </a:solidFill>
                <a:ea typeface="SimSun" pitchFamily="2" charset="-122"/>
              </a:rPr>
              <a:t>Significantly fewer progressions to AP/BC.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bg1"/>
                </a:solidFill>
                <a:ea typeface="SimSun" pitchFamily="2" charset="-122"/>
              </a:rPr>
              <a:t>Lower rates of suboptimal response and treatment failure.</a:t>
            </a:r>
          </a:p>
          <a:p>
            <a:pPr eaLnBrk="1" hangingPunct="1"/>
            <a:endParaRPr lang="en-US" altLang="zh-CN" sz="2800" dirty="0" smtClean="0">
              <a:solidFill>
                <a:schemeClr val="bg1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dirty="0" err="1" smtClean="0">
                <a:solidFill>
                  <a:schemeClr val="bg1"/>
                </a:solidFill>
                <a:ea typeface="SimSun" pitchFamily="2" charset="-122"/>
              </a:rPr>
              <a:t>Nilotinib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 at both doses was generally well-tolerated, and fewer adverse events lead to discontinuation in the </a:t>
            </a:r>
            <a:r>
              <a:rPr lang="en-US" altLang="zh-CN" sz="2800" dirty="0" err="1" smtClean="0">
                <a:solidFill>
                  <a:schemeClr val="bg1"/>
                </a:solidFill>
                <a:ea typeface="SimSun" pitchFamily="2" charset="-122"/>
              </a:rPr>
              <a:t>nilotinib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 300 mg BID arm.</a:t>
            </a:r>
          </a:p>
          <a:p>
            <a:pPr eaLnBrk="1" hangingPunct="1"/>
            <a:endParaRPr lang="en-US" altLang="zh-CN" sz="2800" dirty="0" smtClean="0">
              <a:solidFill>
                <a:schemeClr val="bg1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Longer follow-up supports the superiority of </a:t>
            </a:r>
            <a:r>
              <a:rPr lang="en-US" altLang="zh-CN" sz="2800" dirty="0" err="1" smtClean="0">
                <a:solidFill>
                  <a:schemeClr val="bg1"/>
                </a:solidFill>
                <a:ea typeface="SimSun" pitchFamily="2" charset="-122"/>
              </a:rPr>
              <a:t>nilotinib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 for the treatment of patients with newly diagnosed CML-CP.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06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CN" sz="3600" dirty="0" err="1" smtClean="0">
                <a:ea typeface="SimSun" pitchFamily="2" charset="-122"/>
              </a:rPr>
              <a:t>ENESTnd</a:t>
            </a:r>
            <a:r>
              <a:rPr lang="en-US" altLang="zh-CN" sz="3600" dirty="0" smtClean="0">
                <a:ea typeface="SimSun" pitchFamily="2" charset="-122"/>
              </a:rPr>
              <a:t> 24-Month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2281238" y="2420938"/>
            <a:ext cx="923925" cy="7207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 flipV="1">
            <a:off x="2281238" y="1851025"/>
            <a:ext cx="923925" cy="72072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19174"/>
            <a:ext cx="9144000" cy="947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0" dirty="0" err="1" smtClean="0"/>
              <a:t>Dasatinib</a:t>
            </a:r>
            <a:r>
              <a:rPr lang="en-US" sz="3600" b="0" dirty="0" smtClean="0"/>
              <a:t> versus </a:t>
            </a:r>
            <a:r>
              <a:rPr lang="en-US" sz="3600" b="0" dirty="0" err="1" smtClean="0"/>
              <a:t>Imatinib</a:t>
            </a:r>
            <a:r>
              <a:rPr lang="en-US" sz="3600" b="0" dirty="0" smtClean="0"/>
              <a:t> Study in Treatment-Naïve CML: DASISION (CA180-056)  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9713" y="4122738"/>
            <a:ext cx="8669337" cy="2251075"/>
          </a:xfrm>
        </p:spPr>
        <p:txBody>
          <a:bodyPr>
            <a:normAutofit/>
          </a:bodyPr>
          <a:lstStyle/>
          <a:p>
            <a:pPr eaLnBrk="1" hangingPunct="1">
              <a:spcAft>
                <a:spcPct val="75000"/>
              </a:spcAft>
            </a:pPr>
            <a:r>
              <a:rPr lang="en-GB" sz="2600" dirty="0" smtClean="0">
                <a:solidFill>
                  <a:schemeClr val="bg1"/>
                </a:solidFill>
              </a:rPr>
              <a:t>Primary endpoint: Confirmed </a:t>
            </a:r>
            <a:r>
              <a:rPr lang="en-GB" sz="2600" dirty="0" err="1" smtClean="0">
                <a:solidFill>
                  <a:schemeClr val="bg1"/>
                </a:solidFill>
              </a:rPr>
              <a:t>CCyR</a:t>
            </a:r>
            <a:r>
              <a:rPr lang="en-GB" sz="2600" dirty="0" smtClean="0">
                <a:solidFill>
                  <a:schemeClr val="bg1"/>
                </a:solidFill>
              </a:rPr>
              <a:t> by 12 months                         </a:t>
            </a:r>
          </a:p>
          <a:p>
            <a:pPr eaLnBrk="1" hangingPunct="1">
              <a:spcAft>
                <a:spcPct val="75000"/>
              </a:spcAft>
            </a:pPr>
            <a:r>
              <a:rPr lang="en-GB" sz="2600" dirty="0" smtClean="0">
                <a:solidFill>
                  <a:schemeClr val="bg1"/>
                </a:solidFill>
              </a:rPr>
              <a:t>Secondary/other endpoints: </a:t>
            </a:r>
            <a:r>
              <a:rPr lang="en-US" sz="2600" dirty="0" smtClean="0">
                <a:solidFill>
                  <a:schemeClr val="bg1"/>
                </a:solidFill>
              </a:rPr>
              <a:t>Rates of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 and MMR; times to confirmed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 and MMR; time in confirmed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 and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; PFS; overall survival</a:t>
            </a:r>
            <a:endParaRPr lang="en-GB" sz="2600" dirty="0" smtClean="0">
              <a:solidFill>
                <a:schemeClr val="bg1"/>
              </a:solidFill>
            </a:endParaRPr>
          </a:p>
        </p:txBody>
      </p:sp>
      <p:sp>
        <p:nvSpPr>
          <p:cNvPr id="204806" name="Rectangle 3"/>
          <p:cNvSpPr txBox="1">
            <a:spLocks noChangeArrowheads="1"/>
          </p:cNvSpPr>
          <p:nvPr/>
        </p:nvSpPr>
        <p:spPr bwMode="auto">
          <a:xfrm>
            <a:off x="230188" y="4000500"/>
            <a:ext cx="84137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buClr>
                <a:srgbClr val="00FFFF"/>
              </a:buClr>
              <a:buSzPct val="150000"/>
              <a:buFont typeface="Arial" pitchFamily="34" charset="0"/>
              <a:buChar char="•"/>
              <a:tabLst>
                <a:tab pos="2400300" algn="l"/>
              </a:tabLst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4807" name="Line 5"/>
          <p:cNvSpPr>
            <a:spLocks noChangeShapeType="1"/>
          </p:cNvSpPr>
          <p:nvPr/>
        </p:nvSpPr>
        <p:spPr bwMode="auto">
          <a:xfrm>
            <a:off x="7037388" y="2497138"/>
            <a:ext cx="18811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08" name="Text Box 7"/>
          <p:cNvSpPr txBox="1">
            <a:spLocks noChangeArrowheads="1"/>
          </p:cNvSpPr>
          <p:nvPr/>
        </p:nvSpPr>
        <p:spPr bwMode="auto">
          <a:xfrm>
            <a:off x="7315200" y="2103438"/>
            <a:ext cx="1112269" cy="787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Follow-up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5 years</a:t>
            </a:r>
          </a:p>
        </p:txBody>
      </p:sp>
      <p:sp>
        <p:nvSpPr>
          <p:cNvPr id="204809" name="Text Box 13"/>
          <p:cNvSpPr txBox="1">
            <a:spLocks noChangeArrowheads="1"/>
          </p:cNvSpPr>
          <p:nvPr/>
        </p:nvSpPr>
        <p:spPr bwMode="auto">
          <a:xfrm>
            <a:off x="2547938" y="23129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Randomized*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51188" y="1627188"/>
            <a:ext cx="4240212" cy="1749425"/>
            <a:chOff x="1985" y="1025"/>
            <a:chExt cx="2671" cy="1102"/>
          </a:xfrm>
        </p:grpSpPr>
        <p:sp>
          <p:nvSpPr>
            <p:cNvPr id="204814" name="Rectangle 9"/>
            <p:cNvSpPr>
              <a:spLocks noChangeArrowheads="1"/>
            </p:cNvSpPr>
            <p:nvPr/>
          </p:nvSpPr>
          <p:spPr bwMode="invGray">
            <a:xfrm>
              <a:off x="1985" y="1787"/>
              <a:ext cx="2671" cy="34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indent="82550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Imatinib 400 mg QD (n = 260)</a:t>
              </a:r>
            </a:p>
          </p:txBody>
        </p:sp>
        <p:sp>
          <p:nvSpPr>
            <p:cNvPr id="204815" name="Rectangle 10"/>
            <p:cNvSpPr>
              <a:spLocks noChangeArrowheads="1"/>
            </p:cNvSpPr>
            <p:nvPr/>
          </p:nvSpPr>
          <p:spPr bwMode="invGray">
            <a:xfrm>
              <a:off x="1985" y="1025"/>
              <a:ext cx="2671" cy="34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46800" rIns="36000" bIns="46800" anchor="ctr"/>
            <a:lstStyle/>
            <a:p>
              <a:pPr indent="82550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Dasatinib 100 mg QD (n = 259)</a:t>
              </a:r>
            </a:p>
          </p:txBody>
        </p:sp>
      </p:grpSp>
      <p:sp>
        <p:nvSpPr>
          <p:cNvPr id="204811" name="Text Box 8"/>
          <p:cNvSpPr txBox="1">
            <a:spLocks noChangeArrowheads="1"/>
          </p:cNvSpPr>
          <p:nvPr/>
        </p:nvSpPr>
        <p:spPr bwMode="auto">
          <a:xfrm>
            <a:off x="242888" y="1778000"/>
            <a:ext cx="2184400" cy="14537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marL="290513" indent="-290513" eaLnBrk="0" hangingPunct="0">
              <a:spcAft>
                <a:spcPct val="40000"/>
              </a:spcAft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 = 519</a:t>
            </a:r>
          </a:p>
          <a:p>
            <a:pPr marL="290513" indent="-290513" eaLnBrk="0" hangingPunct="0">
              <a:spcAft>
                <a:spcPct val="40000"/>
              </a:spcAft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108 centers</a:t>
            </a:r>
          </a:p>
          <a:p>
            <a:pPr marL="290513" indent="-290513" eaLnBrk="0" hangingPunct="0">
              <a:spcAft>
                <a:spcPct val="40000"/>
              </a:spcAft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26 countries</a:t>
            </a:r>
          </a:p>
        </p:txBody>
      </p:sp>
      <p:sp>
        <p:nvSpPr>
          <p:cNvPr id="204812" name="Text Box 13"/>
          <p:cNvSpPr txBox="1">
            <a:spLocks noChangeArrowheads="1"/>
          </p:cNvSpPr>
          <p:nvPr/>
        </p:nvSpPr>
        <p:spPr bwMode="auto">
          <a:xfrm>
            <a:off x="3076575" y="3379788"/>
            <a:ext cx="332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*Stratified by Hasford risk score</a:t>
            </a:r>
            <a:endParaRPr lang="en-US" sz="160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13" name="Text Box 15"/>
          <p:cNvSpPr txBox="1">
            <a:spLocks noChangeArrowheads="1"/>
          </p:cNvSpPr>
          <p:nvPr/>
        </p:nvSpPr>
        <p:spPr bwMode="auto">
          <a:xfrm>
            <a:off x="4648200" y="6400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Shah et al. ASH 2010; abst #206.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Title 5"/>
          <p:cNvSpPr>
            <a:spLocks noGrp="1"/>
          </p:cNvSpPr>
          <p:nvPr>
            <p:ph type="title" idx="4294967295"/>
          </p:nvPr>
        </p:nvSpPr>
        <p:spPr>
          <a:xfrm>
            <a:off x="457200" y="12073"/>
            <a:ext cx="9144000" cy="1588127"/>
          </a:xfrm>
        </p:spPr>
        <p:txBody>
          <a:bodyPr lIns="91440" rIns="91440" anchor="t">
            <a:spAutoFit/>
          </a:bodyPr>
          <a:lstStyle/>
          <a:p>
            <a:r>
              <a:rPr lang="en-US" sz="3600" dirty="0" smtClean="0"/>
              <a:t>DASISION: First-Line </a:t>
            </a:r>
            <a:r>
              <a:rPr lang="en-US" sz="3600" dirty="0" err="1" smtClean="0"/>
              <a:t>Dasatinib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Imatinib</a:t>
            </a:r>
            <a:r>
              <a:rPr lang="en-US" sz="3600" dirty="0" smtClean="0"/>
              <a:t> in CML-CP </a:t>
            </a:r>
            <a:br>
              <a:rPr lang="en-US" sz="3600" dirty="0" smtClean="0"/>
            </a:br>
            <a:r>
              <a:rPr lang="en-US" sz="3600" i="1" dirty="0" err="1" smtClean="0"/>
              <a:t>CCyR</a:t>
            </a:r>
            <a:r>
              <a:rPr lang="en-US" sz="3600" i="1" dirty="0" smtClean="0"/>
              <a:t> Rate by 12 Months (ITT)</a:t>
            </a:r>
          </a:p>
        </p:txBody>
      </p:sp>
      <p:graphicFrame>
        <p:nvGraphicFramePr>
          <p:cNvPr id="206850" name="Object 3"/>
          <p:cNvGraphicFramePr>
            <a:graphicFrameLocks noChangeAspect="1"/>
          </p:cNvGraphicFramePr>
          <p:nvPr/>
        </p:nvGraphicFramePr>
        <p:xfrm>
          <a:off x="842963" y="1139825"/>
          <a:ext cx="8078787" cy="4775200"/>
        </p:xfrm>
        <a:graphic>
          <a:graphicData uri="http://schemas.openxmlformats.org/presentationml/2006/ole">
            <p:oleObj spid="_x0000_s25605" name="Chart" r:id="rId4" imgW="8848641" imgH="5229157" progId="MSGraph.Chart.8">
              <p:embed followColorScheme="full"/>
            </p:oleObj>
          </a:graphicData>
        </a:graphic>
      </p:graphicFrame>
      <p:sp>
        <p:nvSpPr>
          <p:cNvPr id="206852" name="TextBox 20"/>
          <p:cNvSpPr txBox="1">
            <a:spLocks noChangeArrowheads="1"/>
          </p:cNvSpPr>
          <p:nvPr/>
        </p:nvSpPr>
        <p:spPr bwMode="auto">
          <a:xfrm>
            <a:off x="134938" y="3332163"/>
            <a:ext cx="71205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CCyR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206853" name="TextBox 22"/>
          <p:cNvSpPr txBox="1">
            <a:spLocks noChangeArrowheads="1"/>
          </p:cNvSpPr>
          <p:nvPr/>
        </p:nvSpPr>
        <p:spPr bwMode="auto">
          <a:xfrm>
            <a:off x="4981575" y="5737225"/>
            <a:ext cx="18695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Confirmed CCyR</a:t>
            </a:r>
            <a:b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by 12 months</a:t>
            </a:r>
          </a:p>
        </p:txBody>
      </p:sp>
      <p:sp>
        <p:nvSpPr>
          <p:cNvPr id="206854" name="TextBox 23"/>
          <p:cNvSpPr txBox="1">
            <a:spLocks noChangeArrowheads="1"/>
          </p:cNvSpPr>
          <p:nvPr/>
        </p:nvSpPr>
        <p:spPr bwMode="auto">
          <a:xfrm>
            <a:off x="2116138" y="5737225"/>
            <a:ext cx="1602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CCyR</a:t>
            </a:r>
            <a:b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by 12 months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00325" y="1770063"/>
            <a:ext cx="876300" cy="688975"/>
            <a:chOff x="3556" y="1169"/>
            <a:chExt cx="552" cy="434"/>
          </a:xfrm>
        </p:grpSpPr>
        <p:cxnSp>
          <p:nvCxnSpPr>
            <p:cNvPr id="206863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3475" y="1251"/>
              <a:ext cx="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864" name="Straight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3891" y="1386"/>
              <a:ext cx="4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865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3556" y="1177"/>
              <a:ext cx="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206856" name="Text Box 9"/>
          <p:cNvSpPr txBox="1">
            <a:spLocks noChangeArrowheads="1"/>
          </p:cNvSpPr>
          <p:nvPr/>
        </p:nvSpPr>
        <p:spPr bwMode="auto">
          <a:xfrm>
            <a:off x="2303463" y="1387475"/>
            <a:ext cx="1506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= 0.0011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5281613" y="1616075"/>
            <a:ext cx="150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= 0.0067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41975" y="1997075"/>
            <a:ext cx="876300" cy="690563"/>
            <a:chOff x="1632" y="1312"/>
            <a:chExt cx="552" cy="435"/>
          </a:xfrm>
        </p:grpSpPr>
        <p:cxnSp>
          <p:nvCxnSpPr>
            <p:cNvPr id="206860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550" y="1394"/>
              <a:ext cx="1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861" name="Straight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1966" y="1530"/>
              <a:ext cx="4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862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1632" y="1321"/>
              <a:ext cx="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206859" name="TextBox 16"/>
          <p:cNvSpPr txBox="1">
            <a:spLocks noChangeArrowheads="1"/>
          </p:cNvSpPr>
          <p:nvPr/>
        </p:nvSpPr>
        <p:spPr bwMode="auto">
          <a:xfrm>
            <a:off x="4343400" y="6488113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Kantarjian. </a:t>
            </a:r>
            <a:r>
              <a:rPr lang="en-US" sz="1800" i="1">
                <a:solidFill>
                  <a:schemeClr val="bg1"/>
                </a:solidFill>
              </a:rPr>
              <a:t>N Engl J Med </a:t>
            </a:r>
            <a:r>
              <a:rPr lang="en-US" sz="1800">
                <a:solidFill>
                  <a:schemeClr val="bg1"/>
                </a:solidFill>
              </a:rPr>
              <a:t>362: 2260, 2010.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b="0" dirty="0" smtClean="0"/>
              <a:t>DASISION: Progression to AP-BP (ITT)</a:t>
            </a:r>
          </a:p>
        </p:txBody>
      </p:sp>
      <p:sp>
        <p:nvSpPr>
          <p:cNvPr id="208900" name="Content Placeholder 2"/>
          <p:cNvSpPr>
            <a:spLocks/>
          </p:cNvSpPr>
          <p:nvPr/>
        </p:nvSpPr>
        <p:spPr bwMode="auto">
          <a:xfrm>
            <a:off x="304800" y="4394942"/>
            <a:ext cx="83820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marL="363538" indent="-363538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0000"/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No patient who achieved MMR progressed to AP/BP CML </a:t>
            </a:r>
          </a:p>
          <a:p>
            <a:pPr marL="363538" indent="-363538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0000"/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5 patients who achieved a </a:t>
            </a:r>
            <a:r>
              <a:rPr lang="en-GB" sz="2400" dirty="0" err="1">
                <a:solidFill>
                  <a:schemeClr val="bg1"/>
                </a:solidFill>
              </a:rPr>
              <a:t>CCyR</a:t>
            </a:r>
            <a:r>
              <a:rPr lang="en-GB" sz="2400" dirty="0">
                <a:solidFill>
                  <a:schemeClr val="bg1"/>
                </a:solidFill>
              </a:rPr>
              <a:t> progressed to AP/BP CML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(2 </a:t>
            </a:r>
            <a:r>
              <a:rPr lang="en-GB" sz="2400" dirty="0" err="1">
                <a:solidFill>
                  <a:schemeClr val="bg1"/>
                </a:solidFill>
              </a:rPr>
              <a:t>dasatinib</a:t>
            </a:r>
            <a:r>
              <a:rPr lang="en-GB" sz="2400" dirty="0">
                <a:solidFill>
                  <a:schemeClr val="bg1"/>
                </a:solidFill>
              </a:rPr>
              <a:t>, 3 </a:t>
            </a:r>
            <a:r>
              <a:rPr lang="en-GB" sz="2400" dirty="0" err="1">
                <a:solidFill>
                  <a:schemeClr val="bg1"/>
                </a:solidFill>
              </a:rPr>
              <a:t>imatinib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pPr marL="363538" indent="-363538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Rates of progression-free survival at 18 </a:t>
            </a:r>
            <a:r>
              <a:rPr lang="en-US" sz="2400" dirty="0" err="1">
                <a:solidFill>
                  <a:schemeClr val="bg1"/>
                </a:solidFill>
              </a:rPr>
              <a:t>mos</a:t>
            </a:r>
            <a:r>
              <a:rPr lang="en-US" sz="2400" dirty="0">
                <a:solidFill>
                  <a:schemeClr val="bg1"/>
                </a:solidFill>
              </a:rPr>
              <a:t>: 94.9% for </a:t>
            </a:r>
            <a:r>
              <a:rPr lang="en-US" sz="2400" dirty="0" err="1">
                <a:solidFill>
                  <a:schemeClr val="bg1"/>
                </a:solidFill>
              </a:rPr>
              <a:t>dasatinib</a:t>
            </a:r>
            <a:r>
              <a:rPr lang="en-US" sz="2400" dirty="0">
                <a:solidFill>
                  <a:schemeClr val="bg1"/>
                </a:solidFill>
              </a:rPr>
              <a:t> and 93.7% for </a:t>
            </a:r>
            <a:r>
              <a:rPr lang="en-US" sz="2400" dirty="0" err="1">
                <a:solidFill>
                  <a:schemeClr val="bg1"/>
                </a:solidFill>
              </a:rPr>
              <a:t>imatinib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914400"/>
            <a:ext cx="8074025" cy="3543300"/>
            <a:chOff x="281" y="1008"/>
            <a:chExt cx="5086" cy="2280"/>
          </a:xfrm>
        </p:grpSpPr>
        <p:graphicFrame>
          <p:nvGraphicFramePr>
            <p:cNvPr id="208898" name="Object 5"/>
            <p:cNvGraphicFramePr>
              <a:graphicFrameLocks noChangeAspect="1"/>
            </p:cNvGraphicFramePr>
            <p:nvPr/>
          </p:nvGraphicFramePr>
          <p:xfrm>
            <a:off x="281" y="1008"/>
            <a:ext cx="5086" cy="2280"/>
          </p:xfrm>
          <a:graphic>
            <a:graphicData uri="http://schemas.openxmlformats.org/presentationml/2006/ole">
              <p:oleObj spid="_x0000_s26629" name="Chart" r:id="rId3" imgW="8201008" imgH="3676785" progId="MSGraph.Chart.8">
                <p:embed followColorScheme="full"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68" y="1392"/>
              <a:ext cx="144" cy="192"/>
              <a:chOff x="912" y="1407"/>
              <a:chExt cx="144" cy="192"/>
            </a:xfrm>
          </p:grpSpPr>
          <p:sp>
            <p:nvSpPr>
              <p:cNvPr id="208906" name="Line 8"/>
              <p:cNvSpPr>
                <a:spLocks noChangeShapeType="1"/>
              </p:cNvSpPr>
              <p:nvPr/>
            </p:nvSpPr>
            <p:spPr bwMode="auto">
              <a:xfrm flipV="1">
                <a:off x="912" y="1407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7" name="Line 9"/>
              <p:cNvSpPr>
                <a:spLocks noChangeShapeType="1"/>
              </p:cNvSpPr>
              <p:nvPr/>
            </p:nvSpPr>
            <p:spPr bwMode="auto">
              <a:xfrm flipV="1">
                <a:off x="912" y="1455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8902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n/N		   6/259	     9/260</a:t>
            </a:r>
          </a:p>
        </p:txBody>
      </p:sp>
      <p:sp>
        <p:nvSpPr>
          <p:cNvPr id="208903" name="TextBox 18"/>
          <p:cNvSpPr txBox="1">
            <a:spLocks noChangeArrowheads="1"/>
          </p:cNvSpPr>
          <p:nvPr/>
        </p:nvSpPr>
        <p:spPr bwMode="auto">
          <a:xfrm>
            <a:off x="228600" y="64770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66FFFF"/>
                </a:solidFill>
              </a:rPr>
              <a:t>Shah N et al. </a:t>
            </a:r>
            <a:r>
              <a:rPr lang="en-US" sz="1800" i="1">
                <a:solidFill>
                  <a:srgbClr val="66FFFF"/>
                </a:solidFill>
              </a:rPr>
              <a:t>Blood</a:t>
            </a:r>
            <a:r>
              <a:rPr lang="en-US" sz="1800">
                <a:solidFill>
                  <a:srgbClr val="66FFFF"/>
                </a:solidFill>
              </a:rPr>
              <a:t> 2010;116: Abstract 206.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609600" cy="3365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5C5CFF"/>
                </a:solidFill>
                <a:latin typeface="Arial" charset="0"/>
                <a:cs typeface="MS PGothic" pitchFamily="34" charset="-128"/>
              </a:rPr>
              <a:t>100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DASISION: Confirmed </a:t>
            </a:r>
            <a:r>
              <a:rPr lang="en-US" sz="4000" dirty="0" err="1" smtClean="0"/>
              <a:t>CCyR</a:t>
            </a:r>
            <a:r>
              <a:rPr lang="en-US" sz="4000" dirty="0" smtClean="0"/>
              <a:t> (ITT)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14600" y="1814513"/>
            <a:ext cx="990600" cy="533400"/>
            <a:chOff x="1536" y="1143"/>
            <a:chExt cx="624" cy="336"/>
          </a:xfrm>
        </p:grpSpPr>
        <p:sp>
          <p:nvSpPr>
            <p:cNvPr id="209932" name="Line 6"/>
            <p:cNvSpPr>
              <a:spLocks noChangeShapeType="1"/>
            </p:cNvSpPr>
            <p:nvPr/>
          </p:nvSpPr>
          <p:spPr bwMode="auto">
            <a:xfrm flipV="1">
              <a:off x="1536" y="1152"/>
              <a:ext cx="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933" name="Line 7"/>
            <p:cNvSpPr>
              <a:spLocks noChangeShapeType="1"/>
            </p:cNvSpPr>
            <p:nvPr/>
          </p:nvSpPr>
          <p:spPr bwMode="auto">
            <a:xfrm>
              <a:off x="1536" y="1148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934" name="Line 8"/>
            <p:cNvSpPr>
              <a:spLocks noChangeShapeType="1"/>
            </p:cNvSpPr>
            <p:nvPr/>
          </p:nvSpPr>
          <p:spPr bwMode="auto">
            <a:xfrm>
              <a:off x="2152" y="1143"/>
              <a:ext cx="8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81600" y="1738313"/>
            <a:ext cx="990600" cy="533400"/>
            <a:chOff x="3264" y="1239"/>
            <a:chExt cx="624" cy="336"/>
          </a:xfrm>
        </p:grpSpPr>
        <p:sp>
          <p:nvSpPr>
            <p:cNvPr id="209929" name="Line 6"/>
            <p:cNvSpPr>
              <a:spLocks noChangeShapeType="1"/>
            </p:cNvSpPr>
            <p:nvPr/>
          </p:nvSpPr>
          <p:spPr bwMode="auto">
            <a:xfrm flipV="1">
              <a:off x="3264" y="1239"/>
              <a:ext cx="4" cy="15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930" name="Line 7"/>
            <p:cNvSpPr>
              <a:spLocks noChangeShapeType="1"/>
            </p:cNvSpPr>
            <p:nvPr/>
          </p:nvSpPr>
          <p:spPr bwMode="auto">
            <a:xfrm>
              <a:off x="3264" y="1244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931" name="Line 8"/>
            <p:cNvSpPr>
              <a:spLocks noChangeShapeType="1"/>
            </p:cNvSpPr>
            <p:nvPr/>
          </p:nvSpPr>
          <p:spPr bwMode="auto">
            <a:xfrm>
              <a:off x="3880" y="1239"/>
              <a:ext cx="8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9926" name="TextBox 18"/>
          <p:cNvSpPr txBox="1">
            <a:spLocks noChangeArrowheads="1"/>
          </p:cNvSpPr>
          <p:nvPr/>
        </p:nvSpPr>
        <p:spPr bwMode="auto">
          <a:xfrm>
            <a:off x="228600" y="6324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Shah N et al. </a:t>
            </a:r>
            <a:r>
              <a:rPr lang="en-US" sz="1800" i="1">
                <a:solidFill>
                  <a:schemeClr val="bg1"/>
                </a:solidFill>
              </a:rPr>
              <a:t>Blood</a:t>
            </a:r>
            <a:r>
              <a:rPr lang="en-US" sz="1800">
                <a:solidFill>
                  <a:schemeClr val="bg1"/>
                </a:solidFill>
              </a:rPr>
              <a:t> 2010;116: Abstract 206.</a:t>
            </a:r>
          </a:p>
        </p:txBody>
      </p:sp>
      <p:sp>
        <p:nvSpPr>
          <p:cNvPr id="209927" name="TextBox 16"/>
          <p:cNvSpPr txBox="1">
            <a:spLocks noChangeArrowheads="1"/>
          </p:cNvSpPr>
          <p:nvPr/>
        </p:nvSpPr>
        <p:spPr bwMode="auto">
          <a:xfrm>
            <a:off x="23622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 = 0.0086</a:t>
            </a:r>
          </a:p>
        </p:txBody>
      </p:sp>
      <p:sp>
        <p:nvSpPr>
          <p:cNvPr id="209928" name="TextBox 17"/>
          <p:cNvSpPr txBox="1">
            <a:spLocks noChangeArrowheads="1"/>
          </p:cNvSpPr>
          <p:nvPr/>
        </p:nvSpPr>
        <p:spPr bwMode="auto">
          <a:xfrm>
            <a:off x="5029200" y="137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chemeClr val="bg1"/>
                </a:solidFill>
              </a:rPr>
              <a:t>P</a:t>
            </a:r>
            <a:r>
              <a:rPr lang="en-US" sz="1800">
                <a:solidFill>
                  <a:schemeClr val="bg1"/>
                </a:solidFill>
              </a:rPr>
              <a:t> = 0.0366</a:t>
            </a:r>
          </a:p>
        </p:txBody>
      </p:sp>
      <p:graphicFrame>
        <p:nvGraphicFramePr>
          <p:cNvPr id="209922" name="Object 3"/>
          <p:cNvGraphicFramePr>
            <a:graphicFrameLocks noChangeAspect="1"/>
          </p:cNvGraphicFramePr>
          <p:nvPr/>
        </p:nvGraphicFramePr>
        <p:xfrm>
          <a:off x="463550" y="2000250"/>
          <a:ext cx="8216900" cy="3714750"/>
        </p:xfrm>
        <a:graphic>
          <a:graphicData uri="http://schemas.openxmlformats.org/presentationml/2006/ole">
            <p:oleObj spid="_x0000_s27653" name="Chart" r:id="rId3" imgW="8229600" imgH="3724343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DASISION: Grade 3/4 </a:t>
            </a:r>
            <a:r>
              <a:rPr lang="en-US" sz="3600" dirty="0" err="1" smtClean="0"/>
              <a:t>Cytopenia</a:t>
            </a:r>
            <a:endParaRPr lang="en-US" sz="3600" dirty="0" smtClean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3400" y="1219200"/>
            <a:ext cx="8221663" cy="3590925"/>
            <a:chOff x="295" y="1009"/>
            <a:chExt cx="5179" cy="2262"/>
          </a:xfrm>
        </p:grpSpPr>
        <p:graphicFrame>
          <p:nvGraphicFramePr>
            <p:cNvPr id="218114" name="Object 3"/>
            <p:cNvGraphicFramePr>
              <a:graphicFrameLocks noChangeAspect="1"/>
            </p:cNvGraphicFramePr>
            <p:nvPr/>
          </p:nvGraphicFramePr>
          <p:xfrm>
            <a:off x="295" y="1009"/>
            <a:ext cx="5179" cy="2262"/>
          </p:xfrm>
          <a:graphic>
            <a:graphicData uri="http://schemas.openxmlformats.org/presentationml/2006/ole">
              <p:oleObj spid="_x0000_s28677" name="Chart" r:id="rId3" imgW="8286784" imgH="3619500" progId="MSGraph.Chart.8">
                <p:embed followColorScheme="full"/>
              </p:oleObj>
            </a:graphicData>
          </a:graphic>
        </p:graphicFrame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480" y="1056"/>
              <a:ext cx="528" cy="528"/>
              <a:chOff x="480" y="1056"/>
              <a:chExt cx="528" cy="528"/>
            </a:xfrm>
          </p:grpSpPr>
          <p:sp>
            <p:nvSpPr>
              <p:cNvPr id="218121" name="TextBox 10"/>
              <p:cNvSpPr txBox="1">
                <a:spLocks noChangeArrowheads="1"/>
              </p:cNvSpPr>
              <p:nvPr/>
            </p:nvSpPr>
            <p:spPr bwMode="auto">
              <a:xfrm>
                <a:off x="480" y="1056"/>
                <a:ext cx="383" cy="250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solidFill>
                      <a:srgbClr val="FFFFFF"/>
                    </a:solidFill>
                  </a:rPr>
                  <a:t>100</a:t>
                </a:r>
              </a:p>
            </p:txBody>
          </p:sp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864" y="1392"/>
                <a:ext cx="144" cy="192"/>
                <a:chOff x="864" y="1392"/>
                <a:chExt cx="144" cy="192"/>
              </a:xfrm>
            </p:grpSpPr>
            <p:sp>
              <p:nvSpPr>
                <p:cNvPr id="71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64" y="1392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 b="0">
                    <a:solidFill>
                      <a:srgbClr val="000000"/>
                    </a:solidFill>
                    <a:ea typeface="+mn-ea"/>
                  </a:endParaRPr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64" y="1440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 b="0">
                    <a:solidFill>
                      <a:srgbClr val="000000"/>
                    </a:solidFill>
                    <a:ea typeface="+mn-ea"/>
                  </a:endParaRPr>
                </a:p>
              </p:txBody>
            </p:sp>
          </p:grpSp>
        </p:grpSp>
      </p:grpSp>
      <p:sp>
        <p:nvSpPr>
          <p:cNvPr id="218117" name="Rectangle 3"/>
          <p:cNvSpPr>
            <a:spLocks noChangeArrowheads="1"/>
          </p:cNvSpPr>
          <p:nvPr/>
        </p:nvSpPr>
        <p:spPr bwMode="auto">
          <a:xfrm>
            <a:off x="609600" y="4724400"/>
            <a:ext cx="83645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marL="363538" indent="-363538">
              <a:spcAft>
                <a:spcPct val="250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Grade 3/4 bleeding occurred in 2 patients on </a:t>
            </a:r>
            <a:r>
              <a:rPr lang="en-US" sz="2400" dirty="0" err="1">
                <a:solidFill>
                  <a:srgbClr val="FFFFFF"/>
                </a:solidFill>
              </a:rPr>
              <a:t>dasatinib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3 patients on </a:t>
            </a:r>
            <a:r>
              <a:rPr lang="en-US" sz="2400" dirty="0" err="1">
                <a:solidFill>
                  <a:srgbClr val="FFFFFF"/>
                </a:solidFill>
              </a:rPr>
              <a:t>imatinib</a:t>
            </a:r>
            <a:endParaRPr lang="en-US" sz="2400" dirty="0">
              <a:solidFill>
                <a:srgbClr val="FFFFFF"/>
              </a:solidFill>
            </a:endParaRPr>
          </a:p>
          <a:p>
            <a:pPr marL="363538" indent="-363538">
              <a:spcAft>
                <a:spcPct val="250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6 patients on </a:t>
            </a:r>
            <a:r>
              <a:rPr lang="en-US" sz="2400" dirty="0" err="1">
                <a:solidFill>
                  <a:srgbClr val="FFFFFF"/>
                </a:solidFill>
              </a:rPr>
              <a:t>dasatinib</a:t>
            </a:r>
            <a:r>
              <a:rPr lang="en-US" sz="2400" dirty="0">
                <a:solidFill>
                  <a:srgbClr val="FFFFFF"/>
                </a:solidFill>
              </a:rPr>
              <a:t> and 3 patients on </a:t>
            </a:r>
            <a:r>
              <a:rPr lang="en-US" sz="2400" dirty="0" err="1">
                <a:solidFill>
                  <a:srgbClr val="FFFFFF"/>
                </a:solidFill>
              </a:rPr>
              <a:t>imatinib</a:t>
            </a:r>
            <a:r>
              <a:rPr lang="en-US" sz="2400" dirty="0">
                <a:solidFill>
                  <a:srgbClr val="FFFFFF"/>
                </a:solidFill>
              </a:rPr>
              <a:t> D/C Rx due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to </a:t>
            </a:r>
            <a:r>
              <a:rPr lang="en-US" sz="2400" dirty="0" err="1">
                <a:solidFill>
                  <a:srgbClr val="FFFFFF"/>
                </a:solidFill>
              </a:rPr>
              <a:t>cytopenia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8118" name="Text Box 62"/>
          <p:cNvSpPr txBox="1">
            <a:spLocks noChangeArrowheads="1"/>
          </p:cNvSpPr>
          <p:nvPr/>
        </p:nvSpPr>
        <p:spPr bwMode="auto">
          <a:xfrm>
            <a:off x="3651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18119" name="TextBox 18"/>
          <p:cNvSpPr txBox="1">
            <a:spLocks noChangeArrowheads="1"/>
          </p:cNvSpPr>
          <p:nvPr/>
        </p:nvSpPr>
        <p:spPr bwMode="auto">
          <a:xfrm>
            <a:off x="228600" y="6411913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Shah N et al. </a:t>
            </a:r>
            <a:r>
              <a:rPr lang="en-US" sz="1800" i="1">
                <a:solidFill>
                  <a:srgbClr val="FFFFFF"/>
                </a:solidFill>
              </a:rPr>
              <a:t>Blood</a:t>
            </a:r>
            <a:r>
              <a:rPr lang="en-US" sz="1800">
                <a:solidFill>
                  <a:srgbClr val="FFFFFF"/>
                </a:solidFill>
              </a:rPr>
              <a:t> 2010;116: Abstract 206.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42" name="Group 102"/>
          <p:cNvGraphicFramePr>
            <a:graphicFrameLocks noGrp="1"/>
          </p:cNvGraphicFramePr>
          <p:nvPr/>
        </p:nvGraphicFramePr>
        <p:xfrm>
          <a:off x="71438" y="2079896"/>
          <a:ext cx="8964613" cy="3025504"/>
        </p:xfrm>
        <a:graphic>
          <a:graphicData uri="http://schemas.openxmlformats.org/drawingml/2006/table">
            <a:tbl>
              <a:tblPr/>
              <a:tblGrid>
                <a:gridCol w="2016253"/>
                <a:gridCol w="1158060"/>
                <a:gridCol w="1158060"/>
                <a:gridCol w="1158060"/>
                <a:gridCol w="1158060"/>
                <a:gridCol w="1158060"/>
                <a:gridCol w="1158060"/>
              </a:tblGrid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ENESTnd</a:t>
                      </a:r>
                      <a:endParaRPr kumimoji="0" lang="en-GB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DASISION</a:t>
                      </a:r>
                      <a:endParaRPr kumimoji="0" lang="en-GB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imatinib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nilotinib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difference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imatinib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dasatinib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difference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CCyR at 12 month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65%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80%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15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73%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85%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CCyR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at 24 month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77%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87%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82%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85%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PFS at 24 month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95.2%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98.0%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92.1%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93.7%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OS at 24 month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96.3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97.4%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95.2%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95.3%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3" name="Text Box 100"/>
          <p:cNvSpPr txBox="1">
            <a:spLocks noChangeArrowheads="1"/>
          </p:cNvSpPr>
          <p:nvPr/>
        </p:nvSpPr>
        <p:spPr bwMode="auto">
          <a:xfrm>
            <a:off x="179388" y="5373688"/>
            <a:ext cx="382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Blue indicates a statistically significant difference</a:t>
            </a:r>
          </a:p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Red indicates a non significant difference</a:t>
            </a:r>
          </a:p>
        </p:txBody>
      </p:sp>
      <p:sp>
        <p:nvSpPr>
          <p:cNvPr id="34874" name="Text Box 101"/>
          <p:cNvSpPr txBox="1">
            <a:spLocks noChangeArrowheads="1"/>
          </p:cNvSpPr>
          <p:nvPr/>
        </p:nvSpPr>
        <p:spPr bwMode="auto">
          <a:xfrm>
            <a:off x="609600" y="404813"/>
            <a:ext cx="76093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cs typeface="Arial" pitchFamily="34" charset="0"/>
              </a:rPr>
              <a:t>Early efficacy of </a:t>
            </a:r>
            <a:r>
              <a:rPr lang="en-GB" sz="3600" dirty="0" err="1">
                <a:solidFill>
                  <a:srgbClr val="FFFF00"/>
                </a:solidFill>
                <a:cs typeface="Arial" pitchFamily="34" charset="0"/>
              </a:rPr>
              <a:t>nilotinib</a:t>
            </a:r>
            <a:r>
              <a:rPr lang="en-GB" sz="3600" dirty="0">
                <a:solidFill>
                  <a:srgbClr val="FFFF00"/>
                </a:solidFill>
                <a:cs typeface="Arial" pitchFamily="34" charset="0"/>
              </a:rPr>
              <a:t> and </a:t>
            </a:r>
            <a:r>
              <a:rPr lang="en-GB" sz="3600" dirty="0" err="1">
                <a:solidFill>
                  <a:srgbClr val="FFFF00"/>
                </a:solidFill>
                <a:cs typeface="Arial" pitchFamily="34" charset="0"/>
              </a:rPr>
              <a:t>dasatinib</a:t>
            </a:r>
            <a:endParaRPr lang="en-GB" sz="3600" dirty="0">
              <a:solidFill>
                <a:srgbClr val="FFFF00"/>
              </a:solidFill>
              <a:cs typeface="Arial" pitchFamily="34" charset="0"/>
            </a:endParaRPr>
          </a:p>
          <a:p>
            <a:r>
              <a:rPr lang="en-GB" sz="3600" dirty="0">
                <a:solidFill>
                  <a:srgbClr val="FFFF00"/>
                </a:solidFill>
                <a:cs typeface="Arial" pitchFamily="34" charset="0"/>
              </a:rPr>
              <a:t> in comparison to </a:t>
            </a:r>
            <a:r>
              <a:rPr lang="en-GB" sz="3600" dirty="0" err="1">
                <a:solidFill>
                  <a:srgbClr val="FFFF00"/>
                </a:solidFill>
                <a:cs typeface="Arial" pitchFamily="34" charset="0"/>
              </a:rPr>
              <a:t>imatinib</a:t>
            </a:r>
            <a:endParaRPr lang="en-GB" sz="3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4875" name="Text Box 103"/>
          <p:cNvSpPr txBox="1">
            <a:spLocks noChangeArrowheads="1"/>
          </p:cNvSpPr>
          <p:nvPr/>
        </p:nvSpPr>
        <p:spPr bwMode="auto">
          <a:xfrm>
            <a:off x="6019800" y="5638800"/>
            <a:ext cx="26323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Saglio </a:t>
            </a:r>
            <a:r>
              <a:rPr lang="en-GB" sz="1400" b="1" i="1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, NEJM 2010</a:t>
            </a:r>
          </a:p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Kantarjian </a:t>
            </a:r>
            <a:r>
              <a:rPr lang="en-GB" sz="1400" b="1" i="1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, NEJM 2010</a:t>
            </a:r>
          </a:p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Kantarjian </a:t>
            </a:r>
            <a:r>
              <a:rPr lang="en-GB" sz="1400" b="1" i="1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, Lancet Onc 2011</a:t>
            </a:r>
          </a:p>
          <a:p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Kantarjian </a:t>
            </a:r>
            <a:r>
              <a:rPr lang="en-GB" sz="1400" b="1" i="1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sz="1400" b="1">
                <a:solidFill>
                  <a:schemeClr val="bg1"/>
                </a:solidFill>
                <a:cs typeface="Arial" pitchFamily="34" charset="0"/>
              </a:rPr>
              <a:t>, Blood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6403"/>
            <a:ext cx="7505700" cy="413067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Bosutinib</a:t>
            </a:r>
            <a:r>
              <a:rPr lang="en-US" sz="3600" dirty="0" smtClean="0"/>
              <a:t> versus </a:t>
            </a:r>
            <a:r>
              <a:rPr lang="en-US" sz="3600" dirty="0" err="1" smtClean="0"/>
              <a:t>Imatinib</a:t>
            </a:r>
            <a:r>
              <a:rPr lang="en-US" sz="3600" dirty="0" smtClean="0"/>
              <a:t> in Newly Diagnosed Chronic Phase Chronic Myeloid Leukemia — BELA Trial: 24-Month Follow-Up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793206"/>
            <a:ext cx="6858000" cy="1655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Cortes JE et al.</a:t>
            </a:r>
          </a:p>
          <a:p>
            <a:pPr>
              <a:buFont typeface="Wingdings" pitchFamily="2" charset="2"/>
              <a:buNone/>
            </a:pPr>
            <a:r>
              <a:rPr lang="en-US" b="0" i="1" smtClean="0">
                <a:solidFill>
                  <a:schemeClr val="bg1"/>
                </a:solidFill>
              </a:rPr>
              <a:t>Proc ASH </a:t>
            </a:r>
            <a:r>
              <a:rPr lang="en-US" b="0" smtClean="0">
                <a:solidFill>
                  <a:schemeClr val="bg1"/>
                </a:solidFill>
              </a:rPr>
              <a:t>2011;Abstract 455.</a:t>
            </a:r>
            <a:endParaRPr lang="en-GB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60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5619750"/>
              </a:tblGrid>
              <a:tr h="327738">
                <a:tc>
                  <a:txBody>
                    <a:bodyPr/>
                    <a:lstStyle/>
                    <a:p>
                      <a:r>
                        <a:rPr lang="en-US" b="1" dirty="0"/>
                        <a:t>CML phase</a:t>
                      </a:r>
                      <a:endParaRPr lang="en-US" dirty="0"/>
                    </a:p>
                  </a:txBody>
                  <a:tcPr marL="87833" marR="87833"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WHO definition</a:t>
                      </a:r>
                      <a:endParaRPr lang="en-US" dirty="0"/>
                    </a:p>
                  </a:txBody>
                  <a:tcPr marL="87833" marR="87833" anchor="ctr"/>
                </a:tc>
              </a:tr>
              <a:tr h="573542">
                <a:tc>
                  <a:txBody>
                    <a:bodyPr/>
                    <a:lstStyle/>
                    <a:p>
                      <a:r>
                        <a:rPr lang="en-US"/>
                        <a:t>Chronic stable phase</a:t>
                      </a:r>
                    </a:p>
                  </a:txBody>
                  <a:tcPr marL="87833" marR="87833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Peripheral blood blasts fewer than 10% in the blood and bone marrow</a:t>
                      </a:r>
                    </a:p>
                  </a:txBody>
                  <a:tcPr marL="87833" marR="87833" anchor="ctr"/>
                </a:tc>
              </a:tr>
              <a:tr h="2338502">
                <a:tc>
                  <a:txBody>
                    <a:bodyPr/>
                    <a:lstStyle/>
                    <a:p>
                      <a:r>
                        <a:rPr lang="en-US" dirty="0"/>
                        <a:t>Accelerated phase</a:t>
                      </a:r>
                    </a:p>
                  </a:txBody>
                  <a:tcPr marL="87833" marR="87833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Blasts 10-19% of white blood cells in peripheral and/or nucleated bone marrow cells ; persistent thrombocytopenia (&lt; 100 × 10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/L) unrelated to therapy or persistent </a:t>
                      </a:r>
                      <a:r>
                        <a:rPr lang="en-US" dirty="0" err="1"/>
                        <a:t>thrombocytosis</a:t>
                      </a:r>
                      <a:r>
                        <a:rPr lang="en-US" dirty="0"/>
                        <a:t> (&gt; 1000 × 10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/L) unresponsive to therapy; increasing white blood cells and spleen size unresponsive to therapy; cytogenetic evidence of </a:t>
                      </a:r>
                      <a:r>
                        <a:rPr lang="en-US" dirty="0" err="1"/>
                        <a:t>clonal</a:t>
                      </a:r>
                      <a:r>
                        <a:rPr lang="en-US" dirty="0"/>
                        <a:t> evolution</a:t>
                      </a:r>
                    </a:p>
                  </a:txBody>
                  <a:tcPr marL="87833" marR="87833" anchor="ctr"/>
                </a:tc>
              </a:tr>
              <a:tr h="1259193">
                <a:tc>
                  <a:txBody>
                    <a:bodyPr/>
                    <a:lstStyle/>
                    <a:p>
                      <a:r>
                        <a:rPr lang="en-US"/>
                        <a:t>Blast crisis</a:t>
                      </a:r>
                    </a:p>
                  </a:txBody>
                  <a:tcPr marL="87833" marR="87833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Peripheral blood blasts ≥ 20% of peripheral blood white blood cells or nucleated bone marrow cells; </a:t>
                      </a:r>
                      <a:r>
                        <a:rPr lang="en-US" dirty="0" err="1"/>
                        <a:t>extramedullary</a:t>
                      </a:r>
                      <a:r>
                        <a:rPr lang="en-US" dirty="0"/>
                        <a:t> blast proliferation; and large foci or clusters of blasts on bone marrow biopsy</a:t>
                      </a:r>
                    </a:p>
                  </a:txBody>
                  <a:tcPr marL="87833" marR="87833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Phases of CML (WHO definition)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1450" y="549116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Study Design</a:t>
            </a:r>
            <a:endParaRPr lang="en-GB" sz="3600" b="0" dirty="0" smtClean="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594350" y="914400"/>
            <a:ext cx="2928938" cy="930275"/>
          </a:xfrm>
          <a:prstGeom prst="rect">
            <a:avLst/>
          </a:prstGeom>
          <a:solidFill>
            <a:srgbClr val="D6EAF2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1" dirty="0"/>
          </a:p>
          <a:p>
            <a:pPr algn="ctr" eaLnBrk="1" hangingPunct="1"/>
            <a:r>
              <a:rPr lang="en-US" sz="2000" b="1" dirty="0" err="1"/>
              <a:t>Bosutinib</a:t>
            </a:r>
            <a:r>
              <a:rPr lang="en-US" sz="2000" b="1" dirty="0"/>
              <a:t> (n = 250)</a:t>
            </a:r>
          </a:p>
          <a:p>
            <a:pPr algn="ctr" eaLnBrk="1" hangingPunct="1"/>
            <a:r>
              <a:rPr lang="en-US" sz="2000" b="1" dirty="0"/>
              <a:t>PO 500 mg/d</a:t>
            </a:r>
          </a:p>
          <a:p>
            <a:pPr algn="ctr" eaLnBrk="1" hangingPunct="1"/>
            <a:r>
              <a:rPr lang="en-US" sz="2000" b="1" dirty="0"/>
              <a:t> 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5216525" y="1982787"/>
            <a:ext cx="47625" cy="23145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 flipV="1">
            <a:off x="4924425" y="3367087"/>
            <a:ext cx="228600" cy="127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549927" name="Group 39"/>
          <p:cNvGraphicFramePr>
            <a:graphicFrameLocks noGrp="1"/>
          </p:cNvGraphicFramePr>
          <p:nvPr/>
        </p:nvGraphicFramePr>
        <p:xfrm>
          <a:off x="527050" y="1357312"/>
          <a:ext cx="3625850" cy="1273175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Eligibility (n = 207)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Patients with newly </a:t>
                      </a:r>
                      <a:b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diagnosed CP-CML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295275" y="3300412"/>
            <a:ext cx="8569325" cy="2033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77800" indent="-177800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Primary </a:t>
            </a:r>
            <a:r>
              <a:rPr lang="en-US" sz="2400" b="1" dirty="0">
                <a:solidFill>
                  <a:schemeClr val="bg2"/>
                </a:solidFill>
              </a:rPr>
              <a:t>endpoint</a:t>
            </a:r>
            <a:endParaRPr lang="en-US" sz="2400" dirty="0">
              <a:solidFill>
                <a:schemeClr val="bg2"/>
              </a:solidFill>
            </a:endParaRPr>
          </a:p>
          <a:p>
            <a:pPr marL="177800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Complete </a:t>
            </a:r>
            <a:r>
              <a:rPr lang="en-US" sz="2400" dirty="0" err="1">
                <a:solidFill>
                  <a:schemeClr val="bg2"/>
                </a:solidFill>
              </a:rPr>
              <a:t>cytogenic</a:t>
            </a:r>
            <a:r>
              <a:rPr lang="en-US" sz="2400" dirty="0">
                <a:solidFill>
                  <a:schemeClr val="bg2"/>
                </a:solidFill>
              </a:rPr>
              <a:t> response (</a:t>
            </a:r>
            <a:r>
              <a:rPr lang="en-US" sz="2400" dirty="0" err="1">
                <a:solidFill>
                  <a:schemeClr val="bg2"/>
                </a:solidFill>
              </a:rPr>
              <a:t>CCyR</a:t>
            </a:r>
            <a:r>
              <a:rPr lang="en-US" sz="2400" dirty="0">
                <a:solidFill>
                  <a:schemeClr val="bg2"/>
                </a:solidFill>
              </a:rPr>
              <a:t>) at 12 months in the intent-to-treat population </a:t>
            </a:r>
          </a:p>
          <a:p>
            <a:pPr marL="177800" indent="-177800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bg2"/>
                </a:solidFill>
              </a:rPr>
              <a:t>Secondary endpoints</a:t>
            </a:r>
            <a:endParaRPr lang="en-US" sz="2400" dirty="0">
              <a:solidFill>
                <a:schemeClr val="bg2"/>
              </a:solidFill>
            </a:endParaRPr>
          </a:p>
          <a:p>
            <a:pPr marL="177800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Major molecular response (MMR) at 12 months; time to </a:t>
            </a:r>
            <a:r>
              <a:rPr lang="en-US" sz="2400" dirty="0" err="1">
                <a:solidFill>
                  <a:schemeClr val="bg2"/>
                </a:solidFill>
              </a:rPr>
              <a:t>CCyR</a:t>
            </a:r>
            <a:r>
              <a:rPr lang="en-US" sz="2400" dirty="0">
                <a:solidFill>
                  <a:schemeClr val="bg2"/>
                </a:solidFill>
              </a:rPr>
              <a:t> and MMR; duration of </a:t>
            </a:r>
            <a:r>
              <a:rPr lang="en-US" sz="2400" dirty="0" err="1">
                <a:solidFill>
                  <a:schemeClr val="bg2"/>
                </a:solidFill>
              </a:rPr>
              <a:t>CCyR</a:t>
            </a:r>
            <a:r>
              <a:rPr lang="en-US" sz="2400" dirty="0">
                <a:solidFill>
                  <a:schemeClr val="bg2"/>
                </a:solidFill>
              </a:rPr>
              <a:t> and MMR; time to and incidence of transformation to accelerated/blast phase (AP/BP) CML; event-free survival (EFS) and overall survival (OS)</a:t>
            </a:r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V="1">
            <a:off x="4910138" y="1270000"/>
            <a:ext cx="547687" cy="39370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929" name="Rectangle 19"/>
          <p:cNvSpPr>
            <a:spLocks noChangeArrowheads="1"/>
          </p:cNvSpPr>
          <p:nvPr/>
        </p:nvSpPr>
        <p:spPr bwMode="auto">
          <a:xfrm>
            <a:off x="5611813" y="2301875"/>
            <a:ext cx="2938462" cy="881062"/>
          </a:xfrm>
          <a:prstGeom prst="rect">
            <a:avLst/>
          </a:prstGeom>
          <a:solidFill>
            <a:srgbClr val="D6EAF2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dirty="0" err="1"/>
              <a:t>Imatinib</a:t>
            </a:r>
            <a:r>
              <a:rPr lang="en-US" sz="2000" b="1" dirty="0"/>
              <a:t> (n = 252)</a:t>
            </a:r>
          </a:p>
          <a:p>
            <a:pPr algn="ctr" eaLnBrk="1" hangingPunct="1"/>
            <a:r>
              <a:rPr lang="en-US" sz="2000" b="1" dirty="0"/>
              <a:t>PO 400 mg/d</a:t>
            </a:r>
          </a:p>
        </p:txBody>
      </p:sp>
      <p:sp>
        <p:nvSpPr>
          <p:cNvPr id="38930" name="Oval 20"/>
          <p:cNvSpPr>
            <a:spLocks noChangeArrowheads="1"/>
          </p:cNvSpPr>
          <p:nvPr/>
        </p:nvSpPr>
        <p:spPr bwMode="auto">
          <a:xfrm>
            <a:off x="4029075" y="1468437"/>
            <a:ext cx="1004888" cy="1003300"/>
          </a:xfrm>
          <a:prstGeom prst="ellipse">
            <a:avLst/>
          </a:prstGeom>
          <a:solidFill>
            <a:srgbClr val="FF66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R</a:t>
            </a:r>
          </a:p>
        </p:txBody>
      </p:sp>
      <p:sp>
        <p:nvSpPr>
          <p:cNvPr id="38931" name="Line 22"/>
          <p:cNvSpPr>
            <a:spLocks noChangeShapeType="1"/>
          </p:cNvSpPr>
          <p:nvPr/>
        </p:nvSpPr>
        <p:spPr bwMode="auto">
          <a:xfrm>
            <a:off x="4906963" y="2263775"/>
            <a:ext cx="585787" cy="34290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932" name="Rectangle 26"/>
          <p:cNvSpPr>
            <a:spLocks noChangeArrowheads="1"/>
          </p:cNvSpPr>
          <p:nvPr/>
        </p:nvSpPr>
        <p:spPr bwMode="auto">
          <a:xfrm>
            <a:off x="463550" y="2779712"/>
            <a:ext cx="4152900" cy="574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Randomization was stratified by </a:t>
            </a:r>
            <a:r>
              <a:rPr lang="en-US" dirty="0" err="1">
                <a:solidFill>
                  <a:schemeClr val="bg2"/>
                </a:solidFill>
              </a:rPr>
              <a:t>Sokal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risk score and geographic location </a:t>
            </a:r>
          </a:p>
        </p:txBody>
      </p:sp>
      <p:sp>
        <p:nvSpPr>
          <p:cNvPr id="38933" name="Rectangle 37"/>
          <p:cNvSpPr>
            <a:spLocks noChangeArrowheads="1"/>
          </p:cNvSpPr>
          <p:nvPr/>
        </p:nvSpPr>
        <p:spPr bwMode="auto">
          <a:xfrm>
            <a:off x="6380345" y="6504801"/>
            <a:ext cx="2916055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Cortes JE et al. </a:t>
            </a:r>
            <a:r>
              <a:rPr lang="en-US" sz="1200" i="1" dirty="0">
                <a:solidFill>
                  <a:schemeClr val="bg2"/>
                </a:solidFill>
              </a:rPr>
              <a:t>Proc ASH</a:t>
            </a:r>
            <a:r>
              <a:rPr lang="en-US" sz="1200" dirty="0">
                <a:solidFill>
                  <a:schemeClr val="bg2"/>
                </a:solidFill>
              </a:rPr>
              <a:t> 2011;Abstract 455.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71450" y="6264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331200" cy="1447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+mn-lt"/>
              </a:rPr>
              <a:t>Cytogenic</a:t>
            </a:r>
            <a:r>
              <a:rPr lang="en-US" sz="3600" dirty="0" smtClean="0">
                <a:latin typeface="+mn-lt"/>
              </a:rPr>
              <a:t> Response Rates</a:t>
            </a:r>
            <a:br>
              <a:rPr lang="en-US" sz="3600" dirty="0" smtClean="0">
                <a:latin typeface="+mn-lt"/>
              </a:rPr>
            </a:br>
            <a:endParaRPr lang="en-GB" sz="3600" dirty="0" smtClean="0">
              <a:latin typeface="+mn-lt"/>
            </a:endParaRPr>
          </a:p>
        </p:txBody>
      </p:sp>
      <p:graphicFrame>
        <p:nvGraphicFramePr>
          <p:cNvPr id="565415" name="Group 167"/>
          <p:cNvGraphicFramePr>
            <a:graphicFrameLocks noGrp="1"/>
          </p:cNvGraphicFramePr>
          <p:nvPr>
            <p:ph idx="1"/>
          </p:nvPr>
        </p:nvGraphicFramePr>
        <p:xfrm>
          <a:off x="433388" y="1143000"/>
          <a:ext cx="8224837" cy="3152777"/>
        </p:xfrm>
        <a:graphic>
          <a:graphicData uri="http://schemas.openxmlformats.org/drawingml/2006/table">
            <a:tbl>
              <a:tblPr/>
              <a:tblGrid>
                <a:gridCol w="3719512"/>
                <a:gridCol w="2330450"/>
                <a:gridCol w="21748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5D"/>
                          </a:solidFill>
                          <a:effectLst/>
                          <a:latin typeface="Verdana" charset="0"/>
                        </a:rPr>
                        <a:t>CCyR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2F5D"/>
                        </a:solidFill>
                        <a:effectLst/>
                        <a:latin typeface="Verdan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Bosutinib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At 3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50%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25%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6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9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12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Cumulative rate by 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</a:tbl>
          </a:graphicData>
        </a:graphic>
      </p:graphicFrame>
      <p:sp>
        <p:nvSpPr>
          <p:cNvPr id="40998" name="Rectangle 163"/>
          <p:cNvSpPr>
            <a:spLocks noChangeArrowheads="1"/>
          </p:cNvSpPr>
          <p:nvPr/>
        </p:nvSpPr>
        <p:spPr bwMode="auto">
          <a:xfrm>
            <a:off x="422275" y="4495800"/>
            <a:ext cx="8274050" cy="197079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7800" indent="-177800">
              <a:lnSpc>
                <a:spcPct val="110000"/>
              </a:lnSpc>
              <a:spcBef>
                <a:spcPct val="35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Median time to </a:t>
            </a:r>
            <a:r>
              <a:rPr lang="en-US" sz="2600" dirty="0" err="1">
                <a:solidFill>
                  <a:schemeClr val="bg1"/>
                </a:solidFill>
              </a:rPr>
              <a:t>CCyR</a:t>
            </a:r>
            <a:r>
              <a:rPr lang="en-US" sz="2600" dirty="0">
                <a:solidFill>
                  <a:schemeClr val="bg1"/>
                </a:solidFill>
              </a:rPr>
              <a:t> was 12.7 weeks (</a:t>
            </a:r>
            <a:r>
              <a:rPr lang="en-US" sz="2600" dirty="0" err="1">
                <a:solidFill>
                  <a:schemeClr val="bg1"/>
                </a:solidFill>
              </a:rPr>
              <a:t>bosutinib</a:t>
            </a:r>
            <a:r>
              <a:rPr lang="en-US" sz="2600" dirty="0">
                <a:solidFill>
                  <a:schemeClr val="bg1"/>
                </a:solidFill>
              </a:rPr>
              <a:t>) and 24.6 weeks (</a:t>
            </a:r>
            <a:r>
              <a:rPr lang="en-US" sz="2600" dirty="0" err="1">
                <a:solidFill>
                  <a:schemeClr val="bg1"/>
                </a:solidFill>
              </a:rPr>
              <a:t>imatinib</a:t>
            </a:r>
            <a:r>
              <a:rPr lang="en-US" sz="2600" dirty="0">
                <a:solidFill>
                  <a:schemeClr val="bg1"/>
                </a:solidFill>
              </a:rPr>
              <a:t>).</a:t>
            </a:r>
          </a:p>
          <a:p>
            <a:pPr marL="177800" indent="-177800">
              <a:lnSpc>
                <a:spcPct val="110000"/>
              </a:lnSpc>
              <a:spcBef>
                <a:spcPct val="35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Median treatment duration was 19.3 months (</a:t>
            </a:r>
            <a:r>
              <a:rPr lang="en-US" sz="2600" dirty="0" err="1">
                <a:solidFill>
                  <a:schemeClr val="bg1"/>
                </a:solidFill>
              </a:rPr>
              <a:t>bosutinib</a:t>
            </a:r>
            <a:r>
              <a:rPr lang="en-US" sz="2600" dirty="0">
                <a:solidFill>
                  <a:schemeClr val="bg1"/>
                </a:solidFill>
              </a:rPr>
              <a:t>) and 19.5 months (</a:t>
            </a:r>
            <a:r>
              <a:rPr lang="en-US" sz="2600" dirty="0" err="1">
                <a:solidFill>
                  <a:schemeClr val="bg1"/>
                </a:solidFill>
              </a:rPr>
              <a:t>imatinib</a:t>
            </a:r>
            <a:r>
              <a:rPr lang="en-US" sz="26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40999" name="Rectangle 165"/>
          <p:cNvSpPr>
            <a:spLocks noChangeArrowheads="1"/>
          </p:cNvSpPr>
          <p:nvPr/>
        </p:nvSpPr>
        <p:spPr bwMode="auto">
          <a:xfrm>
            <a:off x="5482138" y="6458635"/>
            <a:ext cx="3585662" cy="3231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Cortes JE et al. </a:t>
            </a:r>
            <a:r>
              <a:rPr lang="en-US" sz="1500" i="1" dirty="0">
                <a:solidFill>
                  <a:schemeClr val="bg1"/>
                </a:solidFill>
              </a:rPr>
              <a:t>Proc ASH</a:t>
            </a:r>
            <a:r>
              <a:rPr lang="en-US" sz="1500" dirty="0">
                <a:solidFill>
                  <a:schemeClr val="bg1"/>
                </a:solidFill>
              </a:rPr>
              <a:t> 2011;Abstract 455.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1450" y="6264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3312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Molecular Response Rates</a:t>
            </a:r>
            <a:br>
              <a:rPr lang="en-US" sz="3600" dirty="0" smtClean="0"/>
            </a:br>
            <a:endParaRPr lang="en-GB" sz="3600" dirty="0" smtClean="0"/>
          </a:p>
        </p:txBody>
      </p:sp>
      <p:graphicFrame>
        <p:nvGraphicFramePr>
          <p:cNvPr id="573482" name="Group 42"/>
          <p:cNvGraphicFramePr>
            <a:graphicFrameLocks noGrp="1"/>
          </p:cNvGraphicFramePr>
          <p:nvPr>
            <p:ph idx="1"/>
          </p:nvPr>
        </p:nvGraphicFramePr>
        <p:xfrm>
          <a:off x="509588" y="1811338"/>
          <a:ext cx="8161337" cy="3228976"/>
        </p:xfrm>
        <a:graphic>
          <a:graphicData uri="http://schemas.openxmlformats.org/drawingml/2006/table">
            <a:tbl>
              <a:tblPr/>
              <a:tblGrid>
                <a:gridCol w="3841750"/>
                <a:gridCol w="2160587"/>
                <a:gridCol w="2159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5D"/>
                          </a:solidFill>
                          <a:effectLst/>
                          <a:latin typeface="Verdana" charset="0"/>
                        </a:rPr>
                        <a:t>MMR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Bosutinib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At 3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6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9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12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At 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Cumulative rate by 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</a:tbl>
          </a:graphicData>
        </a:graphic>
      </p:graphicFrame>
      <p:sp>
        <p:nvSpPr>
          <p:cNvPr id="43046" name="Rectangle 39"/>
          <p:cNvSpPr>
            <a:spLocks noChangeArrowheads="1"/>
          </p:cNvSpPr>
          <p:nvPr/>
        </p:nvSpPr>
        <p:spPr bwMode="auto">
          <a:xfrm>
            <a:off x="504825" y="5391150"/>
            <a:ext cx="7708900" cy="320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77800" indent="-177800"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Median time to MMR was 36.9 weeks (</a:t>
            </a:r>
            <a:r>
              <a:rPr lang="en-US" sz="2600" dirty="0" err="1">
                <a:solidFill>
                  <a:schemeClr val="bg2"/>
                </a:solidFill>
              </a:rPr>
              <a:t>bosutinib</a:t>
            </a:r>
            <a:r>
              <a:rPr lang="en-US" sz="2600" dirty="0">
                <a:solidFill>
                  <a:schemeClr val="bg2"/>
                </a:solidFill>
              </a:rPr>
              <a:t>) and 72.3 weeks (</a:t>
            </a:r>
            <a:r>
              <a:rPr lang="en-US" sz="2600" dirty="0" err="1">
                <a:solidFill>
                  <a:schemeClr val="bg2"/>
                </a:solidFill>
              </a:rPr>
              <a:t>imatinib</a:t>
            </a:r>
            <a:r>
              <a:rPr lang="en-US" sz="2600" dirty="0">
                <a:solidFill>
                  <a:schemeClr val="bg2"/>
                </a:solidFill>
              </a:rPr>
              <a:t>). </a:t>
            </a:r>
          </a:p>
        </p:txBody>
      </p:sp>
      <p:sp>
        <p:nvSpPr>
          <p:cNvPr id="43047" name="Rectangle 41"/>
          <p:cNvSpPr>
            <a:spLocks noChangeArrowheads="1"/>
          </p:cNvSpPr>
          <p:nvPr/>
        </p:nvSpPr>
        <p:spPr bwMode="auto">
          <a:xfrm>
            <a:off x="5329738" y="6458635"/>
            <a:ext cx="3585662" cy="3231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500">
                <a:solidFill>
                  <a:schemeClr val="bg2"/>
                </a:solidFill>
              </a:rPr>
              <a:t>Cortes JE et al. </a:t>
            </a:r>
            <a:r>
              <a:rPr lang="en-US" sz="1500" i="1">
                <a:solidFill>
                  <a:schemeClr val="bg2"/>
                </a:solidFill>
              </a:rPr>
              <a:t>Proc ASH</a:t>
            </a:r>
            <a:r>
              <a:rPr lang="en-US" sz="1500">
                <a:solidFill>
                  <a:schemeClr val="bg2"/>
                </a:solidFill>
              </a:rPr>
              <a:t> 2011;Abstract 455.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1450" y="6264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331200" cy="144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Other Trial Outcomes</a:t>
            </a:r>
            <a:endParaRPr lang="en-GB" sz="3600" dirty="0" smtClean="0">
              <a:latin typeface="+mn-lt"/>
            </a:endParaRPr>
          </a:p>
        </p:txBody>
      </p:sp>
      <p:graphicFrame>
        <p:nvGraphicFramePr>
          <p:cNvPr id="575541" name="Group 53"/>
          <p:cNvGraphicFramePr>
            <a:graphicFrameLocks noGrp="1"/>
          </p:cNvGraphicFramePr>
          <p:nvPr>
            <p:ph idx="1"/>
          </p:nvPr>
        </p:nvGraphicFramePr>
        <p:xfrm>
          <a:off x="560388" y="1255711"/>
          <a:ext cx="7958137" cy="2859089"/>
        </p:xfrm>
        <a:graphic>
          <a:graphicData uri="http://schemas.openxmlformats.org/drawingml/2006/table">
            <a:tbl>
              <a:tblPr/>
              <a:tblGrid>
                <a:gridCol w="4976812"/>
                <a:gridCol w="1524000"/>
                <a:gridCol w="1457325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5D"/>
                          </a:solidFill>
                          <a:effectLst/>
                          <a:latin typeface="Verdana" charset="0"/>
                        </a:rPr>
                        <a:t>Endpoint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Bosutinib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Transformation to AP/BP CML on treatment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EFS rate (18 months)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91%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OS rate (18 months)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99%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On-study deaths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       Due to CML progression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</a:tbl>
          </a:graphicData>
        </a:graphic>
      </p:graphicFrame>
      <p:sp>
        <p:nvSpPr>
          <p:cNvPr id="45086" name="Rectangle 39"/>
          <p:cNvSpPr>
            <a:spLocks noChangeArrowheads="1"/>
          </p:cNvSpPr>
          <p:nvPr/>
        </p:nvSpPr>
        <p:spPr bwMode="auto">
          <a:xfrm>
            <a:off x="438150" y="4419600"/>
            <a:ext cx="8185150" cy="11525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77800" indent="-17780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Median on-treatment EFS and OS were not reached for either of the treatment arms.</a:t>
            </a:r>
          </a:p>
          <a:p>
            <a:pPr marL="177800" indent="-177800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Patients still receiving treatment: </a:t>
            </a:r>
            <a:r>
              <a:rPr lang="en-US" sz="2600" dirty="0" err="1">
                <a:solidFill>
                  <a:schemeClr val="bg2"/>
                </a:solidFill>
              </a:rPr>
              <a:t>bosutinib</a:t>
            </a:r>
            <a:r>
              <a:rPr lang="en-US" sz="2600" dirty="0">
                <a:solidFill>
                  <a:schemeClr val="bg2"/>
                </a:solidFill>
              </a:rPr>
              <a:t> (67%) and </a:t>
            </a:r>
            <a:r>
              <a:rPr lang="en-US" sz="2600" dirty="0" err="1">
                <a:solidFill>
                  <a:schemeClr val="bg2"/>
                </a:solidFill>
              </a:rPr>
              <a:t>imatinib</a:t>
            </a:r>
            <a:r>
              <a:rPr lang="en-US" sz="2600" dirty="0">
                <a:solidFill>
                  <a:schemeClr val="bg2"/>
                </a:solidFill>
              </a:rPr>
              <a:t> (74%) </a:t>
            </a:r>
          </a:p>
        </p:txBody>
      </p:sp>
      <p:sp>
        <p:nvSpPr>
          <p:cNvPr id="45087" name="Rectangle 52"/>
          <p:cNvSpPr>
            <a:spLocks noChangeArrowheads="1"/>
          </p:cNvSpPr>
          <p:nvPr/>
        </p:nvSpPr>
        <p:spPr bwMode="auto">
          <a:xfrm>
            <a:off x="5329738" y="6458635"/>
            <a:ext cx="3585662" cy="3231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</a:rPr>
              <a:t>Cortes JE et al. </a:t>
            </a:r>
            <a:r>
              <a:rPr lang="en-US" sz="1500" i="1" dirty="0">
                <a:solidFill>
                  <a:schemeClr val="bg2"/>
                </a:solidFill>
              </a:rPr>
              <a:t>Proc ASH</a:t>
            </a:r>
            <a:r>
              <a:rPr lang="en-US" sz="1500" dirty="0">
                <a:solidFill>
                  <a:schemeClr val="bg2"/>
                </a:solidFill>
              </a:rPr>
              <a:t> 2011;Abstract 455.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1450" y="6264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331200" cy="144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Adverse Events (AEs)</a:t>
            </a:r>
            <a:br>
              <a:rPr lang="en-US" sz="3600" dirty="0" smtClean="0">
                <a:latin typeface="+mn-lt"/>
              </a:rPr>
            </a:br>
            <a:endParaRPr lang="en-GB" sz="3600" dirty="0" smtClean="0">
              <a:latin typeface="+mn-lt"/>
            </a:endParaRPr>
          </a:p>
        </p:txBody>
      </p:sp>
      <p:graphicFrame>
        <p:nvGraphicFramePr>
          <p:cNvPr id="577591" name="Group 55"/>
          <p:cNvGraphicFramePr>
            <a:graphicFrameLocks noGrp="1"/>
          </p:cNvGraphicFramePr>
          <p:nvPr>
            <p:ph idx="1"/>
          </p:nvPr>
        </p:nvGraphicFramePr>
        <p:xfrm>
          <a:off x="560388" y="1219200"/>
          <a:ext cx="8072437" cy="3889378"/>
        </p:xfrm>
        <a:graphic>
          <a:graphicData uri="http://schemas.openxmlformats.org/drawingml/2006/table">
            <a:tbl>
              <a:tblPr/>
              <a:tblGrid>
                <a:gridCol w="3800475"/>
                <a:gridCol w="2136775"/>
                <a:gridCol w="21351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5D"/>
                          </a:solidFill>
                          <a:effectLst/>
                          <a:latin typeface="Verdana" charset="0"/>
                        </a:rPr>
                        <a:t>Event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Bosutinib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Imatinib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325B"/>
                          </a:solidFill>
                          <a:effectLst/>
                          <a:latin typeface="Verdana" charset="0"/>
                        </a:rPr>
                        <a:t>(n = 250)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F2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Diarrhea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69%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</a:rPr>
                        <a:t>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Vomiting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Pyrexia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Abdominal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Peripheral edema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Periorbital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edema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Muscle cramps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CD9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Increased ALT (Grade 3/4)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BA"/>
                    </a:solidFill>
                  </a:tcPr>
                </a:tc>
              </a:tr>
            </a:tbl>
          </a:graphicData>
        </a:graphic>
      </p:graphicFrame>
      <p:sp>
        <p:nvSpPr>
          <p:cNvPr id="47150" name="Rectangle 39"/>
          <p:cNvSpPr>
            <a:spLocks noChangeArrowheads="1"/>
          </p:cNvSpPr>
          <p:nvPr/>
        </p:nvSpPr>
        <p:spPr bwMode="auto">
          <a:xfrm>
            <a:off x="382588" y="5029200"/>
            <a:ext cx="8609012" cy="7604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The primary reason for </a:t>
            </a:r>
            <a:r>
              <a:rPr lang="en-US" sz="2600" dirty="0" err="1">
                <a:solidFill>
                  <a:schemeClr val="bg2"/>
                </a:solidFill>
              </a:rPr>
              <a:t>bosutinib</a:t>
            </a:r>
            <a:r>
              <a:rPr lang="en-US" sz="2600" dirty="0">
                <a:solidFill>
                  <a:schemeClr val="bg2"/>
                </a:solidFill>
              </a:rPr>
              <a:t> discontinuation was toxicity (23%).</a:t>
            </a:r>
          </a:p>
          <a:p>
            <a:pPr marL="177800" indent="-177800">
              <a:spcBef>
                <a:spcPct val="20000"/>
              </a:spcBef>
              <a:buClr>
                <a:schemeClr val="hlink"/>
              </a:buClr>
              <a:buFont typeface="Times" pitchFamily="18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The primary reason for </a:t>
            </a:r>
            <a:r>
              <a:rPr lang="en-US" sz="2600" dirty="0" err="1">
                <a:solidFill>
                  <a:schemeClr val="bg2"/>
                </a:solidFill>
              </a:rPr>
              <a:t>imatinib</a:t>
            </a:r>
            <a:r>
              <a:rPr lang="en-US" sz="2600" dirty="0">
                <a:solidFill>
                  <a:schemeClr val="bg2"/>
                </a:solidFill>
              </a:rPr>
              <a:t> discontinuation was disease progression (13%).</a:t>
            </a:r>
          </a:p>
        </p:txBody>
      </p:sp>
      <p:sp>
        <p:nvSpPr>
          <p:cNvPr id="47151" name="Rectangle 53"/>
          <p:cNvSpPr>
            <a:spLocks noChangeArrowheads="1"/>
          </p:cNvSpPr>
          <p:nvPr/>
        </p:nvSpPr>
        <p:spPr bwMode="auto">
          <a:xfrm>
            <a:off x="5177338" y="6458635"/>
            <a:ext cx="3585662" cy="3231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</a:rPr>
              <a:t>Cortes JE et al. </a:t>
            </a:r>
            <a:r>
              <a:rPr lang="en-US" sz="1500" i="1" dirty="0">
                <a:solidFill>
                  <a:schemeClr val="bg2"/>
                </a:solidFill>
              </a:rPr>
              <a:t>Proc ASH</a:t>
            </a:r>
            <a:r>
              <a:rPr lang="en-US" sz="1500" dirty="0">
                <a:solidFill>
                  <a:schemeClr val="bg2"/>
                </a:solidFill>
              </a:rPr>
              <a:t> 2011;Abstract 455.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1450" y="6264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Conclusions</a:t>
            </a:r>
            <a:endParaRPr lang="en-GB" sz="3600" b="0" dirty="0" smtClean="0"/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8488" y="1622425"/>
            <a:ext cx="7950200" cy="4572000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</a:rPr>
              <a:t>Bosutinib</a:t>
            </a:r>
            <a:r>
              <a:rPr lang="en-US" sz="2600" dirty="0" smtClean="0">
                <a:solidFill>
                  <a:schemeClr val="bg1"/>
                </a:solidFill>
              </a:rPr>
              <a:t> therapy resulted in a higher MMR rate at 12 months, faster times to MMR and </a:t>
            </a:r>
            <a:r>
              <a:rPr lang="en-US" sz="2600" dirty="0" err="1" smtClean="0">
                <a:solidFill>
                  <a:schemeClr val="bg1"/>
                </a:solidFill>
              </a:rPr>
              <a:t>CCyR</a:t>
            </a:r>
            <a:r>
              <a:rPr lang="en-US" sz="2600" dirty="0" smtClean="0">
                <a:solidFill>
                  <a:schemeClr val="bg1"/>
                </a:solidFill>
              </a:rPr>
              <a:t>, fewer events of transformation to AP/BP CML and fewer overall and CML-related deaths compared to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In addition, 18-month estimates of EFS and OS favor </a:t>
            </a:r>
            <a:r>
              <a:rPr lang="en-US" sz="2600" dirty="0" err="1" smtClean="0">
                <a:solidFill>
                  <a:schemeClr val="bg1"/>
                </a:solidFill>
              </a:rPr>
              <a:t>bosutinib</a:t>
            </a:r>
            <a:r>
              <a:rPr lang="en-US" sz="2600" dirty="0" smtClean="0">
                <a:solidFill>
                  <a:schemeClr val="bg1"/>
                </a:solidFill>
              </a:rPr>
              <a:t> over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therapy.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Both </a:t>
            </a:r>
            <a:r>
              <a:rPr lang="en-US" sz="2600" dirty="0" err="1" smtClean="0">
                <a:solidFill>
                  <a:schemeClr val="bg1"/>
                </a:solidFill>
              </a:rPr>
              <a:t>bosutinib</a:t>
            </a:r>
            <a:r>
              <a:rPr lang="en-US" sz="2600" dirty="0" smtClean="0">
                <a:solidFill>
                  <a:schemeClr val="bg1"/>
                </a:solidFill>
              </a:rPr>
              <a:t> and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were associated with acceptable but distinct toxicity profiles.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These data suggest that </a:t>
            </a:r>
            <a:r>
              <a:rPr lang="en-US" sz="2600" dirty="0" err="1" smtClean="0">
                <a:solidFill>
                  <a:srgbClr val="FFFF00"/>
                </a:solidFill>
              </a:rPr>
              <a:t>bosutinib</a:t>
            </a:r>
            <a:r>
              <a:rPr lang="en-US" sz="2600" dirty="0" smtClean="0">
                <a:solidFill>
                  <a:srgbClr val="FFFF00"/>
                </a:solidFill>
              </a:rPr>
              <a:t> is superior to </a:t>
            </a:r>
            <a:r>
              <a:rPr lang="en-US" sz="2600" dirty="0" err="1" smtClean="0">
                <a:solidFill>
                  <a:srgbClr val="FFFF00"/>
                </a:solidFill>
              </a:rPr>
              <a:t>imatinib</a:t>
            </a:r>
            <a:r>
              <a:rPr lang="en-US" sz="2600" dirty="0" smtClean="0">
                <a:solidFill>
                  <a:srgbClr val="FFFF00"/>
                </a:solidFill>
              </a:rPr>
              <a:t> and  may offer a new therapeutic option in patients with newly diagnosed CP-CML.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185738" y="6296025"/>
            <a:ext cx="4513262" cy="320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itchFamily="34" charset="0"/>
              </a:rPr>
              <a:t>Cortes JE et al. </a:t>
            </a:r>
            <a:r>
              <a:rPr lang="en-US" sz="1500" i="1">
                <a:solidFill>
                  <a:schemeClr val="bg1"/>
                </a:solidFill>
                <a:latin typeface="Verdana" pitchFamily="34" charset="0"/>
              </a:rPr>
              <a:t>Proc ASH</a:t>
            </a:r>
            <a:r>
              <a:rPr lang="en-US" sz="1500">
                <a:solidFill>
                  <a:schemeClr val="bg1"/>
                </a:solidFill>
                <a:latin typeface="Verdana" pitchFamily="34" charset="0"/>
              </a:rPr>
              <a:t> 2011;Abstract 455.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Comparison of TKIs  </a:t>
            </a: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TKIs: Efficacy</a:t>
            </a:r>
            <a:endParaRPr lang="en-US" dirty="0"/>
          </a:p>
        </p:txBody>
      </p:sp>
      <p:pic>
        <p:nvPicPr>
          <p:cNvPr id="112642" name="Picture 2" descr="D:\Oncology\PPT by request\Leukemia approach\2107521.pn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27" b="61401"/>
          <a:stretch>
            <a:fillRect/>
          </a:stretch>
        </p:blipFill>
        <p:spPr bwMode="auto">
          <a:xfrm>
            <a:off x="-50991" y="1828800"/>
            <a:ext cx="9194991" cy="34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3666" name="Picture 2" descr="D:\Oncology\PPT by request\Leukemia approach\2107521.png.gif"/>
          <p:cNvPicPr>
            <a:picLocks noChangeAspect="1" noChangeArrowheads="1"/>
          </p:cNvPicPr>
          <p:nvPr/>
        </p:nvPicPr>
        <p:blipFill>
          <a:blip r:embed="rId2" cstate="print"/>
          <a:srcRect t="38693" b="31154"/>
          <a:stretch>
            <a:fillRect/>
          </a:stretch>
        </p:blipFill>
        <p:spPr bwMode="auto">
          <a:xfrm>
            <a:off x="-1" y="2819400"/>
            <a:ext cx="9201746" cy="3124200"/>
          </a:xfrm>
          <a:prstGeom prst="rect">
            <a:avLst/>
          </a:prstGeom>
          <a:noFill/>
        </p:spPr>
      </p:pic>
      <p:pic>
        <p:nvPicPr>
          <p:cNvPr id="113667" name="Picture 3" descr="D:\Oncology\PPT by request\Leukemia approach\2107521.png.gif"/>
          <p:cNvPicPr>
            <a:picLocks noChangeAspect="1" noChangeArrowheads="1"/>
          </p:cNvPicPr>
          <p:nvPr/>
        </p:nvPicPr>
        <p:blipFill>
          <a:blip r:embed="rId2" cstate="print"/>
          <a:srcRect t="5654" b="83039"/>
          <a:stretch>
            <a:fillRect/>
          </a:stretch>
        </p:blipFill>
        <p:spPr bwMode="auto">
          <a:xfrm>
            <a:off x="0" y="1676399"/>
            <a:ext cx="9144000" cy="1164223"/>
          </a:xfrm>
          <a:prstGeom prst="rect">
            <a:avLst/>
          </a:prstGeom>
          <a:noFill/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TKIs: Side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TKIs: Lab Investigations</a:t>
            </a:r>
            <a:endParaRPr lang="en-US" dirty="0"/>
          </a:p>
        </p:txBody>
      </p:sp>
      <p:pic>
        <p:nvPicPr>
          <p:cNvPr id="5" name="Picture 3" descr="D:\Oncology\PPT by request\Leukemia approach\2107521.png.gif"/>
          <p:cNvPicPr>
            <a:picLocks noChangeAspect="1" noChangeArrowheads="1"/>
          </p:cNvPicPr>
          <p:nvPr/>
        </p:nvPicPr>
        <p:blipFill>
          <a:blip r:embed="rId2" cstate="print"/>
          <a:srcRect t="5654" b="83039"/>
          <a:stretch>
            <a:fillRect/>
          </a:stretch>
        </p:blipFill>
        <p:spPr bwMode="auto">
          <a:xfrm>
            <a:off x="0" y="1676399"/>
            <a:ext cx="9144000" cy="1164223"/>
          </a:xfrm>
          <a:prstGeom prst="rect">
            <a:avLst/>
          </a:prstGeom>
          <a:noFill/>
        </p:spPr>
      </p:pic>
      <p:pic>
        <p:nvPicPr>
          <p:cNvPr id="114690" name="Picture 2" descr="D:\Oncology\PPT by request\Leukemia approach\2107521.png.gif"/>
          <p:cNvPicPr>
            <a:picLocks noChangeAspect="1" noChangeArrowheads="1"/>
          </p:cNvPicPr>
          <p:nvPr/>
        </p:nvPicPr>
        <p:blipFill>
          <a:blip r:embed="rId2" cstate="print"/>
          <a:srcRect t="68846"/>
          <a:stretch>
            <a:fillRect/>
          </a:stretch>
        </p:blipFill>
        <p:spPr bwMode="auto">
          <a:xfrm>
            <a:off x="0" y="2819400"/>
            <a:ext cx="912325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CML is a disorder of middle age (median age at presentation is 55 years).</a:t>
            </a:r>
          </a:p>
          <a:p>
            <a:r>
              <a:rPr lang="en-US" dirty="0" smtClean="0"/>
              <a:t>Patients usually present with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Night sweats &amp;</a:t>
            </a:r>
          </a:p>
          <a:p>
            <a:pPr lvl="1"/>
            <a:r>
              <a:rPr lang="en-US" dirty="0" smtClean="0"/>
              <a:t>Low-grade fever </a:t>
            </a:r>
          </a:p>
          <a:p>
            <a:r>
              <a:rPr lang="en-US" dirty="0" smtClean="0"/>
              <a:t>Often also</a:t>
            </a:r>
          </a:p>
          <a:p>
            <a:pPr lvl="1"/>
            <a:r>
              <a:rPr lang="en-US" dirty="0" smtClean="0"/>
              <a:t>Abdominal fullness related to 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r>
              <a:rPr lang="en-US" dirty="0" smtClean="0"/>
              <a:t>Incident finding: elevated white blood count is discovered incidentally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Hematologic complete remission, with normalization of blood counts and 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pPr lvl="1"/>
            <a:r>
              <a:rPr lang="en-US" dirty="0" smtClean="0"/>
              <a:t>Should be achieved in 3 months, , ideally within 6 months but certainly within 12 months</a:t>
            </a:r>
          </a:p>
          <a:p>
            <a:r>
              <a:rPr lang="en-US" dirty="0" smtClean="0"/>
              <a:t>“Major cytogenetic response" : &lt; 35% of metaphases contain the Philadelphia chromosome</a:t>
            </a:r>
          </a:p>
          <a:p>
            <a:r>
              <a:rPr lang="en-US" dirty="0" smtClean="0"/>
              <a:t>“Complete cytogenetic response“: absence of the abnormal chromosome by standard cytogenetic testing.</a:t>
            </a:r>
          </a:p>
          <a:p>
            <a:r>
              <a:rPr lang="en-US" dirty="0" smtClean="0"/>
              <a:t>Quantitative assessment of the </a:t>
            </a:r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gene using </a:t>
            </a:r>
            <a:r>
              <a:rPr lang="en-US" b="1" dirty="0" smtClean="0"/>
              <a:t>PCR assays</a:t>
            </a:r>
            <a:r>
              <a:rPr lang="en-US" dirty="0" smtClean="0"/>
              <a:t> is the standard method of assessment.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goal of therapy is to achieve a good molecular response, with at least a 3-log reduction in </a:t>
            </a:r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level. This roughly corresponds to a </a:t>
            </a:r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ratio (compared to </a:t>
            </a:r>
            <a:r>
              <a:rPr lang="en-US" i="1" dirty="0" err="1" smtClean="0"/>
              <a:t>abl</a:t>
            </a:r>
            <a:r>
              <a:rPr lang="en-US" dirty="0" smtClean="0"/>
              <a:t>) of less than 0.03.</a:t>
            </a:r>
          </a:p>
          <a:p>
            <a:r>
              <a:rPr lang="en-US" dirty="0" smtClean="0"/>
              <a:t>Patients who achieve this level of molecular response have an excellent prognosis, with 100% of such patients remaining free of progression at 6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suboptimal molecular responses are best treated by switching from </a:t>
            </a:r>
            <a:r>
              <a:rPr lang="en-US" dirty="0" err="1" smtClean="0"/>
              <a:t>imatinib</a:t>
            </a:r>
            <a:r>
              <a:rPr lang="en-US" dirty="0" smtClean="0"/>
              <a:t> to an alternative tyrosine </a:t>
            </a:r>
            <a:r>
              <a:rPr lang="en-US" dirty="0" err="1" smtClean="0"/>
              <a:t>kinase</a:t>
            </a:r>
            <a:r>
              <a:rPr lang="en-US" dirty="0" smtClean="0"/>
              <a:t> inhibitor such as </a:t>
            </a:r>
            <a:r>
              <a:rPr lang="en-US" b="1" u="sng" dirty="0" err="1" smtClean="0"/>
              <a:t>dasatinib</a:t>
            </a:r>
            <a:r>
              <a:rPr lang="en-US" b="1" u="sng" dirty="0" smtClean="0"/>
              <a:t> (or </a:t>
            </a:r>
            <a:r>
              <a:rPr lang="en-US" b="1" u="sng" dirty="0" err="1" smtClean="0"/>
              <a:t>nilotinib</a:t>
            </a:r>
            <a:r>
              <a:rPr lang="en-US" b="1" u="sng" dirty="0" smtClean="0"/>
              <a:t>)</a:t>
            </a:r>
          </a:p>
          <a:p>
            <a:r>
              <a:rPr lang="en-US" b="1" u="sng" dirty="0" err="1" smtClean="0"/>
              <a:t>Dasatinib</a:t>
            </a:r>
            <a:r>
              <a:rPr lang="en-US" dirty="0" smtClean="0"/>
              <a:t> appears to be a more potent agent and can overcome approximately 90% of the mutations that can form in </a:t>
            </a:r>
            <a:r>
              <a:rPr lang="en-US" i="1" dirty="0" err="1" smtClean="0"/>
              <a:t>bcr</a:t>
            </a:r>
            <a:r>
              <a:rPr lang="en-US" i="1" dirty="0" smtClean="0"/>
              <a:t>/</a:t>
            </a:r>
            <a:r>
              <a:rPr lang="en-US" i="1" dirty="0" err="1" smtClean="0"/>
              <a:t>abl</a:t>
            </a:r>
            <a:r>
              <a:rPr lang="en-US" dirty="0" smtClean="0"/>
              <a:t> and limit the effectiveness of </a:t>
            </a:r>
            <a:r>
              <a:rPr lang="en-US" dirty="0" err="1" smtClean="0"/>
              <a:t>imatinib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Dose: 100 mg/d</a:t>
            </a:r>
          </a:p>
          <a:p>
            <a:pPr lvl="1"/>
            <a:r>
              <a:rPr lang="en-US" dirty="0" smtClean="0"/>
              <a:t>Dependent on an acid environment for absorption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7361"/>
          <a:ext cx="8210550" cy="59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77215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Response by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Definitions</a:t>
                      </a:r>
                    </a:p>
                  </a:txBody>
                  <a:tcPr anchor="ctr"/>
                </a:tc>
              </a:tr>
              <a:tr h="185967">
                <a:tc gridSpan="2">
                  <a:txBody>
                    <a:bodyPr/>
                    <a:lstStyle/>
                    <a:p>
                      <a:r>
                        <a:rPr lang="en-US" b="1" dirty="0"/>
                        <a:t>Hematologic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984">
                <a:tc rowSpan="5">
                  <a:txBody>
                    <a:bodyPr/>
                    <a:lstStyle/>
                    <a:p>
                      <a:r>
                        <a:rPr lang="en-US"/>
                        <a:t>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WBC &lt;10 x 10</a:t>
                      </a:r>
                      <a:r>
                        <a:rPr lang="en-US" baseline="30000"/>
                        <a:t>9</a:t>
                      </a:r>
                      <a:r>
                        <a:rPr lang="en-US"/>
                        <a:t>/L</a:t>
                      </a:r>
                    </a:p>
                  </a:txBody>
                  <a:tcPr anchor="ctr"/>
                </a:tc>
              </a:tr>
              <a:tr h="32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Basophils &lt;5 percent</a:t>
                      </a:r>
                    </a:p>
                  </a:txBody>
                  <a:tcPr anchor="ctr"/>
                </a:tc>
              </a:tr>
              <a:tr h="871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</a:t>
                      </a:r>
                      <a:r>
                        <a:rPr lang="en-US" dirty="0" err="1"/>
                        <a:t>myelocytes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promyelocytes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myeloblasts</a:t>
                      </a:r>
                      <a:r>
                        <a:rPr lang="en-US" dirty="0"/>
                        <a:t> in the differential</a:t>
                      </a:r>
                    </a:p>
                  </a:txBody>
                  <a:tcPr anchor="ctr"/>
                </a:tc>
              </a:tr>
              <a:tr h="32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Platelet count &lt;450 x 10</a:t>
                      </a:r>
                      <a:r>
                        <a:rPr lang="en-US" baseline="30000"/>
                        <a:t>9</a:t>
                      </a:r>
                      <a:r>
                        <a:rPr lang="en-US"/>
                        <a:t>/L</a:t>
                      </a:r>
                    </a:p>
                  </a:txBody>
                  <a:tcPr anchor="ctr"/>
                </a:tc>
              </a:tr>
              <a:tr h="32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Spleen nonpalpable</a:t>
                      </a:r>
                    </a:p>
                  </a:txBody>
                  <a:tcPr anchor="ctr"/>
                </a:tc>
              </a:tr>
              <a:tr h="185967">
                <a:tc gridSpan="2">
                  <a:txBody>
                    <a:bodyPr/>
                    <a:lstStyle/>
                    <a:p>
                      <a:r>
                        <a:rPr lang="en-US" b="1" dirty="0"/>
                        <a:t>Cytogenetic*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368">
                <a:tc rowSpan="2">
                  <a:txBody>
                    <a:bodyPr/>
                    <a:lstStyle/>
                    <a:p>
                      <a:r>
                        <a:rPr lang="en-US"/>
                        <a:t>Major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Complete: No Ph+ metaphases or &lt;1 percent BCR-ABL1-positive nuclei of at least 200 nuclei on FISH</a:t>
                      </a:r>
                    </a:p>
                  </a:txBody>
                  <a:tcPr anchor="ctr"/>
                </a:tc>
              </a:tr>
              <a:tr h="458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Partial: 1 to 35 percent Ph+ metaphases</a:t>
                      </a:r>
                    </a:p>
                  </a:txBody>
                  <a:tcPr anchor="ctr"/>
                </a:tc>
              </a:tr>
              <a:tr h="458549">
                <a:tc>
                  <a:txBody>
                    <a:bodyPr/>
                    <a:lstStyle/>
                    <a:p>
                      <a:r>
                        <a:rPr lang="en-US"/>
                        <a:t>Minor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36 to 65 percent Ph+ metaphases</a:t>
                      </a:r>
                    </a:p>
                  </a:txBody>
                  <a:tcPr anchor="ctr"/>
                </a:tc>
              </a:tr>
              <a:tr h="458549">
                <a:tc>
                  <a:txBody>
                    <a:bodyPr/>
                    <a:lstStyle/>
                    <a:p>
                      <a:r>
                        <a:rPr lang="en-US"/>
                        <a:t>Minimal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66 to 95 percent Ph+ metaphases</a:t>
                      </a:r>
                    </a:p>
                  </a:txBody>
                  <a:tcPr anchor="ctr"/>
                </a:tc>
              </a:tr>
              <a:tr h="458549"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&gt;95 percent Ph+ metaphases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2105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77215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Response by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Definitions</a:t>
                      </a:r>
                    </a:p>
                  </a:txBody>
                  <a:tcPr anchor="ctr"/>
                </a:tc>
              </a:tr>
              <a:tr h="18596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Molecular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984">
                <a:tc>
                  <a:txBody>
                    <a:bodyPr/>
                    <a:lstStyle/>
                    <a:p>
                      <a:r>
                        <a:rPr lang="en-US"/>
                        <a:t>MR</a:t>
                      </a:r>
                      <a:r>
                        <a:rPr lang="en-US" baseline="30000"/>
                        <a:t>4.5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Detectable disease with ratio of BCR-ABL to ABL (or other housekeeping genes) ≤0.0032 percent (≥4.4 log reduction) on the international scale (IS)</a:t>
                      </a:r>
                    </a:p>
                    <a:p>
                      <a:r>
                        <a:rPr lang="en-US" b="1"/>
                        <a:t>or</a:t>
                      </a:r>
                      <a:endParaRPr lang="en-US"/>
                    </a:p>
                    <a:p>
                      <a:r>
                        <a:rPr lang="en-US"/>
                        <a:t>Undetectable disease in cDNA with ≥32,000 ABL transcripts</a:t>
                      </a:r>
                    </a:p>
                  </a:txBody>
                  <a:tcPr anchor="ctr"/>
                </a:tc>
              </a:tr>
              <a:tr h="320984">
                <a:tc>
                  <a:txBody>
                    <a:bodyPr/>
                    <a:lstStyle/>
                    <a:p>
                      <a:r>
                        <a:rPr lang="en-US"/>
                        <a:t>MR</a:t>
                      </a:r>
                      <a:r>
                        <a:rPr lang="en-US" baseline="30000"/>
                        <a:t>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Detectable disease with ratio of BCR-ABL to ABL ≤0.01 percent (≥4 log reduction) on the IS</a:t>
                      </a:r>
                    </a:p>
                    <a:p>
                      <a:r>
                        <a:rPr lang="en-US" b="1"/>
                        <a:t>or</a:t>
                      </a:r>
                      <a:endParaRPr lang="en-US"/>
                    </a:p>
                    <a:p>
                      <a:r>
                        <a:rPr lang="en-US"/>
                        <a:t>Undetectable disease in cDNA with ≥10,000 ABL transcripts</a:t>
                      </a:r>
                    </a:p>
                  </a:txBody>
                  <a:tcPr anchor="ctr"/>
                </a:tc>
              </a:tr>
              <a:tr h="871243">
                <a:tc>
                  <a:txBody>
                    <a:bodyPr/>
                    <a:lstStyle/>
                    <a:p>
                      <a:r>
                        <a:rPr lang="en-US"/>
                        <a:t>MR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Detectable disease with ratio of BCR-ABL to ABL (or other housekeeping genes) ≤0.1 percent (≥3 log reduction) on the IS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846752"/>
          <a:ext cx="8534400" cy="571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235200"/>
                <a:gridCol w="2235200"/>
                <a:gridCol w="2235200"/>
              </a:tblGrid>
              <a:tr h="356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Failure</a:t>
                      </a:r>
                    </a:p>
                  </a:txBody>
                  <a:tcPr anchor="ctr"/>
                </a:tc>
              </a:tr>
              <a:tr h="890245">
                <a:tc>
                  <a:txBody>
                    <a:bodyPr/>
                    <a:lstStyle/>
                    <a:p>
                      <a:r>
                        <a:rPr lang="en-US" b="1"/>
                        <a:t>Baseline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 or CCA/Ph+, major route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</a:p>
                  </a:txBody>
                  <a:tcPr anchor="ctr"/>
                </a:tc>
              </a:tr>
              <a:tr h="894408">
                <a:tc>
                  <a:txBody>
                    <a:bodyPr/>
                    <a:lstStyle/>
                    <a:p>
                      <a:r>
                        <a:rPr lang="en-US" b="1"/>
                        <a:t>Three months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≤10 percent and/or Ph+ ≤35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BCR-ABL1 &gt;10 percent and/or Ph+ 36 to 95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Non-CHR and/or Ph+ &gt;95 percent</a:t>
                      </a:r>
                    </a:p>
                  </a:txBody>
                  <a:tcPr anchor="ctr"/>
                </a:tc>
              </a:tr>
              <a:tr h="894408">
                <a:tc>
                  <a:txBody>
                    <a:bodyPr/>
                    <a:lstStyle/>
                    <a:p>
                      <a:r>
                        <a:rPr lang="en-US" b="1"/>
                        <a:t>Six months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&lt;1 percent and/or Ph+ 0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1 to 10 percent and/or Ph+ 1 to 35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BCR-ABL1 &gt;10 percent and/or Ph+ &gt;35 percent</a:t>
                      </a:r>
                    </a:p>
                  </a:txBody>
                  <a:tcPr anchor="ctr"/>
                </a:tc>
              </a:tr>
              <a:tr h="890245">
                <a:tc>
                  <a:txBody>
                    <a:bodyPr/>
                    <a:lstStyle/>
                    <a:p>
                      <a:r>
                        <a:rPr lang="en-US" b="1"/>
                        <a:t>12 months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≤0.1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&gt;0.1 to 1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BCR-ABL1 &gt;1 percent and/or Ph+ &gt;0</a:t>
                      </a:r>
                    </a:p>
                  </a:txBody>
                  <a:tcPr anchor="ctr"/>
                </a:tc>
              </a:tr>
              <a:tr h="1691466">
                <a:tc>
                  <a:txBody>
                    <a:bodyPr/>
                    <a:lstStyle/>
                    <a:p>
                      <a:r>
                        <a:rPr lang="en-US" b="1"/>
                        <a:t>Then, and at any time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BCR-ABL1 ≤0.1 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CCA/Ph– (–7, or 7q–)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 of CHR</a:t>
                      </a:r>
                    </a:p>
                    <a:p>
                      <a:r>
                        <a:rPr lang="en-US" dirty="0"/>
                        <a:t>Loss of </a:t>
                      </a:r>
                      <a:r>
                        <a:rPr lang="en-US" dirty="0" err="1"/>
                        <a:t>CCyR</a:t>
                      </a:r>
                      <a:endParaRPr lang="en-US" dirty="0"/>
                    </a:p>
                    <a:p>
                      <a:r>
                        <a:rPr lang="en-US" dirty="0"/>
                        <a:t>Confirmed loss of MMR*</a:t>
                      </a:r>
                    </a:p>
                    <a:p>
                      <a:r>
                        <a:rPr lang="en-US" dirty="0"/>
                        <a:t>Mutations</a:t>
                      </a:r>
                    </a:p>
                    <a:p>
                      <a:r>
                        <a:rPr lang="en-US" dirty="0"/>
                        <a:t>CCA/Ph+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15669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Definition of the response to tyrosine </a:t>
            </a:r>
            <a:r>
              <a:rPr lang="en-US" sz="2000" b="1" dirty="0" err="1" smtClean="0">
                <a:solidFill>
                  <a:srgbClr val="FFFF00"/>
                </a:solidFill>
              </a:rPr>
              <a:t>kinase</a:t>
            </a:r>
            <a:r>
              <a:rPr lang="en-US" sz="2000" b="1" dirty="0" smtClean="0">
                <a:solidFill>
                  <a:srgbClr val="FFFF00"/>
                </a:solidFill>
              </a:rPr>
              <a:t> inhibitors as first-line treatment of chronic myeloid leukemia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62"/>
          <a:stretch>
            <a:fillRect/>
          </a:stretch>
        </p:blipFill>
        <p:spPr bwMode="auto">
          <a:xfrm>
            <a:off x="533400" y="-1"/>
            <a:ext cx="80772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Allogeneic</a:t>
            </a:r>
            <a:r>
              <a:rPr lang="en-US" dirty="0" smtClean="0"/>
              <a:t> bone marrow 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proven curative therapy for CML is </a:t>
            </a:r>
            <a:r>
              <a:rPr lang="en-US" dirty="0" err="1" smtClean="0"/>
              <a:t>allogeneic</a:t>
            </a:r>
            <a:r>
              <a:rPr lang="en-US" dirty="0" smtClean="0"/>
              <a:t> bone marrow transplantation</a:t>
            </a:r>
          </a:p>
          <a:p>
            <a:r>
              <a:rPr lang="en-US" dirty="0" smtClean="0"/>
              <a:t>Best results (80% cure rate) are obtained in patients who are under 40 years of age and transplanted within 1 year after diagnosis from HLA-matched siblings. </a:t>
            </a:r>
          </a:p>
          <a:p>
            <a:r>
              <a:rPr lang="en-US" b="1" dirty="0" smtClean="0"/>
              <a:t>The introduction of </a:t>
            </a:r>
            <a:r>
              <a:rPr lang="en-US" b="1" dirty="0" err="1" smtClean="0"/>
              <a:t>imatinib</a:t>
            </a:r>
            <a:r>
              <a:rPr lang="en-US" b="1" dirty="0" smtClean="0"/>
              <a:t> has changed the approach to </a:t>
            </a:r>
            <a:r>
              <a:rPr lang="en-US" b="1" dirty="0" err="1" smtClean="0"/>
              <a:t>allogeneic</a:t>
            </a:r>
            <a:r>
              <a:rPr lang="en-US" b="1" dirty="0" smtClean="0"/>
              <a:t> transplant for CML. </a:t>
            </a:r>
            <a:r>
              <a:rPr lang="en-US" b="1" dirty="0" err="1" smtClean="0"/>
              <a:t>Allogeneic</a:t>
            </a:r>
            <a:r>
              <a:rPr lang="en-US" b="1" dirty="0" smtClean="0"/>
              <a:t> transplantation is reserved for patients in whom disease is not well controlled, in whom disease progresses after initial control, or for those who have accelerated phase disease.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European </a:t>
            </a:r>
            <a:r>
              <a:rPr lang="en-US" sz="4000" b="1" dirty="0" err="1" smtClean="0"/>
              <a:t>LeukemiaNet</a:t>
            </a:r>
            <a:r>
              <a:rPr lang="en-US" sz="4000" b="1" dirty="0" smtClean="0"/>
              <a:t> Recommendations for</a:t>
            </a:r>
            <a:br>
              <a:rPr lang="en-US" sz="4000" b="1" dirty="0" smtClean="0"/>
            </a:br>
            <a:r>
              <a:rPr lang="en-US" sz="4000" b="1" dirty="0" smtClean="0"/>
              <a:t>the Management of CML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ELN Recommendation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9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Rarely,  symptoms of </a:t>
            </a:r>
            <a:r>
              <a:rPr lang="en-US" dirty="0" err="1" smtClean="0"/>
              <a:t>leukostasis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Blurred vision</a:t>
            </a:r>
          </a:p>
          <a:p>
            <a:pPr lvl="1"/>
            <a:r>
              <a:rPr lang="en-US" dirty="0" smtClean="0"/>
              <a:t>Respiratory distress</a:t>
            </a:r>
          </a:p>
          <a:p>
            <a:pPr lvl="1"/>
            <a:r>
              <a:rPr lang="en-US" dirty="0" err="1" smtClean="0"/>
              <a:t>Priapism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White blood count &gt;500,000/</a:t>
            </a:r>
            <a:r>
              <a:rPr lang="en-US" dirty="0" err="1" smtClean="0"/>
              <a:t>mcL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examination</a:t>
            </a:r>
          </a:p>
          <a:p>
            <a:pPr lvl="1"/>
            <a:r>
              <a:rPr lang="en-US" dirty="0" smtClean="0"/>
              <a:t>Enlarged spleen </a:t>
            </a:r>
          </a:p>
          <a:p>
            <a:pPr lvl="1"/>
            <a:r>
              <a:rPr lang="en-US" dirty="0" err="1" smtClean="0"/>
              <a:t>Sternal</a:t>
            </a:r>
            <a:r>
              <a:rPr lang="en-US" dirty="0" smtClean="0"/>
              <a:t> tenderness</a:t>
            </a:r>
          </a:p>
          <a:p>
            <a:r>
              <a:rPr lang="en-US" dirty="0" smtClean="0"/>
              <a:t>Acceleration of the disease is often associated with fever in the absence of infection, bone pain, and 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"/>
            <a:ext cx="786161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ELN Recommendation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351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8686801" cy="61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ELN Recommendation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098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Concept of early switch to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gen TKI</a:t>
            </a:r>
            <a:endParaRPr lang="en-US" sz="3200" dirty="0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216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799"/>
            <a:ext cx="5334000" cy="336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2669" y="6534150"/>
            <a:ext cx="244133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881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44000" cy="191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172200"/>
            <a:ext cx="4004159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71040" y="568860"/>
            <a:ext cx="7804800" cy="11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How </a:t>
            </a:r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to </a:t>
            </a:r>
            <a:r>
              <a:rPr lang="en-GB" sz="40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childhood CML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9600" y="5118297"/>
            <a:ext cx="7804800" cy="928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Blood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Volume 119(8):1821-1830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February 23,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Flowchart for the management of </a:t>
            </a:r>
            <a:r>
              <a:rPr lang="en-GB" sz="2800" b="1" dirty="0" err="1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pediatric</a:t>
            </a:r>
            <a:r>
              <a:rPr lang="en-GB" sz="28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 CML.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79302"/>
            <a:ext cx="4057201" cy="5609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57800" y="6629400"/>
            <a:ext cx="3886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Jeffrey R. </a:t>
            </a:r>
            <a:r>
              <a:rPr lang="en-GB" sz="1100" b="1" dirty="0" err="1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Andolina</a:t>
            </a:r>
            <a:r>
              <a:rPr lang="en-GB" sz="11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 et al. Blood 2012;119:1821-1830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Advances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Recent STOP TKI Studies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EURO-SKI (European </a:t>
            </a:r>
            <a:r>
              <a:rPr lang="en-US" sz="2600" dirty="0" err="1" smtClean="0">
                <a:solidFill>
                  <a:schemeClr val="bg1"/>
                </a:solidFill>
              </a:rPr>
              <a:t>LeukemiaNet</a:t>
            </a:r>
            <a:r>
              <a:rPr lang="en-US" sz="2600" dirty="0" smtClean="0">
                <a:solidFill>
                  <a:schemeClr val="bg1"/>
                </a:solidFill>
              </a:rPr>
              <a:t> Stop TKI) study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French STOP-2G-TKI study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ISAV (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Suspension And Validation) study 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KIDS (Korean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Discontinuation) study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hallmark of CML is an elevated white blood count</a:t>
            </a:r>
          </a:p>
          <a:p>
            <a:r>
              <a:rPr lang="en-US" sz="2800" dirty="0" smtClean="0"/>
              <a:t>Median white blood count at diagnosis is 150,000/</a:t>
            </a:r>
            <a:r>
              <a:rPr lang="en-US" sz="2800" dirty="0" err="1" smtClean="0"/>
              <a:t>mcL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The myeloid series is left-shifted, with mature forms dominating and with cells usually present in proportion to their degree of maturation</a:t>
            </a:r>
          </a:p>
          <a:p>
            <a:r>
              <a:rPr lang="en-US" sz="2800" dirty="0" smtClean="0"/>
              <a:t>Blasts are usually less than 5%. </a:t>
            </a:r>
            <a:r>
              <a:rPr lang="en-US" sz="2800" dirty="0" err="1" smtClean="0"/>
              <a:t>Basophilia</a:t>
            </a:r>
            <a:r>
              <a:rPr lang="en-US" sz="2800" dirty="0" smtClean="0"/>
              <a:t> and </a:t>
            </a:r>
            <a:r>
              <a:rPr lang="en-US" sz="2800" dirty="0" err="1" smtClean="0"/>
              <a:t>eosinophilia</a:t>
            </a:r>
            <a:r>
              <a:rPr lang="en-US" sz="2800" dirty="0" smtClean="0"/>
              <a:t> of granulocytes may be present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EURO-SKI (European </a:t>
            </a:r>
            <a:r>
              <a:rPr lang="en-US" sz="3600" b="0" dirty="0" err="1" smtClean="0"/>
              <a:t>LeukemiaNet</a:t>
            </a:r>
            <a:r>
              <a:rPr lang="en-US" sz="3600" b="0" dirty="0" smtClean="0"/>
              <a:t> Stop TKI) study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Aims of EURO-SKI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To define prognostic markers to increase the rate of patients in durable deep MR after stopping TKI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Evaluation of harmonized methods of molecular monitoring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Assessment of quality of life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Calculation of saved treatment costs per country </a:t>
            </a:r>
          </a:p>
          <a:p>
            <a:pPr lvl="1"/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937" y="6324600"/>
            <a:ext cx="2288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ASH 2014, Abstract # 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EURO-SKI study: Methods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Patient population: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Adult CML patients in chronic phase CML on TKI treatment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In confirmed deep molecular response (MR</a:t>
            </a:r>
            <a:r>
              <a:rPr lang="en-US" sz="2200" baseline="30000" dirty="0" smtClean="0">
                <a:solidFill>
                  <a:schemeClr val="bg1"/>
                </a:solidFill>
              </a:rPr>
              <a:t>4</a:t>
            </a:r>
            <a:r>
              <a:rPr lang="en-US" sz="2200" dirty="0" smtClean="0">
                <a:solidFill>
                  <a:schemeClr val="bg1"/>
                </a:solidFill>
              </a:rPr>
              <a:t>, BCR-ABL &lt;0.01%) for at least one year (&gt;4 log reduction on TKI therapy for &gt;12 months confirmed by three consecutive PCR tests) &amp;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Under TKI treatment for at least 3 years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Patients (pts)  after a prior TKI failure were excluded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Primary endpoint was the assessment of the duration of MR (defined by continuous MMR) after stopping TKI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Interim analysis was planned after 200 patients with eligible molecular results at month (mo) 6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EURO-SKI study: Results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60960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200 pts Male 58.5%,Female 41.5%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Median age at diagnosis 53.5 yrs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line TKI- </a:t>
            </a:r>
            <a:r>
              <a:rPr lang="en-US" dirty="0" err="1" smtClean="0">
                <a:solidFill>
                  <a:schemeClr val="bg1"/>
                </a:solidFill>
              </a:rPr>
              <a:t>Imatinib</a:t>
            </a:r>
            <a:r>
              <a:rPr lang="en-US" dirty="0" smtClean="0">
                <a:solidFill>
                  <a:schemeClr val="bg1"/>
                </a:solidFill>
              </a:rPr>
              <a:t> (97%), </a:t>
            </a:r>
            <a:r>
              <a:rPr lang="en-US" dirty="0" err="1" smtClean="0">
                <a:solidFill>
                  <a:schemeClr val="bg1"/>
                </a:solidFill>
              </a:rPr>
              <a:t>Dasatinib</a:t>
            </a:r>
            <a:r>
              <a:rPr lang="en-US" dirty="0" smtClean="0">
                <a:solidFill>
                  <a:schemeClr val="bg1"/>
                </a:solidFill>
              </a:rPr>
              <a:t> (1.5%) &amp; </a:t>
            </a:r>
            <a:r>
              <a:rPr lang="en-US" dirty="0" err="1" smtClean="0">
                <a:solidFill>
                  <a:schemeClr val="bg1"/>
                </a:solidFill>
              </a:rPr>
              <a:t>Nilotinib</a:t>
            </a:r>
            <a:r>
              <a:rPr lang="en-US" dirty="0" smtClean="0">
                <a:solidFill>
                  <a:schemeClr val="bg1"/>
                </a:solidFill>
              </a:rPr>
              <a:t> (1.5%)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Median duration of TKI treatment- </a:t>
            </a:r>
            <a:r>
              <a:rPr lang="en-US" b="1" dirty="0" smtClean="0">
                <a:solidFill>
                  <a:schemeClr val="bg1"/>
                </a:solidFill>
              </a:rPr>
              <a:t>8 yrs </a:t>
            </a:r>
            <a:r>
              <a:rPr lang="en-US" dirty="0" smtClean="0">
                <a:solidFill>
                  <a:schemeClr val="bg1"/>
                </a:solidFill>
              </a:rPr>
              <a:t>(3-12.6 yrs)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TKI treatment duration: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&lt;5 yrs-16%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5-8 yrs-36%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&gt;8 yrs-48%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Median duration of MR</a:t>
            </a:r>
            <a:r>
              <a:rPr lang="en-US" baseline="30000" dirty="0" smtClean="0">
                <a:solidFill>
                  <a:schemeClr val="bg1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before TKI cessation- </a:t>
            </a:r>
            <a:r>
              <a:rPr lang="en-US" b="1" dirty="0" smtClean="0">
                <a:solidFill>
                  <a:schemeClr val="bg1"/>
                </a:solidFill>
              </a:rPr>
              <a:t>5.4 yrs </a:t>
            </a:r>
            <a:r>
              <a:rPr lang="en-US" dirty="0" smtClean="0">
                <a:solidFill>
                  <a:schemeClr val="bg1"/>
                </a:solidFill>
              </a:rPr>
              <a:t>(1-11.7yrs)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MR</a:t>
            </a:r>
            <a:r>
              <a:rPr lang="en-US" baseline="30000" dirty="0" smtClean="0">
                <a:solidFill>
                  <a:schemeClr val="bg1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duration: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&lt;2 yrs- 8%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2-5 yrs-37%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5-8 yrs-39%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&gt;8 yrs-16%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EURO-SKI study: Results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00200"/>
            <a:ext cx="78867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123 of 200 pts (61.5%) patients remained without relapse at 6 months</a:t>
            </a:r>
          </a:p>
          <a:p>
            <a:r>
              <a:rPr lang="en-US" sz="2600" dirty="0" smtClean="0"/>
              <a:t>There have been no progressions to advanced phases</a:t>
            </a:r>
            <a:endParaRPr lang="en-US" sz="2600" dirty="0"/>
          </a:p>
        </p:txBody>
      </p:sp>
      <p:pic>
        <p:nvPicPr>
          <p:cNvPr id="1026" name="Picture 2" descr="EURO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EURO-SKI study: Results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Recurrence of CML, defined as loss of MMR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43/92 pts (47%) treated &lt;8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23/87 pts (26%) treated for &gt;8 years </a:t>
            </a:r>
            <a:r>
              <a:rPr lang="en-US" b="1" dirty="0" smtClean="0">
                <a:solidFill>
                  <a:schemeClr val="bg1"/>
                </a:solidFill>
              </a:rPr>
              <a:t>(p= 0.005)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Patients who lost MMR within 6 mo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33/71 pts with MR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&lt;5 years  (46%) lost MMR within 6 mo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28/87 pts (32%) with MR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duration &gt;5 years </a:t>
            </a:r>
            <a:r>
              <a:rPr lang="en-US" b="1" dirty="0" smtClean="0">
                <a:solidFill>
                  <a:schemeClr val="bg1"/>
                </a:solidFill>
              </a:rPr>
              <a:t>(p=0.07).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No significant difference was observed for relapse within 6 mo according to depth of molecular response at discontinuation (MR</a:t>
            </a:r>
            <a:r>
              <a:rPr lang="en-US" sz="2600" baseline="30000" dirty="0" smtClean="0">
                <a:solidFill>
                  <a:schemeClr val="bg1"/>
                </a:solidFill>
              </a:rPr>
              <a:t>4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vs</a:t>
            </a:r>
            <a:r>
              <a:rPr lang="en-US" sz="2600" dirty="0" smtClean="0">
                <a:solidFill>
                  <a:schemeClr val="bg1"/>
                </a:solidFill>
              </a:rPr>
              <a:t> MR</a:t>
            </a:r>
            <a:r>
              <a:rPr lang="en-US" sz="2600" baseline="30000" dirty="0" smtClean="0">
                <a:solidFill>
                  <a:schemeClr val="bg1"/>
                </a:solidFill>
              </a:rPr>
              <a:t>4.5 </a:t>
            </a:r>
            <a:r>
              <a:rPr lang="en-US" sz="2600" dirty="0" err="1" smtClean="0">
                <a:solidFill>
                  <a:schemeClr val="bg1"/>
                </a:solidFill>
              </a:rPr>
              <a:t>vs</a:t>
            </a:r>
            <a:r>
              <a:rPr lang="en-US" sz="2600" dirty="0" smtClean="0">
                <a:solidFill>
                  <a:schemeClr val="bg1"/>
                </a:solidFill>
              </a:rPr>
              <a:t> MR</a:t>
            </a:r>
            <a:r>
              <a:rPr lang="en-US" sz="2600" baseline="30000" dirty="0" smtClean="0">
                <a:solidFill>
                  <a:schemeClr val="bg1"/>
                </a:solidFill>
              </a:rPr>
              <a:t>5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0" dirty="0" smtClean="0"/>
              <a:t>EURO-SKI study: Results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TKI cessation was a safe procedure overall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31 of the 200 patients experienced stopping-related side effects, mostly pain in muscles, joints or bones, but also sweating, skin problems, depressive episodes, tiredness or weight loss. (</a:t>
            </a:r>
            <a:r>
              <a:rPr lang="en-US" b="1" dirty="0" smtClean="0">
                <a:solidFill>
                  <a:schemeClr val="bg1"/>
                </a:solidFill>
              </a:rPr>
              <a:t>TKI withdrawal syndrome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None of the side effects were very severe (grade 4)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Estimated total savings for the community within the EURO-SKI trial were estimated at </a:t>
            </a:r>
            <a:r>
              <a:rPr lang="en-US" sz="2800" b="1" dirty="0" smtClean="0">
                <a:solidFill>
                  <a:schemeClr val="bg1"/>
                </a:solidFill>
              </a:rPr>
              <a:t>7 million Euros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0" dirty="0" smtClean="0"/>
              <a:t>EURO-SKI study: Conclusion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Employing a standardized molecular testing can increase the chance to stay in treatment-free remission than previously reported.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EURO-SKI trial will further elucidate the prognostic factors but the preliminary results confirm the prognostic impact of </a:t>
            </a:r>
            <a:r>
              <a:rPr lang="en-US" sz="2800" b="1" dirty="0" smtClean="0">
                <a:solidFill>
                  <a:schemeClr val="bg1"/>
                </a:solidFill>
              </a:rPr>
              <a:t>the duration of TKI therapy before stopping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French STOP-2G-TKI study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Prospective trials such as STIM, TWISTER and EUROSKI suggest that </a:t>
            </a:r>
            <a:r>
              <a:rPr lang="en-US" sz="2600" dirty="0" err="1" smtClean="0">
                <a:solidFill>
                  <a:schemeClr val="bg1"/>
                </a:solidFill>
              </a:rPr>
              <a:t>imatinib</a:t>
            </a:r>
            <a:r>
              <a:rPr lang="en-US" sz="2600" dirty="0" smtClean="0">
                <a:solidFill>
                  <a:schemeClr val="bg1"/>
                </a:solidFill>
              </a:rPr>
              <a:t> may be successfully stopped in pts with deep and sustained molecular responses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This paper reported on the feasibility of </a:t>
            </a:r>
            <a:r>
              <a:rPr lang="en-US" sz="2600" b="1" dirty="0" smtClean="0">
                <a:solidFill>
                  <a:schemeClr val="bg1"/>
                </a:solidFill>
              </a:rPr>
              <a:t>second generation TKIs discontinuation</a:t>
            </a:r>
            <a:r>
              <a:rPr lang="en-US" sz="2600" dirty="0" smtClean="0">
                <a:solidFill>
                  <a:schemeClr val="bg1"/>
                </a:solidFill>
              </a:rPr>
              <a:t> in the setting of the French STOP 2G-TKI study.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937" y="6324600"/>
            <a:ext cx="2288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ASH 2014, Abstract # 811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Methods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Patient population who were proposed TKI discontinuation 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Adult CP-CML pts on </a:t>
            </a:r>
            <a:r>
              <a:rPr lang="en-US" dirty="0" err="1" smtClean="0">
                <a:solidFill>
                  <a:schemeClr val="bg1"/>
                </a:solidFill>
              </a:rPr>
              <a:t>dasatinib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err="1" smtClean="0">
                <a:solidFill>
                  <a:schemeClr val="bg1"/>
                </a:solidFill>
              </a:rPr>
              <a:t>nilotinib</a:t>
            </a:r>
            <a:r>
              <a:rPr lang="en-US" dirty="0" smtClean="0">
                <a:solidFill>
                  <a:schemeClr val="bg1"/>
                </a:solidFill>
              </a:rPr>
              <a:t> first line or after </a:t>
            </a:r>
            <a:r>
              <a:rPr lang="en-US" dirty="0" err="1" smtClean="0">
                <a:solidFill>
                  <a:schemeClr val="bg1"/>
                </a:solidFill>
              </a:rPr>
              <a:t>imatinib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Without prior </a:t>
            </a:r>
            <a:r>
              <a:rPr lang="en-US" dirty="0" err="1" smtClean="0">
                <a:solidFill>
                  <a:schemeClr val="bg1"/>
                </a:solidFill>
              </a:rPr>
              <a:t>allogeneic</a:t>
            </a:r>
            <a:r>
              <a:rPr lang="en-US" dirty="0" smtClean="0">
                <a:solidFill>
                  <a:schemeClr val="bg1"/>
                </a:solidFill>
              </a:rPr>
              <a:t> transplantation or progression to advanced phase CML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TKI treatment duration for at least 36 months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CMR4.5 achieved and maintained for at least 24 months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primary objective was treatment-free survival without loss of major molecular response (MMR)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0" dirty="0" smtClean="0"/>
              <a:t>STOP-2G-TKI study: Methods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BCR-ABL</a:t>
            </a:r>
            <a:r>
              <a:rPr lang="en-US" sz="2800" dirty="0" smtClean="0">
                <a:solidFill>
                  <a:schemeClr val="bg1"/>
                </a:solidFill>
              </a:rPr>
              <a:t> transcripts monitoring after TKI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Monthly during the first 12 months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Every 3 months during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year &amp;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Every 3 to 6 months thereafter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Molecular relapse definition: MMR loss on a single occasion and triggered TKI reintroduction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 as of August 1, 2014 are reported in pts with at least 12 months of follow-up (n=52) and median follow-up was 32 months (12-56)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8157</Words>
  <Application>Microsoft Office PowerPoint</Application>
  <PresentationFormat>On-screen Show (4:3)</PresentationFormat>
  <Paragraphs>1610</Paragraphs>
  <Slides>131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131</vt:i4>
      </vt:variant>
    </vt:vector>
  </HeadingPairs>
  <TitlesOfParts>
    <vt:vector size="138" baseType="lpstr">
      <vt:lpstr>1_Office Theme</vt:lpstr>
      <vt:lpstr>Custom Design</vt:lpstr>
      <vt:lpstr>CorelDRAW</vt:lpstr>
      <vt:lpstr>CorelPhotoPaint.Image.11</vt:lpstr>
      <vt:lpstr>Bitmap Image</vt:lpstr>
      <vt:lpstr>Worksheet</vt:lpstr>
      <vt:lpstr>Chart</vt:lpstr>
      <vt:lpstr>Slide 1</vt:lpstr>
      <vt:lpstr>Introduction</vt:lpstr>
      <vt:lpstr>Slide 3</vt:lpstr>
      <vt:lpstr>Historical landmarks of CML</vt:lpstr>
      <vt:lpstr>Phases of CML (duration without TKI rx)</vt:lpstr>
      <vt:lpstr>Phases of CML (WHO definition) </vt:lpstr>
      <vt:lpstr>Clinical Findings</vt:lpstr>
      <vt:lpstr>Clinical Findings</vt:lpstr>
      <vt:lpstr>Laboratory Findings</vt:lpstr>
      <vt:lpstr>Slide 10</vt:lpstr>
      <vt:lpstr>Laboratory Findings</vt:lpstr>
      <vt:lpstr>Molecular Genetics of CML</vt:lpstr>
      <vt:lpstr>Molecular Genetics of CML</vt:lpstr>
      <vt:lpstr>Molecular Genetics of CML</vt:lpstr>
      <vt:lpstr>Philadelphia chromosome t(9;22)(q34;q11)</vt:lpstr>
      <vt:lpstr>Diagnosis of CML</vt:lpstr>
      <vt:lpstr>BCR-ABL (FISH)</vt:lpstr>
      <vt:lpstr>RT-PCR for BCR-ABL</vt:lpstr>
      <vt:lpstr>Most CML patients are diagnosed in the chronic phase</vt:lpstr>
      <vt:lpstr>Differential Diagnosis</vt:lpstr>
      <vt:lpstr>Differential Diagnosis</vt:lpstr>
      <vt:lpstr>Slide 22</vt:lpstr>
      <vt:lpstr>Principles of CML treatment</vt:lpstr>
      <vt:lpstr>Treatment Options</vt:lpstr>
      <vt:lpstr>Factors influencing choice of therapy</vt:lpstr>
      <vt:lpstr>Initial Treatment</vt:lpstr>
      <vt:lpstr>Treatment of CML after failure of initial therapy</vt:lpstr>
      <vt:lpstr>Other Options</vt:lpstr>
      <vt:lpstr>Other Options</vt:lpstr>
      <vt:lpstr>Mechanisms of action TKIs</vt:lpstr>
      <vt:lpstr>Slide 31</vt:lpstr>
      <vt:lpstr>Resistance to Imatinib occurs predominantly during advanced phase CML</vt:lpstr>
      <vt:lpstr>Resistance to treatment</vt:lpstr>
      <vt:lpstr>Loss of Response</vt:lpstr>
      <vt:lpstr>Clinical Evidence of Imatinib</vt:lpstr>
      <vt:lpstr>IRIS Study Design:  Imatinib Mesylate  Versus IFN- + ara-C</vt:lpstr>
      <vt:lpstr>Hematologic Responses</vt:lpstr>
      <vt:lpstr>Cytogenic Responses</vt:lpstr>
      <vt:lpstr>Overall Survival on First-Line Imatinib (IRIS Study)</vt:lpstr>
      <vt:lpstr>IRIS 8-Year Update: Outcome After Imatinib</vt:lpstr>
      <vt:lpstr>ENESTnd 24-Month Update: Continued Superiority of Nilotinib Versus Imatinib In Patients with Newly Diagnosed CML-CP </vt:lpstr>
      <vt:lpstr>Study Design and Endpoints</vt:lpstr>
      <vt:lpstr>MMR AT 12 and 24 Months*</vt:lpstr>
      <vt:lpstr>Slide 44</vt:lpstr>
      <vt:lpstr>CCyR Rates by 24 Months*</vt:lpstr>
      <vt:lpstr>Slide 46</vt:lpstr>
      <vt:lpstr>Progression to AP/BC on Core Treatment*†</vt:lpstr>
      <vt:lpstr>PFS on Core Treatment*† </vt:lpstr>
      <vt:lpstr>Overall Survival*† </vt:lpstr>
      <vt:lpstr>Grade 3/4 Myelosuppression</vt:lpstr>
      <vt:lpstr>Selected Grade 3/4 Biochemical Abnormalities</vt:lpstr>
      <vt:lpstr>ENESTnd 24-Month Update</vt:lpstr>
      <vt:lpstr>Dasatinib versus Imatinib Study in Treatment-Naïve CML: DASISION (CA180-056)  </vt:lpstr>
      <vt:lpstr>DASISION: First-Line Dasatinib vs Imatinib in CML-CP  CCyR Rate by 12 Months (ITT)</vt:lpstr>
      <vt:lpstr>DASISION: Progression to AP-BP (ITT)</vt:lpstr>
      <vt:lpstr>DASISION: Confirmed CCyR (ITT)</vt:lpstr>
      <vt:lpstr>DASISION: Grade 3/4 Cytopenia</vt:lpstr>
      <vt:lpstr>Slide 58</vt:lpstr>
      <vt:lpstr>Bosutinib versus Imatinib in Newly Diagnosed Chronic Phase Chronic Myeloid Leukemia — BELA Trial: 24-Month Follow-Up</vt:lpstr>
      <vt:lpstr>Study Design</vt:lpstr>
      <vt:lpstr>Cytogenic Response Rates </vt:lpstr>
      <vt:lpstr>Molecular Response Rates </vt:lpstr>
      <vt:lpstr>Other Trial Outcomes</vt:lpstr>
      <vt:lpstr>Adverse Events (AEs) </vt:lpstr>
      <vt:lpstr>Conclusions</vt:lpstr>
      <vt:lpstr>Comparison of TKIs  </vt:lpstr>
      <vt:lpstr>TKIs: Efficacy</vt:lpstr>
      <vt:lpstr>TKIs: Side effects</vt:lpstr>
      <vt:lpstr>TKIs: Lab Investigations</vt:lpstr>
      <vt:lpstr>Response evaluation</vt:lpstr>
      <vt:lpstr>Slide 71</vt:lpstr>
      <vt:lpstr>Slide 72</vt:lpstr>
      <vt:lpstr>Slide 73</vt:lpstr>
      <vt:lpstr>Slide 74</vt:lpstr>
      <vt:lpstr>Slide 75</vt:lpstr>
      <vt:lpstr>Slide 76</vt:lpstr>
      <vt:lpstr>Allogeneic bone marrow transplantation</vt:lpstr>
      <vt:lpstr>European LeukemiaNet Recommendations for the Management of CML</vt:lpstr>
      <vt:lpstr>ELN Recommendation</vt:lpstr>
      <vt:lpstr>Slide 80</vt:lpstr>
      <vt:lpstr>ELN Recommendation</vt:lpstr>
      <vt:lpstr>Slide 82</vt:lpstr>
      <vt:lpstr>ELN Recommendation</vt:lpstr>
      <vt:lpstr>Concept of early switch to 2nd gen TKI</vt:lpstr>
      <vt:lpstr>Slide 85</vt:lpstr>
      <vt:lpstr>Slide 86</vt:lpstr>
      <vt:lpstr>Slide 87</vt:lpstr>
      <vt:lpstr>Recent Advances</vt:lpstr>
      <vt:lpstr>Recent STOP TKI Studies</vt:lpstr>
      <vt:lpstr>EURO-SKI (European LeukemiaNet Stop TKI) study</vt:lpstr>
      <vt:lpstr>EURO-SKI study: Methods</vt:lpstr>
      <vt:lpstr>EURO-SKI study: Results</vt:lpstr>
      <vt:lpstr>EURO-SKI study: Results</vt:lpstr>
      <vt:lpstr>EURO-SKI study: Results</vt:lpstr>
      <vt:lpstr>EURO-SKI study: Results</vt:lpstr>
      <vt:lpstr>EURO-SKI study: Conclusion</vt:lpstr>
      <vt:lpstr>French STOP-2G-TKI study</vt:lpstr>
      <vt:lpstr>STOP-2G-TKI study: Methods</vt:lpstr>
      <vt:lpstr>STOP-2G-TKI study: Methods</vt:lpstr>
      <vt:lpstr>STOP-2G-TKI study: Results</vt:lpstr>
      <vt:lpstr>STOP-2G-TKI study: Results</vt:lpstr>
      <vt:lpstr>STOP-2G-TKI study: Results</vt:lpstr>
      <vt:lpstr>STOP-2G-TKI study: Conclusion</vt:lpstr>
      <vt:lpstr>ISAV (Imatinib Suspension And Validation) study</vt:lpstr>
      <vt:lpstr>ISAV study: Methods</vt:lpstr>
      <vt:lpstr>ISAV study: Methods</vt:lpstr>
      <vt:lpstr>ISAV study: Results</vt:lpstr>
      <vt:lpstr>ISAV study: Results</vt:lpstr>
      <vt:lpstr>ISAV study: Conclusions</vt:lpstr>
      <vt:lpstr>KIDS (Korean Imatinib Discontinuation) study</vt:lpstr>
      <vt:lpstr>KIDS study: Results</vt:lpstr>
      <vt:lpstr>ASH 2014 Updates</vt:lpstr>
      <vt:lpstr>Phase III EPIC: Ponatinib vs Imatinib in Pts With Newly Diagnosed Ph+ CP-CML</vt:lpstr>
      <vt:lpstr>EPIC: Ponatinib vs Imatinib in Pts With Newly Diagnosed CP-CML</vt:lpstr>
      <vt:lpstr>EPIC: Ponatinib vs Imatinib in Pts With Newly Diagnosed CP-CML: AEs</vt:lpstr>
      <vt:lpstr>PACE: Effect of Early Response to Ponatinib on Outcomes in Pretreated Pts</vt:lpstr>
      <vt:lpstr>PACE: Effect of Early Response to Ponatinib: 2-Yr PFS, OS </vt:lpstr>
      <vt:lpstr>PACE: Effect of Early Response to Ponatinib: Conclusions</vt:lpstr>
      <vt:lpstr>Early Predictors of Survival in Pts With CML Treated With Imatinib</vt:lpstr>
      <vt:lpstr>Early Predictors of Survival in Pts With CML Treated With Imatinib: Results</vt:lpstr>
      <vt:lpstr>Conclusions</vt:lpstr>
      <vt:lpstr>ASH 2015 Updates</vt:lpstr>
      <vt:lpstr>Ponatinib in T315I+ CML/ALL:  Study Design </vt:lpstr>
      <vt:lpstr>Ponatinib in T315I+ CML/ALL:  Adjusted OS</vt:lpstr>
      <vt:lpstr>Ponatinib in T315I+ CML/ALL: Conclusions</vt:lpstr>
      <vt:lpstr>Radotinib vs Imatinib in CML: Study Design</vt:lpstr>
      <vt:lpstr>Radotinib vs Imatinib in CML: 12-Mo MMR</vt:lpstr>
      <vt:lpstr>Radotinib vs Imatinib in CML: Other Outcomes</vt:lpstr>
      <vt:lpstr>Radotinib vs Imatinib in CML: AEs</vt:lpstr>
      <vt:lpstr>Radotinib vs Imatinib in CML: Grade 3/4 Lab Abnormalities</vt:lpstr>
      <vt:lpstr>Radotinib vs Imatinib in CML: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Jaykumar Sejpal</dc:creator>
  <cp:lastModifiedBy>admin</cp:lastModifiedBy>
  <cp:revision>14</cp:revision>
  <dcterms:created xsi:type="dcterms:W3CDTF">2006-08-16T00:00:00Z</dcterms:created>
  <dcterms:modified xsi:type="dcterms:W3CDTF">2018-01-07T00:22:01Z</dcterms:modified>
</cp:coreProperties>
</file>